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30T15:07:09.2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4891 3429 2036 0,'-31'14'697'0,"4"-1"-662"0,7-6-22 16,8-7-20-16,7-3-3 16,-2-9 0-16,5 7 0 15,9-7 1-15,6-10 3 16,8-16 4-16,2-13 3 16,7 3 3-16,0 3-2 15,3 29-3-15,2 21-2 0,-8 55 2 16,-2 37 1-1,-15 59 1-15,-8 29 7 0,-16 28 19 16,-7-3 16-16,0-21 37 16,5-25 4-16,21-54-16 15,16-32-20-15,40-50-41 16,14-23-7-16,19-44 0 16,6-21 3-16,-21-36 9 15,-10-14 3-15,-31-14 6 16,-21-3 1-16,-28 8 2 15,-18 8 0-15,-16 25-7 16,2 22-5-16,-3 37-13 16,7 23-10-16,-7 24-19 15,2 18-19-15,-7 20-70 16,-7 0-47-16,6 3 406 16,0-5-225-16</inkml:trace>
  <inkml:trace contextRef="#ctx0" brushRef="#br0" timeOffset="927.01">6605 3707 1163 0,'-5'-10'512'15,"-2"20"-279"-15,-4 10-28 16,-1 22-92-16,-2 3-14 16,-2 20-17-16,0 9-7 0,5 11-25 15,7 14-12-15,4-6-20 16,2-7-5-16,6-18-5 16,1-9-1-16,5-18-12 15,2-10-39-15,7-13-102 16,0-6-63-16,5-4 116 15</inkml:trace>
  <inkml:trace contextRef="#ctx0" brushRef="#br0" timeOffset="1266.69">7332 3827 964 0,'22'-11'403'0,"-12"11"-59"15,-13 5-211-15,-15 22 11 16,-15 6 14-16,-8 24-84 16,-3 9-5-16,-6 12 5 0,18 9-2 15,9-17-5-15,21 0-9 16,19-22-7-16,7-6-5 16,15-11 4-16,-1-8 11 15,10-7-1-15,-2-14-3 16,-2-9-3-16,-8-15-7 15,-12-5-1-15,-9-7 0 16,-17-9-15-16,-11 0-4 16,-19-18-12-16,-4 3-6 0,-8-6-23 15,4 2-23-15,7 14-86 16,-1 2-57-16,11 13-263 16,9 7 281-16</inkml:trace>
  <inkml:trace contextRef="#ctx0" brushRef="#br0" timeOffset="1571.5">8359 3627 1044 0,'-4'12'492'0,"-1"5"-259"16,3 16-8-16,-1 3-8 16,-1 16-98-16,-2 12-38 15,-3 3-48-15,2 6-13 16,-4-7-7-16,1-9 1 15,3-14-42-15,4-6-43 16,5-11-547-16,6-13 434 16</inkml:trace>
  <inkml:trace contextRef="#ctx0" brushRef="#br0" timeOffset="1757.64">8625 3806 1333 0,'32'-21'591'0,"-16"17"-310"15,-10 13-47-15,0 27-129 16,-9 9-25-16,1 23-39 16,-4 5-14-16,-8 2-15 15,11 2-4-15,0-15-5 16,4-6-32-16,11-13-98 16,-6-10-59-16,23-1 101 15</inkml:trace>
  <inkml:trace contextRef="#ctx0" brushRef="#br0" timeOffset="1966.13">9212 3598 988 0,'13'2'479'15,"-6"30"-163"-15,-4 11-51 16,-10 16-83-16,-6 1-51 15,0 8-78-15,-1-2-15 0,8-5-16 16,6 0-7-16,0-15-52 16,6-2-56-16,5-15 61 15</inkml:trace>
  <inkml:trace contextRef="#ctx0" brushRef="#br0" timeOffset="2369.63">10134 3964 1162 0,'-6'-20'522'0,"-2"6"-278"0,-5 3-13 16,-3 6-96-16,-4 5-25 16,-6 5-20-16,0 7-15 15,0 21-18-15,-5 2-6 16,7 11-16-16,0 1-2 16,15-10-2-16,9 3-1 15,14-13 0-15,1-5 0 16,8-7-5-16,-2-6-1 0,-13-9-3 15,-1-1 0-15,-10-8 0 16,-4-6-2-16,-4-6-8 16,-8-4-5-16,-4-8-32 15,-2-2-25-15,1-1-75 16,6 2-24-16,9 13 89 16</inkml:trace>
  <inkml:trace contextRef="#ctx0" brushRef="#br0" timeOffset="2932.65">11031 3794 1155 0,'-26'0'538'16,"4"4"-271"-16,-14 16-68 16,-6 5-34-16,4 23-68 15,-4 8-20-15,13 8-16 16,9 4 3-16,20-1-6 15,8-8-5-15,19-8 0 16,10-5-3-16,19-8-8 16,3-7-5-16,-6-21-15 15,-8-8-7-15,-13-8-3 16,-7-3 0-16,-8-8 3 16,-4-6-2-16,-15-17-4 15,-5-12-7-15,-8-15-31 0,0-7-23 16,2 2-60-16,2 4-31 15,3 13-98-15,9 16 148 16</inkml:trace>
  <inkml:trace contextRef="#ctx0" brushRef="#br0" timeOffset="3135.68">11729 4331 1304 0,'31'60'551'0,"0"-12"-316"16,-5-3-67-16,-16-17-18 15,-6 0-70-15,-4-28-74 16,2-13-47-16,6-26-89 16,14-3-388-16,3-25 356 15</inkml:trace>
  <inkml:trace contextRef="#ctx0" brushRef="#br0" timeOffset="3278.46">12238 4309 1415 0,'30'22'514'16,"0"-7"-392"-16,-10-13-101 0,-2 6-1 16,-9-6-1-16,-1-4-6 15,-1-6-113-15,3-14 76 16</inkml:trace>
  <inkml:trace contextRef="#ctx0" brushRef="#br0" timeOffset="3429.17">12753 4236 1155 0,'40'37'423'0,"7"-5"-319"16,-17-9-82-16,6-4-13 15,-8-16-4-15,-5-9-28 16,16-5-19-16,-8-24-363 15,14 10 287-15</inkml:trace>
  <inkml:trace contextRef="#ctx0" brushRef="#br0" timeOffset="3538.59">13530 4263 809 0,'42'19'283'0,"5"-19"-243"15,3-2-27-15,4-12-16 16,-5-3-68-16,15-4 50 15</inkml:trace>
  <inkml:trace contextRef="#ctx0" brushRef="#br0" timeOffset="3684.55">14521 4211 1198 0,'59'34'489'15,"3"-3"-348"-15,4-3-19 16,-4-10-79-16,0-14-46 15,-4-18-90-15,-1-12 68 16</inkml:trace>
  <inkml:trace contextRef="#ctx0" brushRef="#br0" timeOffset="3834.67">15881 4246 1474 0,'59'52'497'0,"-13"-16"-480"15,1-4-11-15,7-19-4 16,3-18-25-16,5-22-82 16,8-12 72-16</inkml:trace>
  <inkml:trace contextRef="#ctx0" brushRef="#br0" timeOffset="4125.85">17038 4360 1360 0,'54'88'570'15,"-10"-14"-296"-15,6-14-221 16,-7-14-4-16,-2-28-50 0,6-17-13 16,9-25-67-16,8-14-49 15,23-16-106-15,10 4-65 16,2 9-99-16,-2 8 38 16,-15 30 111-16,-5 8 171 15,-1 24 350-15,-1 15 81 16,-5 6 114-16,-3 4-69 15,-6-8-164-15,2-11-63 16,8-17-110-16,-2-10-26 0,0-13-24 16,-6-10-4-16,-8-14-8 15,0-8-31-15,-4-14-96 16,5-5 88-16</inkml:trace>
  <inkml:trace contextRef="#ctx0" brushRef="#br0" timeOffset="4607.83">21437 3726 1021 0,'-15'-5'500'0,"-10"3"-253"15,-6 12-39-15,-3 10-23 0,-17 18-94 16,-3 21-21-16,-12 23-30 16,3 12-10-16,8 12 2 15,12-11 4-15,31-22 20 16,12-3 2-16,27-24 3 16,16-7 0-16,19-15-12 15,4-18-2-15,13-17-7 16,-6-16-7-16,-20-11-7 15,-3-2-3-15,-36-11-10 16,-10-4-15-16,-28-11-54 16,-7-4-41-16,-1-3-92 15,-3-2-18-15,18 6 125 16</inkml:trace>
  <inkml:trace contextRef="#ctx0" brushRef="#br0" timeOffset="4865.79">22528 3525 835 0,'-1'32'482'16,"-5"28"-30"-16,-3 19-195 0,-3 17-29 15,0 11-65-15,-2 7-72 16,2-3-15-16,0-12-50 16,-3-11-13-16,19-17-15 15,-1-7-43-15,8-25-124 16,11-6 114-16</inkml:trace>
  <inkml:trace contextRef="#ctx0" brushRef="#br0" timeOffset="5060.27">23328 3444 1143 0,'14'11'477'16,"-3"14"-329"-16,-11 35-16 15,-13 17-22-15,-14 24-53 16,-3 11-12-16,-3 13-25 0,9 1 15 15,9-3 18-15,4-8-33 16</inkml:trace>
  <inkml:trace contextRef="#ctx0" brushRef="#br0" timeOffset="5259.27">24051 3522 1361 0,'9'39'509'0,"-8"40"-420"16,-10 13-5-16,-17 9-37 15,2 8-23-15,-11-6-4 16,1-3-20-16,5-6-56 16,5-5-260-16,5-6 215 15</inkml:trace>
  <inkml:trace contextRef="#ctx0" brushRef="#br0" timeOffset="5734.66">25413 3789 943 0,'-39'13'465'0,"-3"7"-140"15,-8-2-136-15,-9 17-27 16,6 18-45-16,7 11-47 16,18 15-16-16,17 7-35 15,10-3-9-15,13-13-1 16,9-4-2-16,20-12 5 16,3-15 21-16,13-14 28 15,-4-11 9-15,-15-21 18 16,-4-4-9-16,-17-13-14 15,-6-13-2-15,-14-20-24 16,-1-10-14-16,-7-16-30 16,4-2-22-16,8 7-74 15,-1 6-35-15,12 12 444 16,-2 1-271-16</inkml:trace>
  <inkml:trace contextRef="#ctx0" brushRef="#br0" timeOffset="5978.59">26521 3815 1208 0,'11'51'458'0,"-11"20"-356"16,-10 8 25-16,-9 17-21 15,-8-1-14-15,2 8-17 16,0-4-31-16,5-13-28 16,10-3-1-16,9-30-38 15,6-15 3-15,16-28 11 16</inkml:trace>
  <inkml:trace contextRef="#ctx0" brushRef="#br0" timeOffset="6186.65">27244 3732 881 0,'35'35'477'0,"-23"0"-67"16,-12 21-320-16,-1 13 9 15,-17 15-79-15,-1 13-11 16,-9 6-3-16,5 0-9 15,-2-4 121-15,10-11-89 16</inkml:trace>
  <inkml:trace contextRef="#ctx0" brushRef="#br0" timeOffset="6373.26">27960 3767 1089 0,'42'34'452'0,"-14"21"-284"16,-9 15-31-16,-19 23-24 15,-7 12-56-15,-10 16-29 16,1 12-17-16,4 4-5 16</inkml:trace>
  <inkml:trace contextRef="#ctx0" brushRef="#br0" timeOffset="8819.48">5282 3726 752 0,'0'-42'387'16,"-3"6"-192"-16,2 14 15 16,-2 7-25-16,1 14-74 15,7 6-15-15,-5 3-15 16,-11 7-10-16,-1 11-4 16,-15 7-5-16,-11 19-20 15,1 14-10-15,-10 28-13 16,5 10-8-16,18 13-8 15,8-8-3-15,22-22-9 16,14-10-1-16,19-26 5 16,0-10 9-16,20-19 40 15,-9-16 21-15,-9-21 33 16,5-12 5-16,-25-23-21 0,2-5-16 16,-5-8-28-16,-7-1-9 15,-6-8-6-15,-5 0 1 16,-10 5-23-16,-2 9-18 15,-1 32-55-15,-6 5-25 16,-1 33 57-16</inkml:trace>
  <inkml:trace contextRef="#ctx0" brushRef="#br0" timeOffset="37372.24">4889 6419 560 0,'-15'-23'440'16,"3"11"31"-16,4 9-196 16,-10-5-59-16,22 17-83 15,2 4-15-15,-2 6-17 16,8 15-8-16,-10 8-14 16,2 7-4-16,4 14-8 15,-3 4-8-15,-1 7-11 16,-4 10-10-16,0 3-14 15,3 1-5-15,2-9-9 0,2-13-3 16,1-13-3-16,-5-7 0 16,0-2-7-16,3 3-20 15,-5 4-63-15,3 3-47 16,2-1 79-16,2-3 3 16</inkml:trace>
  <inkml:trace contextRef="#ctx0" brushRef="#br0" timeOffset="37811.07">5454 6516 653 0,'0'5'415'16,"2"3"-57"-16,-2 3-110 15,2 2-39-15,3 10-66 0,-2 6-15 16,6 14-22-16,-3 4-11 16,0 9-24-16,1 9-12 15,1 12-22-15,3 7-10 16,2 2-13-16,-2-8-3 16,-1-7-3-16,-4-1 1 15,0 12-1-15,-6 2-15 16,-1-5-52-16,-1-8-31 0,2-25-123 15,6-3-236-15,0-5 305 16</inkml:trace>
  <inkml:trace contextRef="#ctx0" brushRef="#br0" timeOffset="38230.12">6007 6701 418 0,'7'8'295'16,"0"-6"20"-16,-1 1-7 16,6 4-32-16,0 4-44 15,5 6-46-15,3 6-19 16,6 18-43-16,-2 3-8 16,-2 22-29-16,1 7-18 15,-18-2-28-15,7 8-12 16,-2-10-13-16,-6-1-4 0,5 8-5 15,-3-4-2-15,6-5-1 16,-4-12-4-16,-2-20-47 16,1-10-33-16,-2-12-102 15,-5-6 402-15,13-11-195 16</inkml:trace>
  <inkml:trace contextRef="#ctx0" brushRef="#br0" timeOffset="38603.61">6725 6594 969 0,'0'25'470'16,"6"3"-207"-16,5 5-4 16,0 5-91-16,8 8-42 15,-8 12-33-15,2 11-21 16,2 13-23-16,-2-1-3 0,0-6-14 15,0-9-1-15,-8-3-11 16,-1-2-5-16,2-1-15 16,-1-2-23-16,5-17-68 15,-1-9 60-15</inkml:trace>
  <inkml:trace contextRef="#ctx0" brushRef="#br0" timeOffset="53956.94">7769 7154 839 0,'-15'-21'390'0,"3"-2"-167"16,1 3-15-16,9 9-39 15,-9 2-16-15,13 12-21 16,1-1 5-16,5 5-28 16,10 1-4-16,9-1 1 0,11 3-19 15,13-3-13-15,5-1-15 16,19-3-33-16,3-1-11 16,2-2-11-16,1-2-2 15,-14-2 1-15,-6 1 0 16,-11 0-11-16,-11 3-21 15,-11 6-63-15,-16-3-45 16,-11 4-124-16,-6-4-281 16,-12-5 367-16</inkml:trace>
  <inkml:trace contextRef="#ctx0" brushRef="#br0" timeOffset="54190.56">8060 7373 1084 0,'-5'17'521'0,"0"-9"-198"16,-1 4-54-16,0-4-110 15,1 3-34-15,9 6-48 16,5-3-19-16,6 1-20 16,6-3-8-16,-2-5-13 15,7 4-5-15,12-4-5 16,-4-3 0-16,13-2-23 15,3-2-27-15,-7-4-91 0,7-7-77 16,3 5 129-16</inkml:trace>
  <inkml:trace contextRef="#ctx0" brushRef="#br0" timeOffset="54493.22">8831 7076 1321 0,'-4'3'576'0,"4"2"-330"16,3-4-50-16,-3-1-101 15,0-1-33-15,21-2-22 16,36-7-13-16,-22 2-18 16,8 0-3-16,10 7-10 15,-8-1-24-15,-4 0-103 16,5 2-140-16,-8 1 169 16</inkml:trace>
  <inkml:trace contextRef="#ctx0" brushRef="#br0" timeOffset="54701.1">8933 7560 1285 0,'-1'28'596'16,"5"-8"-278"-16,16-3-40 15,11-15-118-15,11-2-48 16,-5-10-54-16,-5-8-28 0,5-5-37 15,-5-4-29-15,14-5-80 16,2-3 427-16,9 13-261 16</inkml:trace>
  <inkml:trace contextRef="#ctx0" brushRef="#br0" timeOffset="55405.92">10100 7285 857 0,'-16'-12'437'15,"19"-1"-148"-15,-8-11-23 16,-2-7-66-16,3-2-35 16,-3 0-29-16,10 2-14 15,8 7-39-15,-7 0-15 0,9 1-31 16,4 1-9-16,5-2-14 15,8-5-4-15,4-1-4 16,2-1-3-16,6 8-1 16,2 4-2-16,4 15-1 15,-2 8-1-15,-11 8-1 16,-12 7 0-16,-10 11 3 16,-12-2 1-16,-9 15 2 15,-2 4 1-15,-13 10 0 16,-4 1-1-16,-10 5 0 15,1-3 1-15,-11 1 2 16,1 1 0-16,1-2 1 16,-12 3 1-16,13-9 6 15,6-3 7-15,-1-14 24 16,23-4 13-16,-2-15 18 16,6-5-1-16,12-9-7 0,15 6-15 15,0-7-14-15,7 6-1 16,5 3-12-16,-9-8 3 15,17 6-8-15,-4-7-4 16,14 1-2-16,-4-7-1 16,9 2-5-16,7 4-1 15,4 6-4-15,0 8 0 16,-10-3 0-16,-12-4 3 16,-14-9-41-16,1 3-40 0,-5-6-104 15,4 1-46-15,-2-21 134 16</inkml:trace>
  <inkml:trace contextRef="#ctx0" brushRef="#br0" timeOffset="55939.39">10834 6313 1196 0,'0'-14'547'0,"-2"10"-267"16,-2-2-69-16,-1 5-90 0,0-2-37 15,0 8-24-15,-2 0-5 16,3 16 0-16,2 4 1 15,0 3 8-15,2 9 4 16,0-3-3-16,0 6-5 16,0-1-15-16,-3-2-11 15,1-4-12-15,1 1-3 16,1-6 2-16,1-2 1 16,4-9 2-16,4 0 2 0,4-9 1 15,5 0 4 1,7-3 9-16,3-2 5 0,7 1 5 15,-3-4 1-15,6 1-7 16,-13-7-5-16,3-1-12 16,2-1-7-16,0-5-9 15,8 1-4-15,1-5-3 16,-3-1 0-16,-2-1 0 16,-3 2-8-16,-5-1-34 15,-4 4-26-15,-8 2-69 16,-1 1-9-16,0 2 319 15,1-1-163-15</inkml:trace>
  <inkml:trace contextRef="#ctx0" brushRef="#br0" timeOffset="56124.2">11243 6312 689 0,'-5'43'474'16,"5"-2"62"-16,0 10-164 15,0-1-115-15,0 4-59 16,0 7-93-16,-1 2-32 16,1 8-40-16,2-9-14 15,-2-6-6-15,5-10-21 0,-1-10-41 16,3-2 381-16,0-4-270 16</inkml:trace>
  <inkml:trace contextRef="#ctx0" brushRef="#br0" timeOffset="62563.16">11522 7418 839 0,'0'20'449'16,"0"1"-140"-16,7-4-56 16,1 0-35-16,2-4-90 15,8 2-41-15,-12-9-53 16,9 2-9-16,2-3-1 16,0 0 1-16,0-2-5 15,-1 0-4-15,-4-3-5 16,-2 1-15-16,1 0-62 15,-2-1-58-15,3 0-133 16,0 0 153-16</inkml:trace>
  <inkml:trace contextRef="#ctx0" brushRef="#br0" timeOffset="63543.02">11633 7517 450 0,'3'9'305'0,"0"4"-32"16,-3 4-86-16,-7 2-34 15,-5 2-67-15,-2 3-26 16,1-2-18-16,-2-3-9 15,5-7-17-15,-5-7-1 16,8-5-2-16,7-1 5 0,-9-10 16 16,2-2 4-16,2-10 6 15,-7-4-3-15,15-8-10 16,14 0-4 0,2-6 12-16,7-3 4 0,0 6 15 15,-4 12 1-15,2 12-17 16,0 17-5-16,-8 20-10 15,-4 3 5-15,-11 12 8 16,-1 4 1-16,-6 6-7 16,-6 0-6-16,-5 2-7 15,-1-7-3-15,0-12-2 16,2-10-2-16,1-24-4 16,5-7-4-16,0-22-4 15,10-3-2-15,6-9 2 16,-1-10 5-16,7-1 12 0,1 6 5 15,0 2 10-15,3 13 2 16,1 17-4-16,-3-1-4 16,0 24-6-16,1 5 1 15,-2 16 10-15,-1 6 3 16,-6 15 2-16,-5 4-5 16,-4 5-13-16,-7-6-5 15,-1-9-1-15,-3-11-1 16,-3-23 0-16,1-2-1 0,2-15-6 15,0-7-2-15,-5-15-4 16,12-9-2-16,4-2 1 16,2-3-1-16,12 18 0 15,-4 8-1-15,0 19 0 16,4 14 0-16,1 20 1 16,0 10 1-16,-3 15 7 15,-1 2-7-15,-6 3-51 16,-1-10 11-16,4 7 12 15</inkml:trace>
  <inkml:trace contextRef="#ctx0" brushRef="#br0" timeOffset="65631.74">7889 7442 508 0,'-1'-29'247'0,"11"-2"-74"15,9-7-28-15,13-5-19 16,6-1 3-16,14 2 5 16,8 8-8-16,5 17-4 15,0 6-16-15,-8 25-36 16,-5 12-14-16,-10 18-33 16,-3 21-2-16,-10 9-1 15,-8 4-1-15,-14 0-1 16,-6-9-1-16,-7-10-10 15,-6-6-5-15,-8-13-10 16,-5-11-7-16,1-9-12 16,-4-19-5-16,7-16-4 0,1-13 3 15,2-30 10-15,10-4 9 16,12-23 17-16,12-5 8 16,19-3 18-16,8 1 9 15,18 22 1-15,4 8-4 16,-5 24-7-16,-3 16-10 15,-4 16-4-15,-6 13 0 16,-1 25 9-16,-3 10 4 16,-16 27 3-16,-6 12-1 0,-17 11-5 15,-10 2 0-15,-17-8 5 16,-12-11 4-16,-11-11 0 16,-16-16-1-16,-6-18-25 15,-4-13-20-15,-5-31-34 16,16-9-13-16,6-35 5 15,16-13 12-15,25-18 15 16,7-11 13-16,21 11 13 16,14 18 3-16,13 15 17 15,19 16 3-15,12 11 1 16,1 1 0-16,9 16-4 16,-6 9-5-16,5 18-2 15,1 8 1-15,-9 19 4 16,-8 13 5-16,-30 16 8 15,-21 11 4-15,-22 9 7 16,-17-2 1-16,-25-1-5 16,-4-5-3-16,-6-19-8 15,11-24-1-15,29-36-25 0,20-25-8 16,27-47-6-16,21-4-3 16,30-22 30-16,4-1 14 15,5 20 11-15,-12 7 0 16,-23 38-5-16,-9 21-1 15,-26 35 11-15,-14 23 4 16,-26 32 0-16,-14 14-5 0,-22 8-21 16,-6-1-3-16,-6-10-7 15,-1-11-15-15,9-26-42 16,8-18-26-16,11-31 361 16,12-20-237-16</inkml:trace>
  <inkml:trace contextRef="#ctx0" brushRef="#br0" timeOffset="66531.57">7949 5744 958 0,'-4'0'419'0,"-4"9"-224"16,1 8-8-16,-4 8-53 15,4 9-14-15,3 11-27 16,1 7-17-16,7 15-35 16,6 14-13-16,4 4-14 15,4 5-4-15,3-4-3 16,-3-6 0-16,4-7 5 15,-1-8 2-15,-13-15 19 16,-4-7 4-16,-4-11 2 16,-6-9 1-16,2-10-11 15,4 0-3-15,-4-16-4 16,0-7-3-16,4-21-7 16,0-12-2-16,14-20-3 15,1-15-1-15,11 2-2 16,4 0 0-16,-3 15-1 15,4 15 1-15,-4 17 1 0,-5 7 0 16,0 17 1-16,1 6 3 16,-3 14 4-16,-1 8 1 15,-2 10 0-15,-3 4-1 16,-2 7-6-16,-1 5 10 16,0 2-49-16,1 2-22 15,4-5 269-15,2-12-192 16</inkml:trace>
  <inkml:trace contextRef="#ctx0" brushRef="#br0" timeOffset="66915.12">8819 6288 940 0,'-18'21'445'0,"-9"-5"-170"15,-8-2-18-15,-6 3-37 16,3-1-45-16,-2 9-61 16,0 8-26-16,10 11-35 15,-8 0-11-15,9 1-15 16,8-6-5-16,8-14-15 16,10-5-5-16,8-13-4 0,9-5-2 15,7-15 3-15,9-4 2 16,17-10 1-16,-8-11 2 15,5-11 2-15,-7-6 2 16,-8-3 9-16,1 1 2 16,-5 13 4-16,1 10-1 15,-11 16-6-15,-2 7-1 16,-6 16-2-16,-1 11-1 16,-5 15-4-16,0 15 2 0,-1 10-31 15,-1-2-21 1,8-4 357-16,3-9-257 0</inkml:trace>
  <inkml:trace contextRef="#ctx0" brushRef="#br0" timeOffset="67239.12">9273 6115 1080 0,'-12'-8'525'0,"-6"9"-227"16,-3 5-46-16,1 7-118 16,5 5-37-16,-6-4-28 15,6 1-5-15,-5-5-14 16,5 2-3-16,10 1-11 16,3 1-4-16,13 7-3 0,2 4 2 15,13 14 16-15,-2 0 2 16,-2 9-5-16,-5-1-7 15,-12-1-12-15,-5-2-1 16,-11-5 2-16,-12-2-1 16,-8-13-25-16,4 0-2 15,-8-24-715-15,-1-16 530 16</inkml:trace>
  <inkml:trace contextRef="#ctx0" brushRef="#br0" timeOffset="68205.3">12971 7316 991 0,'-10'-13'381'0,"16"22"-212"15,2 17-15-15,-4 18 26 16,8 19-7-16,-8 17-60 15,5 8-18-15,4 5-24 16,0-5 4-16,-1-8 20 16,6-8 6-16,-4-23-11 0,2-11-11 15,3-19-33-15,-5-14-12 16,3-10-5-16,-1-13 0 16,2-24-2-16,5-7-4 15,5-14-12-15,4-8-3 16,10-2-4-16,0 1-18 15,-6-1-57-15,11 7-35 16,1 9-85-16,4 6-132 16,9 23 219-16</inkml:trace>
  <inkml:trace contextRef="#ctx0" brushRef="#br0" timeOffset="68591.92">14031 7602 427 0,'13'24'229'0,"-7"-6"-25"16,-6-6 51-16,-4 4 15 16,-10-5-4-16,-7 5-17 15,-1 7-31-15,-4 1-42 16,-1 9-27-16,-6 3-59 16,-9-2-21-16,-7-1-27 15,6-2-7-15,6-14-11 16,10-2-1-16,18-10 0 15,1-9-2-15,8-10 0 0,2-9-3 16,5-14-8-16,5 1 0 16,2-13-3-16,11 7-1 15,4 5 5-15,-2-2 8 16,2 15 10-16,-14 1 6 16,1 15 3-16,4 8-4 15,0 12-7-15,2 10-6 16,-8 14-10-16,-5 4-5 15,-6 9-4-15,5 6 2 0,3 3-31 16,1 0-20-16,8-5-25 16,-2-11 161-16,3-16-74 15</inkml:trace>
  <inkml:trace contextRef="#ctx0" brushRef="#br0" timeOffset="68924.53">14347 6854 1069 0,'14'-11'465'0,"-6"13"-227"16,-8-1-22-16,5 17-38 0,0 9-20 16,-12 14-32-16,4 11-15 15,-4 30-35-15,-9 5-18 16,6 29-32-16,-3 8-11 16,1 0-10-16,3 2-2 15,14-13-24-15,-1-12-17 16,10-23-92-16,4-11 467 15,-12-26-278-15</inkml:trace>
  <inkml:trace contextRef="#ctx0" brushRef="#br0" timeOffset="69327.6">14611 7453 969 0,'-13'34'485'16,"-4"4"-190"-16,-1 17-112 16,1 9-35-16,3 5-78 15,1-2-21-15,9 2-23 16,1-5-8-16,8-12-9 16,5-2-5-16,4-20-4 15,-2-9-1-15,9-14-3 16,3-7 0-16,2-17 6 0,13-12 11 15,13-14 43-15,0-9 24 16,-8-16 27-16,-4-2 7 16,-14 2-26-16,-5 2-16 15,0 26-15-15,-3 14-1 16,-8 20 11-16,-1 15 2 16,-3 23-10-16,-6 4-9 15,-10 12-26-15,0 3-8 16,-1 0-9-16,3 2 0 0,1-7-27 15,11 2-22-15,2-10 78 16,0-9 61-16,10-9-57 16</inkml:trace>
  <inkml:trace contextRef="#ctx0" brushRef="#br0" timeOffset="69687.42">15480 7869 1137 0,'9'-15'557'0,"5"3"-211"16,0 3-67-16,-1-11-107 15,-3 0-28-15,-1 0-11 0,-3-7-2 16,-6 4-6-16,-3 1-6 15,-11-1-17-15,-2 9-9 16,-6 9-17-16,-2 5-13 16,0 8-23-16,0 8-12 15,-4 4-17-15,10 11-5 16,4 6-4-16,5-3-1 16,9 1-1-16,-10-12-1 15,2-4 0-15,10 6-20 0,-3-9-54 16,8 6-28-16,-3-9-22 15,8-8 279-15,19-5-122 16</inkml:trace>
  <inkml:trace contextRef="#ctx0" brushRef="#br0" timeOffset="70030.06">16131 7423 855 0,'48'-21'474'0,"-16"24"-91"15,-22-2-41-15,-19 15-117 16,-20 2-25-16,-23 1-51 16,5 13-42-16,-3-2-51 15,7 6-16-15,13-3-28 16,11-3-12-16,18-2-16 16,5-8-4-16,18-2 2 15,5-8 4-15,11-1 21 0,1 0 6 16,5 3 10-16,-1 4 5 15,-1 11 13-15,-5-1 4 16,-18 12 19-16,-13-6 6 16,-13 3-9-16,-5 7-4 15,-14-8-23-15,-4 4-9 16,-13-13-11-16,-1-7-2 16,4-7-22-16,7-6-20 0,10-5-14 15,3 0 247-15,13-6-159 16</inkml:trace>
  <inkml:trace contextRef="#ctx0" brushRef="#br0" timeOffset="71647.48">28661 4487 452 0,'38'-13'211'16,"-2"-2"-121"-16,4 4 72 16,6 1 13-16,-1 2 2 15,-1 8-15-15,-7 8-41 16,-5 12-11-16,-9 28 5 15,-8 7 15-15,-15 20-19 16,-6 5-24-16,-13 5-43 16,-4 0-16-16,-10-10-4 15,-4 0-1-15,-16-15 5 16,-1 2 1-16,-23-4 1 16,-16 0 0-16,-13 1-2 15,-16-7-2-15,-10-5-3 16,-4-5-2-16,-2-13-4 15,-3-3-2-15,-2-9-3 16,7-1-3-16,1 2-1 0,13 7-1 16,5 13-2-16,-3 7 0 15,6 14-2-15,-17-2-1 16,-2 4 1-16,5 4-1 16,-7 2 0-16,-4 8 0 15,0 6-2-15,-5 3 1 16,-14 5 0-16,13 7 8 15,5 8 9-15,2-2 4 16,21 18 3-16,7 3-8 0,18 1-1 16,18 10 4-16,28-19 5 15,3-15 0-15,33-9-7 16,6-21-9-16,21-13-10 16,25-8-1-16,11-27 0 15,10-11 0-15,24-16 2 16,-2-9 0-16,6-8 2 15,-6 5 0-15,-25 3 3 16,-6 3 0-16,-22 6 3 16,-7 2 0-16,-12 3 1 15,-5-1 0-15,-5 1 3 16,-3 0-3-16,-4-7-23 16,-1 0-23-16,-8-6 44 15,-1 2-424-15,-7 2 320 16</inkml:trace>
  <inkml:trace contextRef="#ctx0" brushRef="#br0" timeOffset="72160.53">24660 7706 502 0,'25'-4'326'0,"5"5"-22"16,3 5-68-16,12 10-96 16,7 7-37-16,-2 1-45 15,4 6-3-15,3-4-27 16,-3-6-19-16,20-18 25 15,2-6 17-15,-2-16 55 16,-4-6 34-16,-12 1 4 16,-5-3-12-16,-9-10-40 15,-5-10-23-15,-12-16-31 16,-1-3-7-16,-6 4-15 16,-3-3-5-16,-3 26-1 15,-8 4-10-15,-6 10-45 16,0 18 4-16,-8-12 14 0</inkml:trace>
  <inkml:trace contextRef="#ctx0" brushRef="#br0" timeOffset="72774.57">26421 6846 1014 0,'-5'-24'481'15,"-5"7"-245"-15,0 14-30 16,0 12-42-16,-7 27-56 16,-5 16-26-16,6 24-8 15,10 19-9-15,-9 14-24 16,17 17-7-16,-7 13-18 15,-7-5-7-15,16 7-4 16,-13-18 1-16,6-20 4 16,3-9-1-16,1-31 0 15,8-15-1-15,4-19-5 16,0-13 0-16,-6-26-2 16,1-5 0-16,-3-31 9 15,-1-13 5-15,4-21 15 0,3 0 5 16,9 3-5-16,0 5-4 15,14 22-16-15,-2 1-6 16,1 22-3-16,5 10-1 16,-6 17 0-16,3 7 0 15,-1 13-1-15,-6 4 1 16,4 10 0-16,-8 0 5 16,1 10-32-16,-1 2-27 15,-9 5-48-15,4 6 52 16</inkml:trace>
  <inkml:trace contextRef="#ctx0" brushRef="#br0" timeOffset="73178.35">27020 7755 1049 0,'-9'-22'488'0,"-1"7"-235"16,-5 5-32-16,1 10-87 15,0 7-38-15,-8 11-33 16,1 9-17-16,-4 8-23 16,4 10-5-16,-1 8-7 15,-2 3-4-15,8 1-1 16,-6-9 0-16,10-8 0 0,12-6 0 16,8-12-7-16,-1-7-3 15,8-14-2-15,-6-8 14 16,3-14 22-16,-1-5 14 15,8-7 21-15,0-1-3 16,-1 0-2-16,9 1-2 16,-11 5-10-16,-3 0-8 15,-1 10-13-15,0 6-7 16,-1 5-12-16,0 7-3 0,-3 7-4 16,-1-2-1-16,1 18 2 15,-1 6-8-15,-3 2-31 16,0 8-4-16,-3-12-670 15,2-5 519-15</inkml:trace>
  <inkml:trace contextRef="#ctx0" brushRef="#br0" timeOffset="73581.55">27505 7743 492 0,'9'-3'361'0,"-8"-3"87"16,3 1-158-16,-4 7-25 0,-3-7-34 16,-2 5-54-16,4 0-15 15,0-1-53-15,-10 1-34 16,-11 1-42-16,-30 4-13 15,37 13-20-15,1-2-7 16,8 12-7-16,6-2-3 16,8 1 0-16,4 2 0 15,8-2 0-15,3 2 8 16,-1 1 19-16,0 4 12 0,-8 4 42 16,-8 6 13-16,-14 8 5 15,-12-4-3-15,-13-1-26 16,-9-6-13-16,-1-17-17 15,8-1-19-15,6-16-31 16,6-10 68-16,15-18-44 16</inkml:trace>
  <inkml:trace contextRef="#ctx0" brushRef="#br0" timeOffset="83717.67">5028 3252 831 0,'-12'-14'390'0,"-2"-4"-159"15,-4-1-9-15,1-3-23 16,0-5-44-16,3-7-35 15,2-12-19-15,2-11-42 16,7 0-10-16,5-11-36 0,8-1-8 16,16-14-9-16,7-8-4 15,25-8-1-15,19 0-3 16,19 5 2-16,9 2 1 16,12 5 0-16,8 12 2 15,12 12 1-15,5 14 1 16,26 25 1-16,-5 3 0 15,10 23-1-15,6 9-1 16,-15 15 0-16,12 11 0 16,1 7 3-16,-2 0 1 15,16 3 1-15,-1 1 0 0,9 2 1 16,-2 5-1-16,-5 13-1 16,2 9 1-16,-19 8 1 15,15-1 0-15,2-6 1 16,-8-13 0-16,29-3-2 15,-17-14-1-15,26-14-2 16,3-9 0-16,-4-20 1 16,8-5 0-16,-13-2 0 15,-1-2 2-15,-10-5-2 16,3 1 1-16,-9-10 1 16,11-2 0-16,-8-16 0 15,-3-5 1-15,-3-14 1 16,-24-8 1-16,6-8 1 15,-15 1 1-15,-24-11 2 16,-6-3 1-16,-27 1 1 0,-9 0 1 16,-22 10 1-16,-11 6 0 15,-31 12 3-15,-1 13 4 16,-23 17 12-16,-1 10 3 16,-9 15-4-16,-12 4-8 15,0 12-23-15,-10 8-8 16,8 19-7-16,4 6 0 15,4 10 3-15,8 5 1 16,16 8 1-16,1-1 1 0,16 12 1 16,11 0 1-16,2-3 0 15,12 3 1-15,22-10 0 16,15 2-2-16,3-9 3 16,4-9-1-16,12-13 2 15,2-11 1-15,28-16 1 16,17-8 1-16,14-10 2 15,7-19 2-15,27-16-2 16,3-7 2-16,14-9-1 16,5 1 0-16,3 1 1 15,0 4 0-15,2 1 0 16,-2 4 0-16,1-3 1 16,2 0 0-16,6-3 1 15,10 2 2-15,3-6 0 0,8-7 1 16,-13-2-2-1,16 1-1-15,-10 11-1 0,10 7 1 16,11 14-2-16,-7 4 0 16,13 4 0-16,-1 5 0 15,19 4 0-15,-5-3 0 16,12 5 0-16,-4-5-1 16,-1 4 1-16,4 3 0 15,-11 6 0-15,-6 1 0 16,-1 10 5-16,-7 4 0 0,2-4 2 15,10-2-2-15,-15-9-1 16,10-4-1-16,-17-6-1 16,-6 3 1-16,-10 2 0 15,-11 4 0-15,-8 7 0 16,-5 4-1-16,-17 1 0 16,1 1 0-16,-16 3 2 15,-12-3-1-15,-15 5-1 16,-16 2 0-16,-26 6 1 15,-12 6 2-15,-19 10 3 16,-15 10 1-16,-22 6-3 16,-9 7 4-16,-28 4 10 15,-2 1 2-15,-5 3 5 16,-4-1-4-16,6 2-13 16,1-1-2-16,5-10-3 15,5-5-2-15,5-10 1 0,-2-11-1 16,1-2 0-1,2-1 1-15,-15-8 8 0,-5 2-9 16,-20-7-37-16,-21-4-28 16,-14-5-465-16,-12 0 373 15</inkml:trace>
  <inkml:trace contextRef="#ctx0" brushRef="#br0" timeOffset="84664.68">11668 1250 659 0,'6'-32'342'16,"7"-5"-123"-16,13-2-82 0,7-1-41 15,15 12-57-15,12 3-16 16,1 5-9-16,3 8 3 15,-6 0 9-15,-5 4 6 16,-6 12 18-16,-10 7 5 16,-12 11 13-16,-7 10 5 15,-18 15-10-15,-10 10-6 16,-25 18-18-16,-6 9 4 0,-21 10 20 16,3 1 9-16,-10-7 27 15,0-6-3-15,16-16-10 16,-2-15-1-16,28-16-11 15,8-7-8-15,11-12-20 16,9 3-14-16,15 0-21 16,11-4-6-16,22-6-4 15,18 0 1-15,3-19 0 16,6-6 1-16,-2-19 6 16,-3-6-20-16,11-8-45 15,2-1-19-15,-3-1-65 16,-6-2-527-16,-11 8 488 15</inkml:trace>
  <inkml:trace contextRef="#ctx0" brushRef="#br0" timeOffset="84974.86">12901 970 984 0,'-20'-7'534'0,"-16"12"-141"16,-5 11-175-16,-12 4-50 15,8 5-87-15,6 9-25 16,8 3-23-16,7 5-8 16,15-3-9-16,9-1-6 15,13 3 0-15,6-5 3 0,5-1 4 16,5-1 2-16,9-3 2 16,5 5-3-1,-1 2-2-15,1 6-3 0,-10 6-3 16,-8-3 1-16,-15 2 1 15,4-2 1-15,-15-5 4 16,-6-4 8-16,3-10-27 16,-20-5-41-16,-5-22-249 15,-3-6 196-15</inkml:trace>
  <inkml:trace contextRef="#ctx0" brushRef="#br0" timeOffset="85457.35">12610 1156 757 0,'20'-24'439'0,"-2"5"-112"16,1-4-82-16,2-10-136 15,3 9-64-15,17-16-34 0,2 2-7 16,19 9-4-16,-4-5 0 16,0 12-30-16,8 5-17 15,-11 4-40-15,10 6-22 16,6 6 3-16,6 0 14 15,-5 9 32-15,-5-1 17 16,-14 9 83-16,-21-3 38 16,-15 3 83-16,-8-7 42 0,-20 9-5 15,-7 1-8-15,-19 17-42 16,-1 18-31-16,-15 15-41 16,-3 13-26-16,6 2-24 15,3 2-9-15,24-1-4 16,10 1 1-16,18-14-3 15,12-8 2-15,15-19-1 16,18-8 0-16,4-14 1 16,0-11 0-16,3-11 3 15,-12-6 2-15,0-9 2 16,-7-2 2-16,-13 2 14 16,-10-3 16-16,-17 5 29 15,-6 1 2-15,-20-1-16 16,-7 5-20-16,-3 4-35 15,-5 2-6-15,3-4-36 16,11 3-31-16,-2-8-30 16,3 3 307-16,11 5-176 0</inkml:trace>
  <inkml:trace contextRef="#ctx0" brushRef="#br0" timeOffset="86096.95">14344 1489 837 0,'-7'-11'414'0,"-7"10"-135"16,12 1-28-16,-4 6-82 16,1-2-28-16,16 7-38 15,0 4-17-15,18 10-22 16,3 5-15-16,-3-5-30 15,4-3-10-15,6-9-5 16,7-7 3-16,16-6-13 16,3-7-26-16,15-10 88 15,2 0-54-15</inkml:trace>
  <inkml:trace contextRef="#ctx0" brushRef="#br0" timeOffset="86591.51">15067 1014 1039 0,'-9'-36'505'0,"-1"19"-236"16,-3 8-35-16,-3 15-49 15,-1 27-80-15,4 9-34 16,-1 18-30-16,6-7-6 16,7 11-9-16,1-2-5 15,4 10-8-15,1 6-4 0,2-6-4 16,2 4 1-16,4-13 0 15,1-8 0-15,0-12-1 16,0-10-1-16,-2-9-2 16,0-13 0-16,3-11 3 15,6-10 2-15,5-21 4 16,5-5 2-16,-3-17 1 16,-4-5-1-16,7 11-1 15,-6 7 1-15,0 15-5 16,4 8 0-16,-12 13-4 15,3 6-2-15,6 21 0 16,-5 4 2-16,-2 7 6 16,-4 6 5-16,-14 1 12 15,-1 6 6-15,-9 6 10 16,-8-5 0-16,-6 4-4 16,-12-12-5-16,-15-18-9 15,6-1-1-15,-13-28-28 16,4 4-19-16,14-21-39 0,-6-17-30 15,19-7-41-15,4-13-5 16,15 5-23-16,9 7-459 16,11 5 457-16</inkml:trace>
  <inkml:trace contextRef="#ctx0" brushRef="#br0" timeOffset="86774.01">15509 1325 341 0,'26'27'310'0,"-5"9"96"15,-4-2-49-15,0 11-80 16,-5 2-46-16,-8 2-91 16,-1 5-20-16,-4-8-68 15,-2 2-22-15,0-5-15 16,3 4-3-16,-4-18 6 16,2-1 7-16,0-10-6 15,-4-11 20-15,0-11-27 16</inkml:trace>
  <inkml:trace contextRef="#ctx0" brushRef="#br0" timeOffset="86954.34">15564 1008 1282 0,'0'-11'482'0,"-5"-3"-372"0,-1 5-49 16,2-2-47-16,3-6-8 15,6 3-37-15,9-3-36 16,6-5-312-16,4-7 260 16</inkml:trace>
  <inkml:trace contextRef="#ctx0" brushRef="#br0" timeOffset="87142.84">15869 863 497 0,'4'43'394'0,"17"10"108"16,-6 6-131-16,7 14-102 15,0 8-57-15,3 14-78 16,-1-2-24-16,3 13-28 16,-2-1-14-16,-2-13-30 15,2 0-8-15,2-27-15 16,-7-3 9-16,2-26-46 16,1-2-38-16,-21-20-44 15,-2-14 46-15</inkml:trace>
  <inkml:trace contextRef="#ctx0" brushRef="#br0" timeOffset="87410.38">15749 1641 1052 0,'-32'-16'507'0,"35"20"-209"16,6 5 27-16,14-1-92 16,4 3-37-16,28-5-80 15,10-6-23-15,7-14-53 0,23-8-14 16,19-14-8-16,8-10 289 15</inkml:trace>
  <inkml:trace contextRef="#ctx0" brushRef="#br0" timeOffset="88723.52">28660 7846 1187 0,'0'-52'518'0,"11"4"-289"0,5 2-22 16,7 10-72-16,-7 1-29 16,16 7-31-16,-1-1-19 15,12 2-27-15,9-2-3 16,-5 1-3-16,7 4 1 15,7 6-4-15,-6 3-2 16,-4 10-8-16,-14 4-4 0,-12 10-2 16,-5 12 0-1,-19 10 0-15,-1 8 1 0,-2 20-1 16,-10 6 1-16,3 11 0 16,-10 5-2-16,-9-5 17 15,1-2 14-15,-22-8 27 16,5 0 15-16,-10-8 4 15,2-7-5-15,16-9-10 16,3-11-8-16,15-10-11 16,6-4-8-16,12-3-14 15,2-6-5-15,11 3-5 16,7-3-1-16,14-7 1 16,6 10 0-16,16-4-3 15,0 6-2-15,-5 0-3 16,-1-3-1-16,-11-5 2 15,-2-5 2-15,-3-9-35 0,1-10-25 16,-3-3-68-16,-1-7-23 16,4-14-67-16,-7-12 126 15</inkml:trace>
  <inkml:trace contextRef="#ctx0" brushRef="#br0" timeOffset="89352.8">29601 6922 728 0,'-17'2'424'16,"-15"0"-115"-16,8-2-60 0,-5 0-35 15,4-10-48-15,7-5-2 16,4-1-29-16,3-5-11 16,2-4-22-16,5-2-15 15,5-2-27-15,10 2-13 16,13 3-30-16,8 5-8 16,4-1-8-16,0 1-1 15,-2 10-1-15,0 5 0 0,-6 13-1 16,-6 7 1-16,-15 13 1 15,-13 5 3-15,-9 15 14 16,-9 4 7-16,-1 6 10 16,-6-1 2-16,-3-7-5 15,2-4-3-15,8-15-3 16,8-3 1-16,10-12 0 16,6-4-1-16,6 0-8 15,3-3-1-15,2-3-4 16,-1-1-1-16,3-4-3 15,5-2-1-15,3-7 3 16,3-4-18-16,3-14-48 16,2-4-30-16,9-10-36 15,8-3 360-15,7 4-188 16</inkml:trace>
  <inkml:trace contextRef="#ctx0" brushRef="#br0" timeOffset="89669.56">30075 6588 686 0,'8'-11'373'16,"-4"4"-91"-16,-2 0-11 16,1 7-51-16,-5 4-18 15,-16 11-19-15,-6 11-20 16,-12 11-33-16,-6 4-16 16,9 7-29-16,6-8-16 15,22-6-30-15,6-1-11 16,17-5-10-16,8-3-3 0,7 1-5 15,1-6-1-15,-9-1-2 16,1 3-1-16,-8-1 1 16,-7-2-1-16,2 2 3 15,-19-2 1-15,-8-2 1 16,2 2 2-16,-17-7-13 16,6 1-18-16,-3-10-41 15,-4-3-33-15,5-8-116 16,4-4-110-16,3-12 203 15</inkml:trace>
  <inkml:trace contextRef="#ctx0" brushRef="#br0" timeOffset="90152.41">29968 6669 862 0,'29'-29'411'0,"4"2"-139"0,-7 1-41 15,-6 1-91-15,1 3-33 16,-6 2-74-16,1 5-20 15,-4 0-13-15,6 5 0 16,4-3-19-16,7 3-29 16,12 4-63-16,-2-4-43 15,6 5-65-15,-2 1 15 16,4 4 61-16,0 7 36 16,-7 5 148-16,-11-3 59 0,-13 0 111 15,-9 3 42-15,-14-3 0 16,7 5-24-16,-7 0-69 15,-8-1-24-15,2 8-46 16,-9 3-14-16,-1 16-28 16,8 15-10-16,-4 3-13 15,5 3-3-15,8 0-5 16,2-12 0-16,11-3 1 16,6-9 0-16,10-14-3 15,2-2 1-15,-1-13 9 16,8-3 6-16,-10-5 12 15,-7-5 9-15,-4-2 9 16,-12-2-1-16,-13 0-11 16,-3 3-11-16,-13-3-20 15,-3 4-8-15,6-2-8 16,0-2-2-16,16 6 2 16,-1 1-19-16,4 2-38 0,2 2-16 15,0-3 283-15,2 3-177 16</inkml:trace>
  <inkml:trace contextRef="#ctx0" brushRef="#br0" timeOffset="101757.79">28675 8954 634 0,'1'16'289'0,"6"4"-160"15,10-5-35-15,17-5-17 16,26-6-21-16,14-5-6 16,40-15-9-16,12-7 4 15,22-14 12-15,15-5 13 16,0-11 36-16,5-2 0 16,9-11-24-16,-3-4 5 15,9-7-6-15,3 1 6 0,-12-10 3 16,3-3-21-16,-18-13-29 15,-9-11-3-15,-9-17-13 16,-15-7 2-16,-9-9-2 16,-14-5-7-16,-22-7 3 15,-10-6 1-15,-18 0 3 16,-9 0 2-16,-20 14 3 16,-17 9 0-16,-24 15 2 15,-8 12-1-15,-36 11-9 16,-3 13-2-16,-31 17-9 15,-20 6-3-15,-9 28-2 16,-4 1 0-16,-6 14 1 16,11 7-1-16,-5 6 0 15,2 3-1-15,-5 8-1 16,-4 8 2-16,3 19 0 16,-5 13 0-16,-2 24-2 0,0 13-1 15,0 17-1-15,-3 6-1 16,22 6-3-16,7-1-1 15,24-1-2-15,16 4 0 16,8 0 0-16,1 0-1 16,-5 9 2-16,-5 7 1 15,-3 7 2-15,3 7 2 16,-8-3 2-16,11 1 0 16,12-7-2-16,0-3-1 15,37-10-4-15,3-11 1 0,32-7 4 16,14-9 4-16,16-10 9 15,7-5 2-15,7-7 3 16,6-4-2-16,6-10-4 16,10-9-3-16,16-18-9 15,10-6 2-15,7-20-27 16,6-5-15-16,6-14 91 16,-3-13-579-16,-11-21 419 15</inkml:trace>
  <inkml:trace contextRef="#ctx0" brushRef="#br0" timeOffset="108007.51">19361 10739 361 0,'-10'8'292'0,"0"-5"0"15,1-5-37-15,1-8-24 16,0 6-74-16,-2-3-25 16,1-4-22-16,1-1-2 15,-2-11-11-15,3-3-6 16,8 1-14-16,1-5-10 0,12 2-14 16,3-3-5-16,1-3-13 15,7 3-5-15,1-8-10 16,6-1-5-16,13-7-8 15,5 4-4-15,0-4-2 16,8 8-1-16,0 1-1 16,-1 0 0-16,5 9 0 15,-8 5 0-15,-3 13-2 16,-5 9-1-16,5 15-2 16,-14 7 0-16,-4 12 3 15,-2 5 2-15,-19-8 2 31,-5-13 1-31,-1-1 1 0,20 42-2 0,-14-1-2 16,-6-4-3-16,-18-21-2 16,-4 2 0-16,3 4 2 15,-15-2 1-15,-7-1 3 16,-5 1 0-16,-9-5 2 0,8-1 0 16,-1 7-1-16,0 4 0 15,0 6 0-15,-3 2 0 16,4 1 0-16,4-7 0 15,9 1 1-15,-8-1 1 16,8-4 2-16,-7-2 1 16,3-5 11-16,17 3 6 15,-6-10 12-15,10-1 2 16,8-3-4-16,2-6-5 16,9-5-9-16,12 14-3 0,0-11 1 15,10-1 4-15,9 5 4 16,0-10 5-16,21 3 0 15,-2-2-3-15,8-9-6 16,2 0-6-16,2-6-7 16,5 6-2-16,-14 8-3 15,-3-1 0-15,-10 8-8 16,-5 0-17-16,3 1-48 16,1-1-9-16,1-5 41 15</inkml:trace>
  <inkml:trace contextRef="#ctx0" brushRef="#br0" timeOffset="109164.5">20383 9308 584 0,'0'-3'330'0,"-2"-7"-76"16,-1-2-69-16,0 8-25 16,-3-5-40-16,-2 1-13 15,0 4 14-15,-4 3 16 16,1 1 4-16,-3 0-11 15,1 9-37-15,4 0-22 16,-6 20-40-16,4 11-16 0,-3 7-10 16,1 2-2-1,4-5-3-15,2-3 0 0,9-8-2 16,3-5-2-16,6-7 0 16,4-7-1-16,2-2 3 15,2-7 0-15,5-3 1 16,2 5 1-16,5-1 1 15,1 8 1-15,-12-7 2 16,2 1 1-16,3 6 0 16,-16-5 2-16,3 7 2 15,-4-1 3-15,-14-7 1 16,6 4 2-16,-1 3-4 16,-11-4-9-16,-9-1-53 15,-5-4-35-15,-4-3-93 16,5 7-35-16,7 3 134 15</inkml:trace>
  <inkml:trace contextRef="#ctx0" brushRef="#br0" timeOffset="109486.54">20208 9264 816 0,'3'-10'392'16,"-3"-12"-175"-16,6 2-61 15,4 9-22-15,3-1-33 16,2 8-9-16,2-5-16 16,3 2-14-16,3 0-25 15,4 4-11-15,8 4-15 16,0-1-4-16,5-4-4 15,1-4 0-15,3 0 3 16,4 1-12-16,-5 2-56 16,2-2-48-16,-7-1-100 15,-3 2-31-15,-6-2-165 16,2 3 258-16</inkml:trace>
  <inkml:trace contextRef="#ctx0" brushRef="#br0" timeOffset="110553.33">19654 9530 488 0,'-12'-4'294'0,"9"-8"19"16,6 4-146-16,0-3-49 15,4 0-11-15,-11-4-26 16,-3-1-9-16,14-3-19 16,1 1-6-16,7-4-1 15,7-1 2-15,-3-6-4 16,3 1-5-16,4-2-16 15,2 3-6-15,-4 14 12 16,-4 2 5-16,-2 13 4 16,0-2-1-16,-5 1-18 15,-1 2-4-15,-1 7-4 16,-1 11-1-16,-3 3-2 0,2 6-1 16,-5 1 1-16,-4 0 0 15,-5 7-1-15,-4-3 0 16,-3 3-1-16,3 3-1 15,3-6-2-15,-3-9 0 16,3-4 1-16,-1-2 0 16,-1 2 3-16,-3-2 1 15,1 5 0-15,0-1 0 0,-6-7-1 16,3 10-3 0,1-8 15-16,2 0 8 0,6-4 15 15,4 5 12-15,2-7-4 16,0-5 2-16,5 2-1 15,-1-8-5-15,5 2-6 16,6 3-3-16,1-8-9 16,0-7-3-16,9 3-4 15,-1-4-6-15,2-1-5 16,5 7-2-16,-2-3-3 16,-2 2-2-16,6 5-1 15,-7-4 1-15,-4-8-18 16,10 1-27-16,-2-8-41 15,4 7 10-15,4 4 36 16</inkml:trace>
  <inkml:trace contextRef="#ctx0" brushRef="#br0" timeOffset="112213.06">21142 9206 605 0,'-7'-11'342'0,"-7"-4"-90"0,3 9-57 16,5 2-30-16,-11 1-41 16,8 2-9-16,-3 1-25 15,-6 0-13-15,8 11-12 16,0 3-8-16,-4 5-12 16,2-3-9-16,-7-2-15 15,-1 3-6-15,6 5-9 16,1 5-3-16,-1 4 0 15,4 5-2-15,-1 2-1 16,-1-1-1-16,9 7-1 16,-2-2 1-16,5-7 0 15,10 5 0-15,4-13 0 16,2-9-1-16,9-1-1 16,-4-9 0-16,7 0-1 15,4 2-1-15,-10-13 1 16,7 0-1-16,-3-3 5 15,-2-7 8-15,6 4 21 0,0-5 12 16,-4-8 13-16,-1 0 9 16,-5-5 14-16,-6-5 2 15,-3-1-1-15,-3 1-10 16,-7-6-22-16,-1-6-9 16,-4 3-11-16,-4-1-6 15,-1 1-10-15,-1 12-2 16,-9 4 1-16,0 4-7 0,-11 18-27 15,-3-3-20-15,-7 9-84 16,-1 0-54-16,-5 3-453 16,-4 5 427-16</inkml:trace>
  <inkml:trace contextRef="#ctx0" brushRef="#br0" timeOffset="113398.97">21651 10641 682 0,'-30'30'387'15,"30"-31"-41"-15,4 2-66 16,-4 2-78-16,0-3-40 15,0 0-61-15,0 0-13 16,0-1-24-16,-1 0-12 16,-1-3-21-16,2-10-4 15,2 7-3-15,15-21 1 16,-7 31-2-16,-2-1-3 0,-2 0-6 16,0 7-2-16,-3 4-2 15,-1 2 0-15,0 2-3 16,-2-3 0-16,-2-3 2 15,-2-2 2-15,-3-7 5 16,2 0 5-16,-5-6 22 16,4-1 1-16,-2-2-7 15,2-6-6-15,4 1-25 16,-7-6-6-16,9 7 0 16,2 5-14-16,3 0 0 15,4 6 41-15,8-1-27 16</inkml:trace>
  <inkml:trace contextRef="#ctx0" brushRef="#br0" timeOffset="114269.53">22208 10469 711 0,'-25'-8'417'16,"-6"-4"-98"-16,4-4-64 0,11 5-34 15,2-11-67-15,9 1-30 16,9-4-42-16,3-8-11 16,13 5-11-16,8-3-4 15,11 10-12-15,4 1-12 16,12 3-23-16,8 5-5 15,0-1-3-15,5 6 0 16,-3 8-1-16,-4 5 1 16,-3 7 0-16,-9 0 1 0,-7 11 3 15,-5-1 0-15,-12 11-3 16,-6 5-5-16,-14 12-12 16,-8 3-5-16,-13 10-3 15,-8-3 4-15,-11 3 8 16,-1 0 5-16,-13 6 6 15,1 1 1-15,-2-3 3 16,9 0 0-16,-7-21 0 16,6-4 0-16,3-16 15 15,-3-6 20-15,22-7 37 16,4-3 12-16,7-3 2 16,4 3-16-16,5-1-34 15,4 1-12-15,16 4-15 16,-1-12-4-16,13 8 0 15,10-1 1-15,-5-8 1 16,11 9 0-16,7-2-2 16,-7-7-3-16,8-1-2 15,-1 0 1-15,-7-9-23 0,-1 0-12 16,-10-10 61-16,-4-8 231 16,-14-10-181-16</inkml:trace>
  <inkml:trace contextRef="#ctx0" brushRef="#br0" timeOffset="114958.53">23389 9263 833 0,'7'-2'433'16,"-8"-11"-152"-16,-6-7-95 0,7 4-39 15,-2-7-22-15,14 16 9 16,-4 0-2-16,-8-1-6 16,0 11-10-16,-18-3-18 15,-8 10-35-15,0 7-16 16,-16-4-30-16,5 17-4 15,6 7-5-15,2 4-4 16,7 8-4-16,3-10 0 0,8 0-2 16,4-3-2-16,4 5 1 15,6 5 1-15,-1-6 0 16,5 4 1-16,8-2-1 16,0-13-2-16,12 2-1 15,1-6-1-15,0-12 2 16,4 4 1-16,-7-15 3 15,0-1 3-15,-9-6 3 16,-2 0 1-16,-4-6 9 16,-4-9 10-16,-4-2 15 15,2-2 9-15,1 5-3 16,-5 1-6-16,1 5-8 16,-12-3-6-16,-23 7-6 15,-4 3-5-15,-17 6-13 16,1 7-8-16,2-1-26 0,1 1-13 15,16 8-27-15,4-2-17 16,9 3-35-16,8-1 424 16,4-1-244-16</inkml:trace>
  <inkml:trace contextRef="#ctx0" brushRef="#br0" timeOffset="127813.04">31699 7944 588 0,'-50'-47'362'0,"50"35"-34"15,2 2-52-15,-1 4-85 16,5 2-27-16,0 8-29 15,-4-3-5-15,4 4-12 16,0 2-11-16,6-1-13 16,5 1-9-16,8-7-28 15,7 0-14-15,13-2-26 0,10 2-9 16,10 5-7-16,-1-4-1 16,-9 3-18-16,-6-1-10 15,-12 1-25-15,-3 5-24 16,-15 2-44-16,-3 0-39 15,-11 4-167-15,0 7 210 16</inkml:trace>
  <inkml:trace contextRef="#ctx0" brushRef="#br0" timeOffset="128112.39">31659 8389 1000 0,'-8'6'444'0,"10"11"-226"15,1-5-62-15,2-1-65 16,-3 1-21-16,4-2-4 15,1 1 10-15,10 1-7 16,6-7-7-16,5-7-23 16,13-6-14-16,19-10-46 15,13-4-25-15,10-4-95 0,6 2-77 16,-3-1 138-16</inkml:trace>
  <inkml:trace contextRef="#ctx0" brushRef="#br0" timeOffset="129680.31">32505 8237 434 0,'4'0'298'0,"-6"-6"12"16,4 1-58-16,-2 1-79 16,-1 3-27-16,1 0-24 15,-1 0-6-15,0 0-22 16,1 0-7-16,0 0-19 15,0 1-12-15,9 1-9 16,7 4-5-16,32 14-16 16,-30-4-4-16,8 7-7 0,-3-2-8 15,-1 16-1-15,0-2-2 16,-5 7 6-16,-2 5 6 16,-1 6 15-16,-2 5 6 15,-2 13 17-15,-4-2 0 16,-11 1-10-16,-9-1-1 15,-18-16-18-15,-4 4-3 16,-16-5-4-16,-5 2-1 0,-14 3 4 16,-7 0-1-1,-4-2 1-15,1-1-2 0,15-1-2 16,-6-3-2-16,-3-10 2 16,-9-4 1-16,-23-13-1 15,1-3-1-15,-20-10-10 16,-7-1-3-16,-14-4-3 15,-12 1-1-15,-10-2 5 16,3-1 5-16,11 1 6 16,3 0 1-16,23 1-3 15,-3-6-4-15,-10-5-10 16,-6-1-5-16,-12-2-2 16,-13 4 1-16,-5 2 6 15,-3 1 4-15,-15 2 29 16,8 1 11-16,4 0 9 15,4-4-2-15,16-3-24 16,7-3-10-16,6-10-10 0,5-4-1 16,-2-8 1-16,-4-5 3 15,2-3 11-15,-14 5 3 16,-11 4 11-16,-7 3 3 16,-16 10-6-16,6-2-5 15,-14-1-11-15,0 3-7 16,1-11-5-16,-8 1-1 15,6-5-2-15,-8-3 1 0,-9-1-1 16,-1 4 0-16,-6 0-4 16,-1 9-2-16,3 0 1 15,4-6 0-15,13 4 3 16,4-1 0-16,8 7 0 16,14-4-1-16,-9 3 3 15,8-2-1-15,-8-2-1 16,-16 10-1-16,5 15 1 15,-8 5 1-15,-2 5 1 16,1 2 1-16,15-6 1 16,-9-2-2-16,24 6-1 15,22 5 0-15,-19-9-2 16,21 8 1-16,4 2-1 16,-21-5-2-16,25 15 0 15,4 7-2-15,-12 0 1 16,13 9 0-16,18 5 4 15,-7-4 2-15,16 13 1 16,4 0 0-16,3 3-2 0,3 5-4 16,-3-1-4-16,-4 3-3 15,-3 4 1-15,-1 4 0 16,-2 12 3-16,4 0 2 16,0 2 0-16,12-1 0 15,16-6 0-15,7-5-2 16,22 3-1-16,5-7-1 0,26-13-3 15,11-1-3 1,13-14-4-16,8-6-1 0,9-8-2 16,5-6 4-16,9-6 3 15,4-1 3-15,11 0 4 16,-1 0 2-16,6-8 1 16,5 3-2-16,3-6 1 15,10-1 0-15,10-5 0 16,9-5 1-16,18-6 0 15,5-2 0-15,2-2 3 16,2 3 0-16,1 0 2 16,-11-3 1-16,-7 6 0 15,-11 1 1-15,-29 5 1 16,3 3 0-16,-15 4 0 16,-5-1 2-16,-8 6 0 15,-3 0 1-15,-5 3 0 16,-6-3 0-16,-1 4 0 0,-3 2 2 15,-9 2 1-15,-3 2 1 16,-7 9 0-16,-3 1-1 16,-4 8-2-16,0 2-1 15,-6 1-1-15,1-6-1 16,-2 1 0-16,-5-2-1 16,2-7-1-16,-4 2-5 15,-2-9-16-15,-4-1-12 0,-11-5-57 16,3 1-8-1,1-7 6-15,7 2 40 0</inkml:trace>
  <inkml:trace contextRef="#ctx0" brushRef="#br0" timeOffset="129979.73">18541 10076 736 0,'-1'-10'387'0,"-7"10"-107"16,0 6-6-16,3 14-43 16,-3 4-38-16,8 2-48 0,5 12-4 15,9-11-11-15,7 1-14 16,16 5-28-16,-4-11-19 15,1 7-50-15,-1-2-4 16,-5-2-29-16,9 3-24 16,9-8-12-16,5-4 361 15,4-8-240-15</inkml:trace>
  <inkml:trace contextRef="#ctx0" brushRef="#br0" timeOffset="132454.31">23390 10589 898 0,'5'8'352'0,"-4"-2"-223"16,-1 2-55-16,-8 3-37 16,-2 4 3-16,6 1 16 15,-1 4 15-15,10 0 30 16,6 3 14-16,3-5 9 15,8-4-3-15,-3-5-15 16,17 3-18-16,-6-5-42 16,-1-2-16-16,10-4-19 15,-10-3-5-15,7 0-2 16,2-4-2-16,-1 3 0 16,3-2 0-16,7 5 0 15,-16-2 0-15,3 7-2 0,-7-3-6 16,-16-4-35-16,12 6-29 15,-12-8-87-15,2 4-61 16,-1-4-137-16,3 1 213 16</inkml:trace>
  <inkml:trace contextRef="#ctx0" brushRef="#br0" timeOffset="132763.32">23539 11031 705 0,'-27'29'337'0,"18"0"-108"15,2-3-39-15,4-8-38 16,3-3-7-16,3-11-1 15,1-6 15-15,14 2 1 16,9-4-11-16,7 3-58 16,7 6-27-16,-3-4-33 15,-1-4-16-15,10 2-25 16,0-7-28-16,9-12-76 16,6 1-32-16,5-9 541 0,4-5-334 15</inkml:trace>
  <inkml:trace contextRef="#ctx0" brushRef="#br0" timeOffset="145857.47">24930 10789 996 0,'-16'-25'482'0,"7"4"-170"15,-3 0-49-15,7 4-72 16,-7-2-25-16,8 11-47 15,-1-4-11-15,2 0-29 16,3-3-19-16,2-2-24 16,10-2-6-16,-3-5-14 15,6-4-3-15,10-3-2 0,-4-4 0 16,21 4-3-16,0 4-1 16,10 8-4-16,6 5-3 15,0 12 0-15,-1 12 0 16,-20 8 0-16,-2 8 0 15,-12 10 2-15,-6 0 0 16,-2 4 2-16,-15 1 0 0,-8 3-1 16,4 6-1-1,-18 3 0-15,5 9-2 0,0 1 1 16,-15-2 1-16,4-3 1 16,-5-6 0-16,-9-7 3 15,6-5-1-15,0-8-1 16,3 0-1-16,5 2 17 15,3 5 12-15,7 1 22 16,1-9 8-16,11-7-6 16,2-8-9-16,5-4-15 15,9-1-4-15,4-5-3 16,10-2 3-16,11 0 0 16,7 0-3-16,9 1-7 15,5-3-5-15,-10-3-7 16,0-1-2-16,-14-6-1 15,-15 1-1-15,0-4-13 16,4 2-15-16,-4-4-46 16,-1-3-16-16,2-7 188 15,-14-8-460-15,14-10 318 0</inkml:trace>
  <inkml:trace contextRef="#ctx0" brushRef="#br0" timeOffset="146222.79">25586 9971 1063 0,'5'-4'496'0,"0"3"-211"16,0 1-18-16,-2 7-82 16,1 1-29-16,-3 10-40 15,2 7-27-15,-2 8-31 16,0 9-13-16,-2-4-24 15,0 1-8-15,-3 0-4 16,1-9-1-16,3 9 6 0,-2-10-15 16,2 0-50-16,-2-2-24 15,-1-6 36-15</inkml:trace>
  <inkml:trace contextRef="#ctx0" brushRef="#br0" timeOffset="146597.53">25833 10079 524 0,'4'-7'364'15,"11"7"9"-15,-8 1-95 16,-3 9-51-16,-6 6-74 16,-4 2-40-16,-3 9-56 15,10 6-3-15,-3 6-12 16,-3-4-8-16,6 4-18 15,-1-7-10-15,14-5 10 16,-1-2 24-16,6-14 41 16,-1-6 10-16,-2-10 6 15,6-3-11-15,-6-10-9 16,-3-3 9-16,-9-4-3 16,-5-3-8-16,-8-4-21 15,-1 0-14-15,-6-5-18 16,6 10-7-16,6 5-13 0,-5 0-2 15,9 12 4-15,-2-2-14 16,-6-2-44-16,6 2-28 16,-1 0 23-16,0 0-644 15,5 2 532-15</inkml:trace>
  <inkml:trace contextRef="#ctx0" brushRef="#br0" timeOffset="147314.97">26190 9910 994 0,'-25'-39'440'0,"-4"6"-239"16,6 9 4-16,8 10-30 16,1 2-10-16,4 7 0 15,0 3-11-15,3 1-55 16,3 12-26-16,6 9-39 16,2 2-9-16,12 22-7 15,3 4 0-15,14 23-9 16,22 21-5-16,-4 6-4 15,2 13 1-15,7 8 0 16,-23-8 1-16,-2 3 2 16,-4 4 1-16,-24 1 4 15,-7-5 2-15,-15 2 3 16,-8-9 2-16,-12-7-1 16,1 5 0-16,3-15 0 0,-9-13 1 15,-2-24-6-15,-6-10-10 16,-8-21-54-16,2-14-39 15,1-18-112-15,12-6 123 16</inkml:trace>
  <inkml:trace contextRef="#ctx0" brushRef="#br0" timeOffset="147893.34">25100 9960 681 0,'6'-7'440'0,"-3"-2"-65"15,-3 4-119-15,-3 2-22 16,-9 1-79-16,-4 6-12 16,-10 4-27-16,0 7-36 15,-11 10-35-15,2 11-11 16,-9 19-17-16,-1 10 1 0,2 27 8 16,-4 7 1-16,9 21-4 15,3 1-1-15,11 11-12 16,5 5-5-16,16-1-5 15,3 0 0-15,10-13 1 16,4-3 0-16,1-11 3 16,-2-16 2-16,2-16 2 15,-3-11 2-15,-7-25-10 16,14 9-6-16,-14-21-21 16,11 0 103-16,1 1-62 15</inkml:trace>
  <inkml:trace contextRef="#ctx0" brushRef="#br0" timeOffset="155499.69">24979 13005 912 0,'-21'13'402'16,"2"-17"-182"-16,2-5-35 16,7-11-51-16,-1-7-14 15,8-4-29-15,6 1 0 16,0-9-9-16,3-1-12 16,16 3-31-16,5-5-5 15,6 9-18-15,6 4-6 16,8 3-3-16,4 3-6 15,7 3-1-15,3 5-2 0,7 15-1 16,0 15 0-16,-5 15 1 16,-2 8 2-16,-10 12 2 15,-4 7 3-15,-2 11-12 16,-9 1-7-16,-14 12-8 16,-6-1-2-16,-23 13 15 15,-5 7 5-15,-23 3 10 16,-12 8 3-16,-14-10 3 15,-6-7 0-15,6-10 15 16,-5-13 10-16,1-16 14 16,1-10 6-16,0-17-9 15,12-6-4-15,16-12 4 16,13 3 2-16,10-9 1 16,9-2-5-16,14-2-22 15,5-6-9-15,22 0-7 0,10-3 0 16,17-3 3-16,1-3-1 15,4-1 1-15,4 4-2 16,-9-1-3-16,3 3-2 16,-5 8 0-16,0-6 1 15,-14 2-24-15,-8-1-23 16,1-9-22-16,-8 1 349 16,9-1-224-16</inkml:trace>
  <inkml:trace contextRef="#ctx0" brushRef="#br0" timeOffset="156174.95">25952 12392 956 0,'-13'-9'453'15,"-9"-2"-199"-15,8 1-31 16,7 0-85-16,-3-5-31 16,19 9-16-16,-5-6-8 0,10 2-10 15,5-5 0-15,-1-8-19 16,0 1-8-16,3 4-19 15,3 10-6-15,-1 6-3 16,-1 1-1-16,-6-2 1 16,-6 3-1-16,-2 5-1 15,-3 7 0-15,-8 10 2 16,-2 6-1-16,-12 11-2 16,-2 5-3-16,-5 4-4 15,0 3-3-15,3-3 2 16,1-5 12-16,6-3 18 15,5-4 8-15,8-10 7 16,2-4-7-16,5-11-10 16,-1-4-5-16,4 1-9 15,2-1-4-15,3 3-8 16,1-12-1-16,5-5-3 16,1 3-2-16,1-10 2 15,2 8-5-15,-1-7-42 0,1 2-18 16,-1-2-61-16,1 0-4 15,8 6 81-15</inkml:trace>
  <inkml:trace contextRef="#ctx0" brushRef="#br0" timeOffset="156568.35">26534 12198 742 0,'-3'-5'353'0,"-10"-3"-144"15,-3 6 26-15,-6-1-30 16,-4 6-20-16,1 9-29 16,1-2-24-16,3 10-23 15,9 6-14-15,1-6-26 16,2-1-11-16,6 0-31 15,-2-5-6-15,8 10-6 16,13 7-1-16,8-4-1 16,2 1-4-16,5-1 3 15,-6-3 2-15,-2 1 4 16,-4-4 3-16,-3-1-3 0,-6-4 1 16,-12-1 10-16,-3 2 4 15,-13 5-6-15,-5-6-17 16,-7-4-57-16,2-3-27 15,3-11-73-15,-1-7 17 16,10-12 81-16</inkml:trace>
  <inkml:trace contextRef="#ctx0" brushRef="#br0" timeOffset="156755.56">26314 12232 1095 0,'26'-23'544'0,"-9"-1"-194"15,1-7-73-15,9 13-136 16,-1 3-57-16,2 0-67 16,2 2-9-16,-2 4-2 15,1 2-7-15,3 3-40 16,2 7-31-16,4 0-88 16,2 4 95-16</inkml:trace>
  <inkml:trace contextRef="#ctx0" brushRef="#br0" timeOffset="157279.81">26878 12454 963 0,'-10'14'459'0,"-2"-5"-187"16,-4-5-39-16,15-4-65 16,-3-2-26-16,8-11-30 15,9 0-16-15,-5-4-30 16,-3-1-9-16,7 10-5 15,-7 3-5-15,0 7-8 16,-2 5-1-16,0 3-9 16,2 1-2-16,0 4-2 15,0 3 0-15,-2 0-1 16,0-1 1-16,-7-6 0 16,3-4-1-16,-8-5 1 15,1-2-2-15,2-5-4 16,-4-4-1-16,-2-4-9 15,2-2-3-15,-3-3-6 16,7 1-3-16,3 2-2 16,5 4 0-16,-1 4 2 0,3 5 3 15,9 4 0-15,-10 1 1 16,6 1 10-16,-5-2-20 16,1-2-45-16,4-4-4 15,5-1-70-15,2 2 78 16</inkml:trace>
  <inkml:trace contextRef="#ctx0" brushRef="#br0" timeOffset="157547.72">27248 12082 1320 0,'6'7'618'16,"2"7"-260"-16,-12 2-168 16,-4 10-26-16,3 6-49 15,-6 3-15-15,10 10-25 16,7 4-17-16,-14-2-29 16,-2-1-12-16,-8-5-7 15,0 1-1-15,3-7-43 16,6-1-20-16,9 0 309 15,0-8-216-15</inkml:trace>
  <inkml:trace contextRef="#ctx0" brushRef="#br0" timeOffset="157880.92">27496 12123 1077 0,'3'-9'567'0,"1"12"-197"15,-7 8-136-15,-3 14-67 0,1 8-83 16,-3-3-19-16,4 3-26 16,4 2-8-16,3 2-3 15,4 3 8-15,8-4 13 16,3-4-4-16,8-9-2 16,0-3-4-16,2-9-11 15,-3-9 11-15,-7-12 9 16,-5-7 6-16,-4-14 11 15,-3-6 3-15,-7-6-4 16,4 0-9-16,-6 10-19 16,-11-3-11-16,-1 10-15 15,-9 1-10-15,-1 3-34 16,5 10-24-16,-3-3 119 16,2 3 125-16,1-3-112 15</inkml:trace>
  <inkml:trace contextRef="#ctx0" brushRef="#br0" timeOffset="159992.95">27984 13318 1057 0,'-1'0'573'15,"0"0"-171"-15,-1 0-127 16,1 0-62-16,0 0-86 15,0 6-30-15,0 1-26 16,0-5-11-16,0-2-27 16,1 0-13-16,0 0 0 15,0-1-15-15,11-5-34 16,9-2 85-16,29-27-58 16</inkml:trace>
  <inkml:trace contextRef="#ctx0" brushRef="#br0" timeOffset="160924.62">28552 12897 1029 0,'-12'-15'534'0,"2"0"-213"16,6-12-76-16,4 0-67 15,9 0-90-15,12 2-21 16,14 3-16-16,8 2-7 16,0-3-6-16,2 1-8 15,4 12-14-15,-3 1-6 16,6 15-5-16,-5 4-1 15,-8 4 1-15,-5 6 0 16,-10 11 3-16,-7 6 2 0,-16 18 1 16,-10 7-2-16,-18 14-2 15,-4-2-1-15,-12 15-2 16,3 3-1-16,-7-6 8 16,7 4 16-16,-1-23 31 15,3-9 15-15,5-16 12 16,1-11-7-16,9-6-13 15,0-10-6-15,17-1-2 16,-5-7-3-16,16 1-15 16,0-6-5-16,10-3-14 15,5 2-6-15,6-2-3 16,7 6-2-16,0-3-2 16,11 4-2-16,2 0-1 15,4 4 0-15,10-2-2 16,6 0 1-16,-4-10 1 15,2-6 1-15,-16-2-22 16,-7-2-22-16,-8 2-60 0,-9-5 6 16</inkml:trace>
  <inkml:trace contextRef="#ctx0" brushRef="#br0" timeOffset="161388.93">30101 12138 923 0,'0'-21'510'16,"-9"-1"-140"-16,-7-4-115 15,-4 5-53-15,-11 7-64 16,3 3-11-16,-5 11-33 16,2 7-7-16,1 11-16 15,-3 7-15-15,0 12-24 16,-2-1-12-16,4 13-17 0,7 10-4 15,4 12-4 1,7 8-1-16,5 1-2 0,9 0-1 16,13-7-2-16,1-13-1 15,15-17-1-15,-2-11 1 16,6-20 8-16,4-1 4 16,-9-13 8-16,-4-7 8 15,-12-9 17-15,-7 0 17 16,-12-6 16-16,-8-1 1 0,-11-3-11 15,-2 1-15-15,-4 3-22 16,4 1-6-16,1 7-11 16,6 3-2-16,-6 9-20 15,11 4-14-15,2 3-43 16,1-1-30-16,12 8 159 16,-1-6-64-16</inkml:trace>
  <inkml:trace contextRef="#ctx0" brushRef="#br0" timeOffset="163491.47">24664 10937 783 0,'36'-15'285'0,"24"-5"-174"16,10-3-9-16,23-12 32 16,3-12-2-16,25-14-46 15,8-4-7-15,2-10-11 16,13 1-7-16,-9 4-18 15,-4 1-8-15,-16 6-10 16,-18 3-6-16,-39 18-13 16,-22 8-10-16,-46 30-28 15,-27 20-2-15,-56 38 8 0,-36 25 10 16,-44 46 19-16,-30 17-4 16,-17 28 25-16,1 2 19 15,20-5 36-15,31-14 17 16,53-45-4-16,35-21 4 15,55-58-37-15,33-25-11 16,54-53 1-16,39-23-12 16,61-50 15-16,29-22 7 15,40-27-17-15,13-8-13 0,0 0-12 16,-4 13-5-16,-41 31 0 16,-37 17 0-16,-59 50-5 15,-43 23-4-15,-60 42-18 16,-33 21-10-16,-66 40-2 15,-22 24 1-15,-23 22 13 16,-2 19 5-16,22 3 19 16,18-21 11-16,53-12 7 15,28-33 0-15,71-45-15 16,29-7-6-16,37-42 1 16,14-2 7-16,8 1 10 15,-11 5-1-15,-32 32 5 16,-27 15 3-16,-59 39-1 15,-18 13-1-15,-60 33-7 16,-9 11-6-16,-8 5-8 16,6-2-5-16,51-16-7 0,22-8-28 15,41-16-54-15,20-9 88 16,38 4-26-16</inkml:trace>
  <inkml:trace contextRef="#ctx0" brushRef="#br0" timeOffset="164693.57">22439 14922 1258 0,'-9'2'512'0,"-2"-1"-324"15,4 5-37-15,-7 5-9 16,4 3-30-16,9 9-2 16,-13-6 7-16,8 1 4 0,8 2 1 15,1-5-19-15,8-1-16 16,1-7-30-16,3 0-13 15,1-6-18-15,10 9-7 16,7-6-8-16,0-9-3 16,15-2-2-16,-1-4-2 15,11-6-1-15,7 8 0 16,-2-4-1-16,-1 4 0 0,-4 12 1 16,-12 2 0-1,-18 6 0-15,-9-8-14 0,-17-2-43 16,4-1-29-16,-8-6-85 15,3 0-51-15,-3-3 318 16,-11-9-124-16</inkml:trace>
  <inkml:trace contextRef="#ctx0" brushRef="#br0" timeOffset="165028.85">22476 15386 1081 0,'11'7'476'0,"-10"-6"-221"0,4-2-31 15,-13-3-19-15,14 5-15 16,3-1-18-16,-2 2-10 15,19 2-30-15,-13-4-13 16,9 1-41-16,-4-2-17 16,6 0-32-16,4 1-10 15,0 0-13-15,8 7-3 16,-6-2-3-16,4 0-23 16,6-1-35-16,13-2-11 15,-1-6-729-15,4-2 584 0</inkml:trace>
  <inkml:trace contextRef="#ctx0" brushRef="#br0" timeOffset="175032.53">23896 15430 534 0,'-38'12'370'0,"13"-4"64"16,3-2-86-16,1-6-78 15,5-5-28-15,-2-5-76 16,1-4-28-16,3-1-50 15,5 4-24-15,5 2-29 16,4 0-11-16,9-4-12 16,9-6-4-16,11-15-3 15,5-8 1-15,10-6 1 16,3 0-1-16,1 9-2 16,-3 10-1-16,3 14-4 15,-5 8 0-15,-3 14-1 16,0-2 0-16,1 21 2 15,-1 3 1-15,1 6-1 16,-5 11 0-16,-15-3-1 16,-1 0 1-16,-22 6 1 15,0 8 2-15,-12 2 3 0,-10 1 1 16,-11-4 1-16,-8 0 0 16,-7 0 0-16,-2-2-1 15,4-2 0-15,2-5 1 16,4-8-5-16,-1-3 6 15,10 2 24-15,-3-10 13 16,6 0 29-16,2-11 2 16,9 2-12-16,5-1-7 0,7-17-20 15,8 10-7-15,5-14-12 16,8-3-6-16,15 13-2 16,9 1-1-16,5 5 0 15,-1-3-2-15,4 4-4 16,-4-8 0-16,10-1-1 15,8 8 0-15,6-13 0 16,-1 5 1-16,-2 3 0 16,-7-2-1-16,-7-1 1 15,-4 2 0-15,-5-2 1 16,-1-3 3-16,-11 6-14 16,-4-3-25-16,-5 0-67 15,-2 2-29-15,-4-5 68 16,-1 5 12-16</inkml:trace>
  <inkml:trace contextRef="#ctx0" brushRef="#br0" timeOffset="175682.9">24725 14684 534 0,'5'-14'324'15,"-1"5"-30"-15,0 2-39 16,5 3-65-16,-6-4-17 0,6 7-10 15,3 4-6-15,-3 2-15 16,7 15-14-16,-18 1-26 16,2 5-12-16,-10 11-19 15,-3 3-12-15,5 6-23 16,-8-3-10-16,7 2-14 16,-1-4-5-16,7 3-3 15,-2-9 1-15,5-2-3 16,0-8-26-16,3-15-88 15,0 0-82-15,4-12 111 16</inkml:trace>
  <inkml:trace contextRef="#ctx0" brushRef="#br0" timeOffset="176274.07">24951 14764 664 0,'3'-7'315'16,"-2"7"-121"-16,-1-2-43 15,-1 4-36-15,1-2-16 16,0 0-7-16,0 0 3 16,1 12-2-16,0 2 3 15,-2 30-5-15,-3-30-13 16,4 3-22-16,-2 2-15 15,3 2-21-15,-6 0-7 0,6 6-7 16,0-4-3-16,5 3-1 16,2 4-2-16,2 0 4 15,-3-4 1-15,0-6 1 16,3-2 4-16,-6-16 9 16,10 12 4-16,-2-8 6 15,-2-6-1-15,5 4-5 16,-6-9 1-16,2-3 10 15,3 6 8-15,-1-8 5 16,1 0 1-16,3-3-11 16,-3-7-6-16,-2-7-2 15,1 3 3-15,-1-6 3 16,-4-3-1-16,-1 5-4 16,-1 0-2-16,-4-2-4 0,3 9-2 15,-3-3-4-15,-2 1-5 16,-4 2-3-16,1-4-2 15,-2 9 1-15,-4-6 2 16,-4 2 1-16,-3 4 2 16,0 0-5-16,1 4-2 15,-1 7-3-15,0 3-1 16,0-5-9-16,-1 11-16 16,-2-6-47-16,2 9-32 15,-3 13 170-15,4 0-78 0</inkml:trace>
  <inkml:trace contextRef="#ctx0" brushRef="#br0" timeOffset="177050.3">24056 14611 784 0,'0'-18'425'0,"1"5"-120"16,-4-4-134-16,-2 0-43 16,-4 8-56-16,-10-11 6 15,-3 19 0-15,7 5 8 16,-4 19-17-16,-1 7-25 16,-3 12-11-16,-20-3-6 0,-3 10 1 15,3 13-3-15,1 13-3 16,8 8 2-16,6 11 3 15,0 7 3-15,2 12-1 16,4 5-5-16,8 0-9 16,4 1-5-16,9-7-3 15,7-1-1-15,10-6-4 16,3-11 0-16,9-15-1 16,2-4 0-16,6-15 6 15,0-9-4-15,14-5-37 16,-5-12-25-16,-1-11-72 15,6-5 75-15</inkml:trace>
  <inkml:trace contextRef="#ctx0" brushRef="#br0" timeOffset="177768.26">25359 14430 1037 0,'-1'6'453'16,"-3"7"-229"-16,-1-1-36 15,3 7-35-15,-6-1-18 16,8 7-3-16,1 3-15 15,18 13-22-15,-5 2-15 16,3 15-38-16,-3 9-14 0,-1 9-18 16,5 12-2-16,11 11-3 15,1-2 1-15,-8 2-1 16,2 0 1-16,-8 0 2 16,-1-4-1-16,-7 3 5 15,-7 1 7-15,-8 7 8 16,-7 5 5-16,-12-1 5 15,-6 2-2-15,-6-15-7 16,-3 0-3-16,7-18-4 16,-3-15-1-16,-5-20-3 15,0-13-4-15,0 1-32 16,4-20-22-16,14 6 306 16,9-4-825-16,-2-26 496 15</inkml:trace>
  <inkml:trace contextRef="#ctx0" brushRef="#br0" timeOffset="191962.68">26121 15829 323 0,'-2'-1'209'15,"1"0"-16"-15,0 0-75 16,0 0-24-16,0 1-18 15,0 0 6-15,-7 2 18 16,-1 0 10-16,1 1 21 16,-3 0-2-16,-29 9-29 0,30-15-16 15,-4-3-31-15,2-3-10 16,7 2-6-16,1-5-2 16,1-5-8-16,4 2 7 15,3-4 10-15,1 5 1 16,6 3-2-16,0 3-8 15,-1 2-15-15,-1 4-3 16,-2 6-4-16,-1-4 0 0,3 18-1 16,-2-2 1-16,0 5 6 15,-2 7 2-15,-3-1 3 16,-2-6 0-16,-1 2-6 16,-1-3-3-16,-3-8-1 15,0 2 1-15,0-7 0 16,-3-6-1-16,-1-6-4 15,0-3-1-15,-3-11-12 16,3 0-20-16,7 0-55 16,0-6-50-16,10 5 76 15</inkml:trace>
  <inkml:trace contextRef="#ctx0" brushRef="#br0" timeOffset="192697.1">26428 15601 1063 0,'-10'-23'475'0,"7"0"-230"16,-2 1-59-16,-4-3-67 15,9 4-15-15,-2-8-8 16,13 5-5-16,15 0 7 15,-1-8-6-15,11-4-18 16,-1 0-11-16,8 1-26 16,3 6-10-16,1 8-13 15,-2 4-3-15,-7 10-5 16,-7 6 0-16,-1 13-2 16,-4 2 1-16,2 22-2 15,-1-1 0-15,-6 4-1 16,-3 5-1-16,-8 0 0 15,-4 1 0-15,-7 4 0 16,-5 4 1-16,-17-5 3 0,4 16 2 16,-11-6 1-1,1-5 3-15,3-4 1 0,-19-18-1 16,4-3 0-16,-3-4 4 16,2-1 19-16,10-1 10 15,8-3 18-15,6 3 1 16,10-8-12-16,4 4-7 15,6-5-12-15,7 2-5 0,4-7-6 16,6 6-4-16,11-2-7 16,-1-9-1-16,17 14-3 15,-8-18-1-15,-3-2 0 16,-1 3-1-16,-8-4-1 16,9 12 0-16,0-3-1 15,-5-6 1-15,3 4 0 16,-14-6-7-16,1 1-33 15,3 4-26-15,-6-6-39 16,4-9 58-16,-3-17 18 16</inkml:trace>
  <inkml:trace contextRef="#ctx0" brushRef="#br0" timeOffset="193845.67">27191 14572 369 0,'2'1'264'15,"-14"-8"27"-15,9 6-44 16,4 0-64-16,0 1-28 16,-1-1-49-16,-1 0-18 15,0 0-34-15,-2-7-9 16,-1 2-7-16,3 4 3 16,0 1 24-16,0 0 7 15,0 0 20-15,0-3 10 0,1 1-9 16,0 1-3-16,0-1-19 15,0 2-16-15,0 0-20 16,18-7-8-16,18-1-10 16,-36 7-5-16,12 2-6 15,-8-2 5-15,6-5 12 16,1 0 4-16,0-2 6 16,9 1-6-16,-2-2-11 15,4 5-5-15,-1 1-6 16,-4-3 0-16,2 7 0 15,-2 0 0-15,-4 2 1 16,-3 2 1-16,-3-4 0 16,0 4 2-16,-3 0-2 15,1 5 0-15,-1-1 0 16,-4-5-1-16,1 4 2 16,-3 0-1-16,2 7 1 15,-4 2 2-15,-1-2-2 0,2 5 0 16,-7-10-1-16,4 9-3 15,2 5-1-15,-6-11-1 16,3 8-2-16,-2-1 1 16,-8-2 0-16,10 10 2 15,-10 1 3-15,0-4 0 16,-2 4 2-16,0 2-1 16,3-3-4-16,4-1-1 15,-2-6 6-15,-2-5 2 0,2-3 4 16,-3-2 2-16,10-2-8 15,-4-2 1-15,8-1 4 16,1-1 2-16,9 2 3 16,0-5-2-16,14 5-5 15,-1-3-1-15,3-1-4 16,14 3-1-16,-7-1-2 16,9 2 0-16,-7 0 0 15,0 0-1-15,-3 0 2 16,-6-5 0-16,-3-1 2 15,-2-4 3-15,-6-3-25 16,-1-1-17-16,0-3-38 16,-2-4-16-16,-2-9-618 15,3-4 512-15</inkml:trace>
  <inkml:trace contextRef="#ctx0" brushRef="#br0" timeOffset="194147.7">27864 14377 883 0,'-11'7'474'15,"6"2"-125"-15,-3 1-99 16,2 4-114-16,-1 2-30 16,3 0-27-16,5 3 4 0,0-6-5 15,2 1-10-15,8 7-16 16,-6-10-9-16,11 14-27 15,-3-7-8-15,3 9-3 16,7 7-1-16,-5-4-1 16,5 9 1-16,-6-12 1 15,-3 3 2-15,-5-2 8 16,-6-3 5-16,-4-3 10 16,-7-4-10-16,-7-12-43 15,-5-6 16-15,-2-12-11 16</inkml:trace>
  <inkml:trace contextRef="#ctx0" brushRef="#br0" timeOffset="194324.24">27716 14503 1296 0,'11'-5'542'0,"8"-8"-339"0,1-2-64 16,-1-3-97-16,9 7-20 15,-8 0-9-15,3-1-13 16,13 5 285-16,-1-3-214 16</inkml:trace>
  <inkml:trace contextRef="#ctx0" brushRef="#br0" timeOffset="194613.45">28239 15532 1918 0,'-17'31'761'0,"2"-4"-536"15,-9-8-71-15,-3-8-117 16,9 4-27-16,2-10-23 16,5-3-10-16,5-2-26 0,5-7 1 15,22-4-55-15,0-10 66 16</inkml:trace>
  <inkml:trace contextRef="#ctx0" brushRef="#br0" timeOffset="195282.15">28553 15516 976 0,'0'0'543'16,"-3"-13"-65"-16,2-13-328 15,2 1-29-15,16 3-50 16,-6-3-1-16,23 6 17 16,0-1 0-16,3-4-5 15,8-4-10-15,-5-4-30 16,4-1-10-16,-2 7-17 15,4 2-3-15,-4 11-3 16,-6 0 0-16,-5 14-1 16,-4 10-1-16,-13 6 1 15,5 15 0-15,-12 0-2 0,2 7 0 16,-9 6-4-16,-11 1-2 16,-8 4 0-16,-12-2-1 15,-2 9 2-15,-3-2 1 16,-3 7 1-16,1 5 1 15,1-11 1-15,4-1 1 16,4-16 0-16,3-5 1 16,7-3 3-16,-9-7 6 0,9-4 18 15,-4-2 9 1,3-5 14-16,7 0 0 0,4-2-5 16,14 3-6-16,9-2-6 15,6 3-3-15,7-5-9 16,-8-5-4-16,14 1-12 15,-3-12-5-15,7 6-3 16,5 2-2-16,-7-2 0 16,6 9 1-16,-6-9-1 15,-1 0 0-15,-1 0-9 16,4 0-17-16,-5 0-36 16,2 0-20-16,-7-5 59 15,1-3 216-15,11-11-135 16</inkml:trace>
  <inkml:trace contextRef="#ctx0" brushRef="#br0" timeOffset="195834.54">29828 14610 658 0,'-7'-3'379'0,"1"0"-38"15,-1-4-53-15,-2 0-43 16,-2 1-26-16,-1 5-52 15,0 6-14-15,-5 2-52 16,0-1-19-16,1 12-27 16,0-2-10-16,-1 15-21 15,1 11-4-15,-7 11-7 16,5 4-5-16,2 4-6 16,10-2-2-16,6-7-3 15,7 2-1-15,12-2-2 16,-10-12 0-16,7-2 1 15,2-3 1-15,0-10-2 16,9-1-1-16,1-11-3 0,3-2 9 16,-2-12 22-16,0-6 9 15,-5-5 16-15,-7-6-1 16,-4-5-4-16,-3 2 1 16,-10-1-2-16,-4-3-3 15,-8 3-9-15,-5-1-6 16,-1 1-8-16,-1 2-14 15,-6-2-36-15,3 7-19 0,-6-2-18 16,1-1 323-16,-10 3-191 16</inkml:trace>
  <inkml:trace contextRef="#ctx0" brushRef="#br0" timeOffset="196694.3">28263 15651 792 0,'-3'-1'320'0,"-4"-5"-206"16,3 1-33-16,7 13-1 15,-11-10 19-15,0 2 32 16,-3 0-2-16,1 0-22 16,4 4-15-16,5 1-13 15,0-3-4-15,0-6-19 16,0 3-8-16,-1-2-21 16,-7-18-6-16,-3-23-4 15,4 21-3-15,12 13-3 0,-4-2 1 16,0 0 5-16,0 6 3 15,5 6 2-15,7 0 0 16,-9 4 0-16,2-1 0 16,2 3-1-16,0 4-4 15,-2-2-5-15,4 0-2 16,-6 8-4-16,8 2 2 16,-7-2 4-16,-2 5 1 15,-10-11 1-15,-8-3 1 0,17 11-4 16,-5-5-1-16,0-8-2 15,-8-5 9-15,-11-16 20 16,7-4 7-16,12 9 3 16,6-1-8-16,7 2-15 15,-3 0-4-15,-1-4 1 16,2 2-1-16,-2 2-4 16,2 5-3-16,-7 3-6 15,4 4-2-15,-5-2-1 16,1 0 8-16,0 0-27 15,0 0-20-15,13 4-14 16,-1-4 337-16,43-17-222 16</inkml:trace>
  <inkml:trace contextRef="#ctx0" brushRef="#br0" timeOffset="199643.53">27904 14400 323 0,'-12'-33'263'0,"15"30"25"16,3 3-42-16,-4-3-11 16,-2 3-24-16,0-1-21 15,0 0-52-15,0 1-22 16,0 0-37-16,0 0-10 16,0 0-13-16,7 2-10 0,1 1-17 15,2 1-5-15,4 0 10 16,27 6 9-16,-23-14 19 15,4-1 3-15,7 7-17 16,-3 0-10-16,0 8-20 16,-6-1-5-16,-8-1-1 15,-1 1-1-15,-11-6 1 16,5-3-16-16,-5-3-64 16,0 2-37-16,0 0-79 15,18-8 104-15</inkml:trace>
  <inkml:trace contextRef="#ctx0" brushRef="#br0" timeOffset="-189406.25">4024 12252 1131 0,'-38'-9'519'0,"-2"-4"-225"0,2-2-22 16,7-8-72-16,7 5-31 15,6-3-59-15,6-4-32 16,1 0-40-16,7-3-17 16,14-4-17-16,-8 1-2 15,31-4-2-15,-5-11-4 16,9 0-4-16,17-11 0 16,4 6 2-16,20 6 2 15,18 9 3-15,3 13 0 0,-5 12 1 16,4 12 1-16,-2 8 0 15,2 16 1-15,-6 10 0 16,-15 3 1-16,-21 24 0 16,-9-4 1-16,-10 8 1 15,-7 2-1-15,-15 2 2 16,-11-4-1-16,-16 13 1 16,-14 2 1-16,-11 4 0 15,-9 8 0-15,-12-5 2 16,-12-3 0-16,-21 1 0 15,-2-1 1-15,2-2-4 16,11 9 0-16,9-10 2 16,0-6 0-16,-1-6 6 15,2-9 8-15,15-4 11 16,12-2 6-16,16-16 12 16,8-6 0-16,12-14-7 0,6-2-9 15,7-10-15-15,6-3-5 16,14-4-7-16,11-2 3 15,23-5 5-15,11 1-1 16,11 2 0-16,8 0-2 16,6-1-4-16,9-1-2 15,8-3-2-15,3 2 0 16,8 6-2-16,-1 0 1 16,4 9-2-16,-1 8 0 15,-6 3 0-15,-4 5 2 0,-9 8 0 16,-6-1 1-16,-12-1 2 15,-10 1-4-15,-1-2-22 16,-4-2-25-16,-10-3-40 16,-8-4 156-16,-10-10-69 15</inkml:trace>
  <inkml:trace contextRef="#ctx0" brushRef="#br0" timeOffset="-188548.4">5245 11016 1261 0,'-8'-2'485'0,"10"0"-329"0,-8-3-57 16,-2 2-4-16,10-5 12 16,-14-4-14-16,13-7-11 15,13-6-9-15,6-10-16 16,10-2-8-16,7-5-19 16,-4 2-9-16,12 8-13 15,5 10-3-15,6 15-3 16,3-1 0-16,-2 11-1 15,-9-1-1-15,-15 18 7 16,-25 7 4-16,-24 20 12 16,-2 13 4-16,-32 3-1 15,8 10-3-15,-2-9-8 16,-3-13-4-16,26-18-6 0,6-16-12 16,18-17-7-16,10-1-1 15,16-11 1-15,7-6 11 16,14 2 9-16,7 3 3 15,6 15 16-15,-1 10 10 16,-13 12 22-16,-5 10 10 16,-17 14 13-16,-4 10 4 15,-14 10 0-15,-9 3-4 16,-20-8-14-16,-2 3-11 0,-5-9-22 16,-7-10-7-16,-1-11-13 15,-4-17-8-15,-13-13-25 16,4-6-17-16,3-17-44 15,5 1-11-15,14-9 275 16,11-3-553-16,6-1 345 16</inkml:trace>
  <inkml:trace contextRef="#ctx0" brushRef="#br0" timeOffset="-188048.24">6547 11313 919 0,'-16'8'538'0,"1"0"-117"0,-4-9-142 16,2 0-56-16,-2-7-81 16,0-10-23-16,4 0-18 15,1 2-10-15,7-5-23 16,6 2-14-16,2-8-22 15,7-2-11-15,5 5-14 16,0 1-4-16,5 9-2 16,1 2 0-16,-1 7-1 15,3 6 1-15,-3 9 1 16,-1 5 0-16,-7 1 10 16,-8-5 8-16,-9 11 13 15,-7-3 2-15,-11-2-6 16,2 7-9-16,-1-5-8 15,-2-5-20-15,14 8-35 16,3-9 72-16,9-7-38 16</inkml:trace>
  <inkml:trace contextRef="#ctx0" brushRef="#br0" timeOffset="-187664.41">6881 10690 898 0,'-18'26'490'0,"-2"-1"-92"15,-1 4-90-15,4 8-105 16,1 2-49-16,12-1-77 15,8-7-17-15,4-4-32 16,5-7-11-16,4-5-6 16,-7-3-5-16,18 8-5 15,-3-1 6-15,10 12 34 16,3 2 21-16,1-1 29 16,3 11 2-16,-9-12-24 15,-5 3-16-15,-13-2-21 16,-4-6-6-16,-11-4-7 15,-6-4-2-15,-7-8-3 0,-12-3-14 16,-4-5-23-16,-1-4 80 16,-5-10-53-16</inkml:trace>
  <inkml:trace contextRef="#ctx0" brushRef="#br0" timeOffset="-187430.04">6807 10609 1070 0,'1'-9'590'0,"11"2"-111"16,1 0-80-16,20 6-109 15,12-3-46-15,29 2-77 16,5-2-34-16,4-4-68 16,-2 0-30-16,-13-4-27 15,2-1-1-15,9-5 7 16,6 0-8-16,-15-4 74 15,-8 1 71-15,1 7-101 16</inkml:trace>
  <inkml:trace contextRef="#ctx0" brushRef="#br0" timeOffset="-185385.32">6655 12748 813 0,'-20'-16'502'0,"-12"16"30"15,-1-4-162-15,2-6-90 16,1 8-41-16,3-13-84 16,6 4-33-16,12 6-56 15,3-2-20-15,9 10-11 16,5 10 4-16,6 4 12 15,7 0 5-15,10 3-11 16,8 1-5-16,13 6-6 0,-1-5 0 16,1-5 1-16,5-2-1 15,-2-15-6-15,10 0-6 16,11-10-9-16,5-6-3 16,2 1-5-16,-4 0 0 15,-5 2-2-15,-7 3 0 16,-2 5 0-16,-1 5 0 15,-8 6 0-15,-7-2-11 16,0 5-35-16,-12-5-21 16,-7-3-53-16,-2-2-21 0,-10-5-27 15,3-5 346-15,-9 11-154 16</inkml:trace>
  <inkml:trace contextRef="#ctx0" brushRef="#br0" timeOffset="-185044.51">6886 13269 1009 0,'-18'2'541'16,"7"5"-166"-16,6-3-94 16,6 5-58-16,9 4-81 0,3 3-32 15,8 5-37-15,0 0-13 16,9-8-24-16,6-2-14 16,10-11-15-16,12-2-3 15,6-5 1-15,0-5 8 16,10-3-17-16,-5-3-11 15,29 7 157-15,6 8-752 0,1 12 497 16</inkml:trace>
  <inkml:trace contextRef="#ctx0" brushRef="#br0" timeOffset="-184060.16">2019 15602 1016 0,'-41'-16'447'0,"9"2"-271"16,14 1 14-16,8 3-22 16,4-1-67-16,6-3-30 15,-1-7-34-15,14 1-7 16,12-7 6-16,10-1 4 16,23-2 6-16,7-2 2 15,26-3-4-15,10 6-6 16,8-2-13-16,-6 7-4 0,-1 9-9 15,-5-1-2-15,-8 13-3 16,-3 9 0-16,-25 15 0 16,-11 17 3-16,-20 28 12 15,-19 15 3-15,-27 26 7 16,-19 1 0-16,-17 14-3 16,-12-5-2-16,-10-11 2 15,-2-4 6-15,-7-22 16 16,5-8 10-16,16-14 14 15,20-5 2-15,8-11-3 16,11-8-4-16,11-7 2 16,-4-7-3-16,17-7-12 15,-1-2-9-15,17-3-24 16,-7-5-9-16,15-3-10 16,-1-6-1-16,-7-7 0 15,11 0 0-15,-8 0-6 16,7 3-20-16,3-8-38 0,1 0 52 15,4-6-306-15,-3 1 235 16</inkml:trace>
  <inkml:trace contextRef="#ctx0" brushRef="#br0" timeOffset="-183844.59">3692 16059 1734 0,'-4'18'676'16,"-11"-9"-462"-16,-6-7-119 16,-1-4-39-16,1 2-43 15,0-17 225-15,10-8-188 16</inkml:trace>
  <inkml:trace contextRef="#ctx0" brushRef="#br0" timeOffset="-183341.24">4091 15590 1053 0,'-20'-24'559'15,"7"-2"-194"-15,10 0-147 16,5 2-43-16,12-1-73 15,6 2-13-15,7-2-20 16,8 7-21-16,5 11-29 16,-3 4-7-16,3 18-5 15,-11 6-2-15,-14 24 3 16,-10 6 1-16,-12 21 4 16,-2 3-5-16,-13 3 28 15,-3 6 18-15,-4-11 35 16,-1-5 20-16,14-15-19 15,6-9-11-15,10-10-21 16,2-8-7-16,8-3-4 16,5 0-6-16,-1-10-15 15,9 2-8-15,-3-12-8 0,4 0-4 16,-7-8 0 0,-3 4 3-16,12-3-24 0,-9-7-6 15,7-1 171-15,10-7-126 16</inkml:trace>
  <inkml:trace contextRef="#ctx0" brushRef="#br0" timeOffset="-182857.87">4795 15705 1363 0,'-20'-14'611'0,"10"1"-310"16,1 0-50-16,7-5-111 16,4 2-40-16,8 2-35 15,8-2-9-15,-3-2-10 16,10 1-7-16,11 1-20 16,-6 2-7-16,11 7-6 15,-5 0-2-15,2 7-1 16,2 4-1-16,-5 5-1 15,-1 6 2-15,-5 19-1 16,-14-9-2-16,-15 16-6 16,-5 5 0-16,-22 5 2 15,0 13 3-15,-5 6 2 16,-4-4 11-16,3-11 33 0,8 1 24 16,6-16 43-16,5-8 8 15,9-7-8-15,2-2-13 16,5-2-31-16,3 6-14 15,0-8-21-15,-2-3-9 16,-1-5-7-16,-2-4-4 16,2-1-17-16,2-1-21 15,1-8-40-15,6-8-10 0,3-9 159 16,8-5-1005 0</inkml:trace>
  <inkml:trace contextRef="#ctx0" brushRef="#br0" timeOffset="-182708.2">5591 15978 1353 0,'7'8'733'16,"-9"-5"-240"-16,-15-1-229 16,-4 1-87-16,-12-10-119 15,7 2-28-15,3-14-21 16,4-4 247-16,18-2-205 15</inkml:trace>
  <inkml:trace contextRef="#ctx0" brushRef="#br0" timeOffset="-182222.61">5857 15735 1201 0,'-9'-6'602'0,"0"-1"-227"0,8-12-142 15,8 0-60-15,6-6-82 16,8-5-21-16,7 1-40 16,5 3-11-16,7-3-8 15,4 5-3-15,5 9-2 16,6 5-1-16,-3 13 0 15,-9 9 1-15,-4 13 4 16,-12-4-1-16,-5 12 2 16,-1 7 2-16,-16 8-3 15,-4 13 0-15,-11 5-2 16,-15-4 0-16,2 3 0 16,11 6 0-16,-11-18 10 15,11 3 20-15,-3-19 43 16,-10-8 20-16,15 0 26 15,-9-14-6-15,9 2-27 16,10-2-13-16,10-1-27 16,11 3-10-16,-6-7-16 0,1 1-5 15,-6-8-7 1,5 0-6-16,5-3-40 0,-2-6-22 16,4-5 98-16,-2-3 33 15,10 4-34-15</inkml:trace>
  <inkml:trace contextRef="#ctx0" brushRef="#br0" timeOffset="-182063.26">7036 15868 1606 0,'19'3'711'0,"-27"1"-355"15,-11-1-141-15,-10-8-149 16,3 0-40-16,1-6-73 15,3-2 21-15,10 1-1 16</inkml:trace>
  <inkml:trace contextRef="#ctx0" brushRef="#br0" timeOffset="-181571.3">7201 15596 1228 0,'-11'-35'585'0,"9"6"-246"0,2 5-58 16,6 9-109-16,6 2-37 16,3-4-44-16,0-2-27 15,21 3-29-15,-2 0-13 16,9 4-15-16,5 6 0 15,4 2-2-15,3 4 3 0,6 6 8 16,1 5 6-16,-2 7 0 16,-4 9 1-16,-10 17-2 15,-9-7-2-15,-13 13 1 16,-6 17-2-16,-14 2-1 16,-4 15 0-16,-13 5 6 15,-2-4 17-15,-5 1 41 16,-3-8 12-16,3-12 14 15,2-13-7-15,2-19-24 16,4-4-8-16,4-8-17 16,1-5-9-16,2-5-20 15,4-2-7-15,-9-3-7 16,10-1-4-16,-2-4-4 16,2-2-1-16,0-1-20 15,0 0-18-15,21-12-43 16,31-25-30-16,-24 9 180 0,7 2 19 15,-2 3-30-15</inkml:trace>
  <inkml:trace contextRef="#ctx0" brushRef="#br0" timeOffset="-181387.79">8570 15886 1351 0,'34'22'718'0,"-25"2"-207"15,-6-5-122-15,-3-3-220 16,0-6-60-16,-5-9-95 16,8 3-26-16,-7-12-25 15,-5-2 13-15,-1-5 15 16</inkml:trace>
  <inkml:trace contextRef="#ctx0" brushRef="#br0" timeOffset="-180803.65">8721 15386 1203 0,'-7'14'577'0,"9"0"-216"15,14-5-185-15,7 1-46 16,5-6-38-16,11-1-1 16,12-4 13-16,8-4-3 15,6 0 8-15,9 3-5 16,-1 4-33-16,-5 5-13 0,1 10-31 15,-9 7-11-15,-7 9-7 16,-6 2 0-16,-10 7 0 16,-10-1 1-16,-15 2 1 15,-4 2 1-15,-22 5 2 16,-9 1 2-16,-21 7 3 16,-11-1 0-16,-6 3-1 15,2 0-1-15,10-17-15 16,9 1 9-16,18-13 22 15,11-6 13-15,17 7 25 16,6-5-6-16,13-1-17 16,7 4-9-16,5-7 4 15,5-1 4-15,-10-16 3 32,-15-2-5-32,0 0-19 0,44 7-9 0,-6-8-12 15,-8-4 0-15,-28-4-14 0,3-1-14 16,0 2-8-16,4 2 68 15,-2 0-160-15,-2-2 109 16</inkml:trace>
  <inkml:trace contextRef="#ctx0" brushRef="#br0" timeOffset="-180626.11">10207 16025 1857 0,'32'16'798'0,"-16"-1"-453"16,-8-10-111-16,-13-5-136 16,-2 0-47-16,-6-7-51 15,1 2-15-15,1-1-7 16,1-6 196-16,12-11-126 16</inkml:trace>
  <inkml:trace contextRef="#ctx0" brushRef="#br0" timeOffset="-180122.71">10442 15416 1029 0,'32'-17'547'15,"1"5"-126"-15,7 4-59 16,-3 0-97-16,-5 3-52 16,2 5-88-16,-6 3-34 15,1 3-50-15,11 7-7 16,3 7 3-16,10 0-4 0,7 6-4 16,-12-3-3-16,-2 8-7 15,-22-1-1-15,-15 4-1 16,9 13 1-16,-29 6 2 15,3 10-3-15,-2 24-6 16,-6 4-3-16,-5 1 15 16,-7-7 8-16,-7-26 7 15,-4-10 5-15,15-16-9 16,8-5-1-16,3-6 12 16,5-5 2-16,8-5 3 15,1 0-2-15,14 0-8 16,9 2-2-16,7 2-6 15,11-4-7-15,-12-6-11 16,9-3-6-16,-15-4-6 16,-14-3-2-16,20 3-14 15,-14-2-12-15,14-1-12 16,5 3 53-16,-10-11 40 0,2 2-32 16</inkml:trace>
  <inkml:trace contextRef="#ctx0" brushRef="#br0" timeOffset="-179939.72">11928 15977 1898 0,'24'36'830'16,"-22"-18"-432"-16,-12-15-155 0,-6-5-167 16,-7-4-40-16,-13-8-59 15,1-2-22-15,-7-7-21 16,7-2 32-16,9 5 215 15,6 3-133-15</inkml:trace>
  <inkml:trace contextRef="#ctx0" brushRef="#br0" timeOffset="-179444.32">11799 15664 974 0,'1'-44'479'0,"12"10"-177"0,7 0 10 15,10 5-94-15,6 5-17 16,-1 2-43-16,10 4-20 16,5-2-42-16,1-2-24 15,8 2-29-15,2 1-4 16,0 8 2-16,-1 7-1 15,-12 10 1-15,-15 8 6 16,-5 16 12-16,-4 10-1 16,-6 11-6-16,-4 1-6 0,-14 0-23 15,-4 1-6-15,-4 0-5 16,-2 11-1-16,-7 15 0 16,-10 4 1-16,-6 10 24 15,-8-3 9-15,0-7 11 16,3-2 4-16,10-14-14 15,12-2-5-15,11-20-9 16,8-5-4-16,11-19-9 16,4-9-3-16,10-9-2 15,5-4-2-15,-3-6-3 16,6 6-5-16,-3 0-3 16,-11-2 2-16,3-3-20 15,-1-4-14-15,0-4-21 16,10-2 17-16,2-12 95 15,-3-3-814-15,0-6 600 16</inkml:trace>
  <inkml:trace contextRef="#ctx0" brushRef="#br0" timeOffset="-179264.75">13246 16014 955 0,'21'32'660'15,"-14"-21"36"-15,-1 1-266 0,-6-12-240 16,-7-4-73-16,-4-5-62 16,-5-5-17-16,-1 1 31 15,1-6 179-15,0-2-179 16</inkml:trace>
  <inkml:trace contextRef="#ctx0" brushRef="#br0" timeOffset="-178682.81">13676 15448 1422 0,'0'5'600'15,"-3"-7"-340"-15,2 2-90 16,1 0-90-16,0 0-31 16,7 0-25-16,22 3 8 15,42 7 24-15,-28-8 3 16,5 3 10-16,0 3 1 15,8 1-15-15,-1 0-7 0,-2 3-18 16,1 5-3-16,-6 0-1 16,1 7 3-16,-17-5 0 15,-9 0-3-15,-13 19 1 16,-25-3-2-16,-18 27-8 16,-9 10-3-16,-15 11-10 15,8 12-2-15,2-5 41 16,9-3 12-16,8-22 22 15,9-10 8-15,6-15-25 16,7-12-5-16,14-10-10 16,-4-4-4-16,16-8-1 15,0-3 3-15,-2-4 2 16,12 0 1-16,0-2-15 16,2 3-10-16,4 2-13 15,-3 1-4-15,4 4-11 16,-6-2-11-16,-7 1-17 0,1-1-12 15,-7-2 64-15,6-2 37 16,-9-6-28-16</inkml:trace>
  <inkml:trace contextRef="#ctx0" brushRef="#br0" timeOffset="-178504.13">14856 16068 1554 0,'30'6'697'0,"-29"-22"-405"16,-1-6-14-16,-11-2-227 16,-9 2-34-16,-2 15-43 15,-3 8-26-15,-20 13 344 16,-5 14-231-16</inkml:trace>
  <inkml:trace contextRef="#ctx0" brushRef="#br0" timeOffset="-177874.38">15085 15572 948 0,'0'9'554'0,"1"-5"-91"16,7-5-196-16,5 2-81 0,7-5-54 15,7-6-16-15,9-1-8 16,9 2-1-16,7-6-13 16,-1 5-13-16,2 5-25 15,0-3-13-15,-3 13-29 16,5 11-6-16,-3 7-3 16,-8 9 1-16,-7 8-2 15,-10 4 1-15,-8 7-3 16,-3 5-1-16,-18 10 4 15,-9 5 3-15,-22 3 7 16,-9 7 3-16,-5-2-9 16,1-3 17-16,11-9 22 15,4-14 10-15,16-13 22 16,8-10-10-16,12-8-17 16,9-4-8-16,10-2-7 0,7 0-7 15,7-6-9-15,6 5-4 16,1-11-10-16,-3-3-4 15,-1 3-1-15,-5-8 2 16,5 3-9-16,-3-7-22 16,-3-9-48-16,-5-4-20 15,-3-6 183-15,2 0-102 16,-2 7 56-16</inkml:trace>
  <inkml:trace contextRef="#ctx0" brushRef="#br0" timeOffset="-177741.25">16374 16137 1488 0,'19'0'706'0,"-6"0"-311"16,-7 4-125-16,-11-11-151 15,-8-6-51-15,-8-8-65 16,-5-14-9-16,-2 3 258 16,7 1-203-16</inkml:trace>
  <inkml:trace contextRef="#ctx0" brushRef="#br0" timeOffset="-177260.24">16558 15679 734 0,'22'-41'498'15,"-3"9"40"-15,6 4-117 16,-5 1-157-16,2 4-31 16,3 10-78-16,-2-3-22 15,-1 4-40-15,2-1-17 0,-4-1-26 16,3 4-10-16,6 7-21 16,-4 4-10-16,5 15-2 15,-10 3 1-15,-7 16 4 16,-3 18 0-16,-14 11-3 15,-5 11-2-15,-5 19-2 16,-3-3-2-16,5 6 6 16,3-1 3-16,7-16 6 15,4-10 7-15,8-18 14 16,5-11 10-16,8-11 15 16,2-2 3-16,10-7-7 15,0-3-8-15,11 0-20 16,-1-3-8-16,-11-7-9 15,-8-2-8-15,-11-10-23 16,-9-7-20-16,0 1-40 16,6-4-13-16,-10-1 183 15,11-1 17-15,-14-2-41 16</inkml:trace>
  <inkml:trace contextRef="#ctx0" brushRef="#br0" timeOffset="-176375.44">2440 14965 811 0,'-25'-56'385'0,"-22"-8"-127"15,6 4-25-15,-18 5-22 16,-4 9-7-16,-1 16-37 15,-7-2-13-15,2 14-38 16,3 6-22-16,-4 16-24 16,2 7-13-16,5 18-17 15,-2 9-7-15,11 27-6 0,15 22 4 16,11 24 7-16,-4 12 4 16,15 8-6-16,-5 8-7 15,5 0-16-15,20 2-6 16,22 7-6-16,12 1-1 15,14 8-2-15,16 4-2 16,17-3 4-16,0-12 2 0,13-13 2 16,-2-14 19-16,3-21-32 15,13-5-20-15,12-19 163 16,2 1-278-16,-2-6 147 16</inkml:trace>
  <inkml:trace contextRef="#ctx0" brushRef="#br0" timeOffset="-175647.42">5256 15262 318 0,'-5'1'232'0,"-1"-1"16"15,6 5-34-15,-7-7-6 16,7-5-22-16,6 5-12 16,-2 1-57-16,10 8-21 15,18 14-33-15,4 2-17 16,20 22-25-16,9 11-8 16,12 23-5-16,1 3 1 15,-3 12 2-15,-6 1 0 16,-26 2 3-16,-9 11 37 0,-30-1 48 15,-10 6 10-15,-30 4 10 16,-13-9-31-16,-24 9-49 16,-11-11 0-16,-5-17 268 15,6-11-229-15</inkml:trace>
  <inkml:trace contextRef="#ctx0" brushRef="#br0" timeOffset="-175182.33">6131 14982 1272 0,'19'-8'585'16,"-21"1"-276"-16,1 7-55 0,-11 11-88 15,-9 12-40-15,-5 19-39 16,-9 3-22-16,-3 26-27 16,-2 8-8-16,-3 20-12 15,4 20-4-15,10 19-4 16,3 5 1-16,23 13 3 16,5 0-1-16,18-2-4 15,12-10-2-15,5-20 7 16,9-5-31-16,14-21-57 15,8-9-6-15,17-5 273 16,2-20-167-16</inkml:trace>
  <inkml:trace contextRef="#ctx0" brushRef="#br0" timeOffset="-173980.2">9625 14974 799 0,'-16'4'390'16,"14"-3"-173"-16,11 2-43 16,-2-3-46-16,11-1-4 15,-3-7 5-15,11 0-1 16,7 1-9-16,22 8-34 16,11 16-19-16,23 24-28 15,0 11-4-15,-1 15 4 16,-3 13 10-16,-17 17 8 15,-2 7 3-15,-8 19 3 16,-13 4-6-16,-30 6 3 16,-19-5-2-16,-35 8-4 0,-12-3-3 15,-16-8-9-15,-7-9-26 16,6-28-58-16,-12-22-37 16,9-29-46-16,16-13 398 15,13-24-217-15</inkml:trace>
  <inkml:trace contextRef="#ctx0" brushRef="#br0" timeOffset="-173383.44">10550 14639 1015 0,'0'-9'560'16,"-4"9"-153"-16,-1 12-145 15,-2 16-73-15,-8 41-74 16,-4 15-31-16,-1 42-21 31,9-62 7-31,5-33-46 0,2 1-9 0,-27 282-11 16,19-4-17-16,22 53 12 15,29-149-3-15,6-16 1 16,1-12 4-16,10-40-1 16,-1-25-10-16,19-35 55 15,10-20-330-15,17-28 223 16</inkml:trace>
  <inkml:trace contextRef="#ctx0" brushRef="#br0" timeOffset="-172602.35">14448 14667 560 0,'3'-11'396'0,"7"3"23"16,7 13-45-16,12 7-136 16,7 1-48-16,17 16-87 15,12 6-19-15,11 21-26 16,2 13-6-16,10 20 11 15,-6 7 3-15,7 19-4 16,-7 6-4-16,-20 14-11 16,-12 13-2-16,-27 11-5 15,-25-2-2-15,-15 7-2 16,-14-10-3-16,-21-22-12 16,10-15-16-16,-16-31-35 15,6-19 37-15,16-24-16 16</inkml:trace>
  <inkml:trace contextRef="#ctx0" brushRef="#br0" timeOffset="-171678.34">15670 14966 536 0,'-3'-4'361'16,"0"3"-9"-16,-6-2-148 0,4 2-38 15,-9 2-46-15,3 6 5 16,-3 7 8-16,-5 6 4 15,-2 17-4-15,0-2-15 16,1 18-48-16,3 14-23 16,5 24-30-16,2 25-11 15,2 26-6-15,1 8-2 0,6 12 2 16,-4 6 2-16,3-2 1 16,2 1 0-16,-3-12 0 15,3-8 0-15,4-24 9 16,1-13-9-16,9-22-37 15,1-21-26-15,10-14-402 16,10 2 324-16</inkml:trace>
  <inkml:trace contextRef="#ctx0" brushRef="#br0" timeOffset="-171221.91">17405 15928 1286 0,'35'83'631'0,"-35"-47"-255"16,-4-12-119-16,-8-12-167 16,0-6-54-16,0-25-68 15,3-5 387-15,12-12-284 16</inkml:trace>
  <inkml:trace contextRef="#ctx0" brushRef="#br0" timeOffset="-170719.41">17626 15602 1271 0,'0'0'614'0,"0"0"-234"16,-1 3-91-16,1-3-118 15,0 0-53-15,5 1-64 16,18 6-23-16,29 6-28 15,-32-15-3-15,20 4-3 16,1-4-1-16,11 2 0 16,4 5 2-16,-3 7 1 15,0 10 1-15,-16 14 6 16,-10 8 4-16,-23 14 10 16,-16 7 2-16,-19 14 1 15,-8-13 0-15,0 3-12 16,2-14 13-16,6-26 14 15,6 2 7-15,7-21 23 16,6 1-11-16,7-12-18 16,5 1-12-16,5-1-21 0,-5 0-6 15,0-1 0-15,6 0 1 16,11-3 1-16,30-9-12 16,-23 4-28-16,4 0 7 15,7-10 218-15,2-8-148 16</inkml:trace>
  <inkml:trace contextRef="#ctx0" brushRef="#br0" timeOffset="-170384.73">18327 15273 889 0,'9'-11'529'0,"13"22"-85"15,3 5-96-15,4 14-211 16,-3 5-31-16,2 15-37 16,4 8-1-16,5 14 9 15,5 6 8-15,0 5-2 16,1 3 2-16,-16 0-12 15,-15 2-11-15,-10-5-9 16,-12 3-10-16,-10-7-18 0,-7-1-13 16,-18-4-51-16,-7-16-39 15,-3-17-71-15,0-11 378 16,12-23-195-16</inkml:trace>
  <inkml:trace contextRef="#ctx0" brushRef="#br0" timeOffset="-169952.57">19340 15315 994 0,'-8'5'605'16,"-5"7"-98"-16,-3 11-154 16,-6 4-84-16,-1 7-96 15,-3 3-38-15,-2 13-58 16,-2 7-22-16,8 16-28 0,4 12-10 15,6 6-9 1,8 7 2-16,-2 0 9 0,1-10 6 16,5 3 5-16,0-3-5 15,2-6-9-15,11 6-7 16,-2-21-8-16,7-2 2 16,4-10-21-16,1-14-15 15,4-9-35-15,-3-10-18 0,-4-27 2 16,-3 0 162-1,-4-10-61-15</inkml:trace>
  <inkml:trace contextRef="#ctx0" brushRef="#br0" timeOffset="-169679.5">19342 16043 1584 0,'21'112'703'15,"-18"-93"-314"-15,-4-11-265 0,-2-4-65 16,-1-11-32-1,-6-11-18-15,4 5 136 0,1-8-238 16,6-2 99-16</inkml:trace>
  <inkml:trace contextRef="#ctx0" brushRef="#br0" timeOffset="-169025.73">19575 15911 866 0,'7'-14'449'15,"-2"-10"-147"-15,9-1-25 16,0 1-135-16,4-2-16 16,-7-5-16-16,11 4 5 15,8-6-5-15,-1 1-7 16,13 12-36-16,-7 3-16 16,1 17-26-16,-2 3-7 0,-7 15-2 15,-2 1-1-15,-11 9-2 16,-2 17 0-16,-8 7-1 15,-7 15 0-15,-9 13 0 16,-8-6-2-16,-2 3-2 16,0-6-12-16,7-14 30 15,3-1 7-15,5-16 21 16,5-5 23-16,2-10-3 16,1-6 6-16,1-7-10 15,4 3-11-15,-2-8-26 16,1 3-15-16,-1-5-10 15,-2-5-2-15,4-2-14 16,-2-8-19-16,7-7-18 16,1-4 62-16,7-10-556 15,-7 1 415-15</inkml:trace>
  <inkml:trace contextRef="#ctx0" brushRef="#br0" timeOffset="-168436.52">19786 16367 1387 0,'-3'14'662'0,"4"-4"-255"16,13-8-201-16,0-2-51 15,9-4-67-15,0-4-23 16,2 2-36-16,9-3-14 0,8 2-9 16,5 2-3-16,-4-5 2 15,-1 3 22-15,-4-3-41 16,-3-3-29-16,5 5-64 15,-6-4-3-15,-9 1 64 16</inkml:trace>
  <inkml:trace contextRef="#ctx0" brushRef="#br0" timeOffset="-168171.71">20385 16054 1196 0,'11'42'695'16,"0"-11"-121"-16,-8-16-140 16,-5-9-233-16,0-2-72 15,-6-8-92-15,3 3-14 16,1-11-13-16,7 11-21 15,1-5-27-15,0-12-7 16,7-1 80-16,-4-14-36 16</inkml:trace>
  <inkml:trace contextRef="#ctx0" brushRef="#br0" timeOffset="-167686.58">20596 15770 693 0,'6'-15'482'16,"2"2"-18"-16,-8 1-104 15,8 5-48-15,-14-11-64 16,13 12-42-16,4-5-78 15,-5-1-41-15,19 17-59 16,-5-4-12-16,8 2-8 16,4-1-1-16,2 6 0 0,-1-2-1 15,1 16 2-15,0 8 0 16,-7 5 0-16,0 6 2 16,-13 12-11-16,-8 3-16 15,-12 7-20-15,-8 4-3 16,-9-1 8-16,-4-1 15 15,5-2 13-15,2-3 11 16,4-7 21-16,5-6 15 16,3-13 35-16,2-7 4 15,3-6 6-15,2-7-9 0,0-5-26 16,0-4-15-16,1-7-27 16,0 0-8-16,0 1 9 15,0 0-24-15,0 0-25 16,4-18 10-16,47-45 177 15,-25 24-117-15</inkml:trace>
  <inkml:trace contextRef="#ctx0" brushRef="#br0" timeOffset="-167513.72">21296 16096 1363 0,'5'21'700'0,"-6"-5"-214"16,-5-4-112-16,-7-6-186 15,-2 0-65-15,-4 0-81 0,-2-2-19 16,1-8-23-16,4 4-11 16,7-3-64-16,4-1-15 15,6 6-522-15,8 1 429 16</inkml:trace>
  <inkml:trace contextRef="#ctx0" brushRef="#br0" timeOffset="-166791.52">21454 15847 1261 0,'10'-8'564'0,"-5"-8"-294"15,12 0-81-15,-13-5-113 16,5-3-31-16,15 15-12 16,-13-8 8-16,4 3 4 15,7 16 3-15,-7-7-7 16,0-1-5-16,11 25-6 16,-8-5-1-16,-3 19-5 15,11 15-1-15,-16 5-4 16,-3 8-3-16,-2 12-5 15,-7 1-1-15,-9-2-1 16,-1-1 0-16,-4-4-12 16,-1 1 35-16,4-5 34 15,-5-12 13-15,5-12 37 16,1-9-29-16,1-16-27 16,10 1-14-16,1-14-22 15,14 5-5-15,6-12-6 16,1-1-1-16,12-7-4 0,-4-3 0 15,6-2-8-15,-1-7-5 16,-2-11 39-16,-4-11 139 16,-8-7-121-16</inkml:trace>
  <inkml:trace contextRef="#ctx0" brushRef="#br0" timeOffset="-166443.54">21851 15312 968 0,'-1'-7'473'0,"6"19"-159"16,2 4-69-16,15 13-60 15,-1 2-9-15,16 10 5 16,-1 0 3-16,10 6-11 15,9-1-14-15,-4-1-43 16,14 6-15-16,-9 3-36 16,4 9-14-16,-17 2-17 15,-16-2-7-15,-10 2-4 16,-11-1 3-16,-16-13 2 16,-6-2-6-16,-17-13-28 15,-9-7-18-15,6-4-41 0,1-9-4 16,0-16-8-16,2-5 240 15,11-9-124-15</inkml:trace>
  <inkml:trace contextRef="#ctx0" brushRef="#br0" timeOffset="-163448.2">586 15629 1847 0,'-3'7'93'0,"-1"2"120"15,-7 5-9-15,2 14 9 16,9-4-31-16,1 2-63 15,8 5-23-15,7-4-52 16,0-6-12-16,14 2-10 16,3-4 0-16,8-3-3 15,8 1-4-15,4-4-9 16,-3-3-1-16,-3-9-3 16,-8-2 2-16,-7-7-6 0,3-1-15 15,-2 1-40-15,-1 1-17 16,-9 4 52-16,-8 2-169 15,0 3 157-15</inkml:trace>
  <inkml:trace contextRef="#ctx0" brushRef="#br0" timeOffset="-163177.39">664 16100 1312 0,'-3'32'596'0,"6"6"-274"15,3 5-21-15,7-7-99 16,8 3-36-16,2-8-52 16,5-3-19-16,11-6-21 15,0-1-15-15,-2-7-26 16,-2-5-12-16,-4-10 7 15,-6-3-7-15,16-10 31 16,1-2 145-16,10-2-147 16</inkml:trace>
  <inkml:trace contextRef="#ctx0" brushRef="#br0" timeOffset="-157333.48">1731 17799 929 0,'-9'11'418'15,"-1"-1"-231"-15,-4-3-18 16,1 1-13-16,1-2-30 15,2 2-10-15,3 0 5 16,4-5 2-16,3-1-27 16,3-1-16-16,-3-1-30 15,1 0-19-15,22 11-12 16,32 20-5-16,-22-17-7 16,-2 0-2-16,8-2-4 0,3-3-1 15,2-2-1-15,4 2 0 16,-9-7 1-16,-2 4 1 15,-2 1 0-15,7-5-1 16,4 4 1-16,1-5 0 16,3 7 1-16,2 2 0 15,-7-1 3-15,3 6 0 16,-7-16 2-16,-5 1-13 16,-2-6-46-16,-3-10-17 15,-3 8-53-15,-5-9-15 0,-2 1 93 16</inkml:trace>
  <inkml:trace contextRef="#ctx0" brushRef="#br0" timeOffset="-156936.52">1732 18327 945 0,'1'5'458'16,"-1"-2"-171"-16,0-1-28 16,0-2-81-16,0 0-41 15,0 0-66-15,15 6-13 16,42 21-24-16,-26-13-4 0,9 1-4 16,-1-1-3-16,-8-9-13 15,13 5-4-15,-4-5-1 16,6-4 16-16,16 0-9 15,-4-8-11-15,15-6 6 16</inkml:trace>
  <inkml:trace contextRef="#ctx0" brushRef="#br0" timeOffset="-156073.34">3673 17954 794 0,'-32'-9'400'16,"6"4"-166"-16,2-3-25 15,0 4-14-15,5 1-29 16,4-6-13-16,4 5-18 16,3-9-14-16,7-4-36 15,-1 2-21-15,6-11-29 16,6 1-14-16,6-6-20 16,8 5-3-16,11-2-3 15,4-2 0-15,9 15 1 16,6-3 1-16,3 13 3 15,-3 6 0-15,-1 0 0 16,-7-1 2-16,-5 1 1 16,-6 6 1-16,-8 5 1 0,-2 9 0 15,-13 12 0-15,0 0-9 16,-12 11-15-16,-8-1-3 16,-14 8-1-16,-5 0 10 15,-15 5 14-15,4-1 4 16,-7 0 3-16,3 5 1 15,-4-3 1-15,-15 1-3 16,3-2 2-16,2-3 1 16,13 1 7-16,8-11 3 15,14-12 10-15,2 6 7 0,10-17 9 16,7 10 7-16,4-12-2 16,7-9-1-16,8-4-8 15,7-6-7-15,13 17-8 16,3-12-7-16,22 10-10 15,-10-2-1-15,3-7-5 16,-3 6-1-16,-11-8-1 16,5 2 1-16,-8-9 0 15,0 0 2-15,-14-3 19 16,0-7-13-16,-6 5-36 16,-3-4-13-16,0-1 274 15,-5 7-194-15</inkml:trace>
  <inkml:trace contextRef="#ctx0" brushRef="#br0" timeOffset="-155814.25">4667 18290 1267 0,'13'13'610'0,"-8"-5"-249"16,-7-4-37-16,-11-4-167 16,3-3-54-16,-11-3-77 15,8 0-7-15,2-5-39 16,-1 1-26-16,3-5 21 15,3-5 69-15,3-2-29 16</inkml:trace>
  <inkml:trace contextRef="#ctx0" brushRef="#br0" timeOffset="-155212.61">5061 17891 910 0,'-20'6'418'16,"-1"-4"-189"-16,4-4-14 15,3-6-42-15,-2-1-16 0,3-5-15 16,3-3-12-16,6-1-30 16,-3-1-23-16,11 1-44 15,0 3-20-15,8 0-20 16,8 3-5-16,8 2 1 16,7-2 2-16,12 10 4 15,1 1 2-15,4 3 2 16,-1 10 1-16,-9 7 0 15,-7 3 1-15,-8 13 1 16,-3 4-3-16,-14 8-18 16,-2 10-2-16,-12 4-4 15,-12 6 3-15,-6 8 19 16,-2-1 3-16,-4-1 4 16,-5-5-3-16,15-15 18 15,-8-4 17-15,4-9 35 16,10-8 16-16,-5-6 8 15,15-9-5-15,7-13-23 0,2 11-3 16,2-10-20-16,6 2-7 16,9 1-10-16,6-9-8 15,5-2-7-15,-2-3-2 16,-9 1-4-16,4 5 1 16,-3 0-5-16,3 4-15 15,0-14-33-15,-6 0 24 16,-2-13 2-16</inkml:trace>
  <inkml:trace contextRef="#ctx0" brushRef="#br0" timeOffset="-155003.67">5794 18290 1157 0,'-6'16'469'0,"-18"-5"-312"16,14-5-51-16,4-6-67 15,-11-5-11-15,7-8-6 16,1-6 242-16,-5-1-191 16</inkml:trace>
  <inkml:trace contextRef="#ctx0" brushRef="#br0" timeOffset="-154416.77">6139 17956 811 0,'-3'11'554'15,"-11"-12"40"-15,0-8-326 16,-1-1-60-16,5-13-113 16,8 6-47-16,9-4-34 15,7 4-9-15,8 1-5 16,1 3 0-16,0 2 5 15,6-4 3-15,1 5 9 16,-1-2 1-16,3 6-1 16,-3 6 0-16,-1 6-6 15,-2 4-3-15,-3 14-1 16,0 2-2-16,-6 6-1 16,-7 8 2-16,-9 3 1 15,-6 8 0-15,-8 2 1 0,-7 6 2 16,-7 1 0-16,-2-2 0 15,-3 2 11-15,9-13 15 16,5-9 28-16,-1-4 11 16,12-15-2-16,6 5-15 15,10-9-24-15,-4 5-9 16,16-5-11-16,-4-8-3 16,11 6-6-16,15-8-2 15,-4 2-3-15,6-3 2 0,0-5 10 16,6-8-14-16,-2-4-17 15,-3-2-1-15,-12-4 232 16,-1-9-542-16,7-5 313 16</inkml:trace>
  <inkml:trace contextRef="#ctx0" brushRef="#br0" timeOffset="-154050.48">6828 17732 681 0,'5'-2'407'0,"6"4"-91"15,4 6-74-15,6 5-15 16,7 0-58-16,-1-1-9 15,13 3-6-15,-1 2-6 16,14 5-34-16,0 4-22 16,-20 8-39-16,-3 2-21 15,-6 10-9-15,-4 10-4 0,1 8-3 16,-9 9-1-16,-13 6-1 16,-2-4 2-16,-15-3 9 15,2-4-11-15,-14-8-32 16,-14-14-24-16,-13-14-90 15,-4-7-11-15,-14-16-470 16,6 5 423-16</inkml:trace>
  <inkml:trace contextRef="#ctx0" brushRef="#br0" timeOffset="-153356.33">3237 17252 993 0,'-17'-5'478'0,"-5"12"-201"16,2 4-35-16,-5 8-97 0,1 4-35 15,-2 12-47-15,-1 6-12 16,0 10-28-16,-1 2 3 16,3 16 8-16,1 3 3 15,9 11 12-15,13 9-8 16,7-14-4-16,11 8-1 15,11-9-9-15,-2 3-4 16,7 4-12-16,5-10-2 16,7-1-6-16,-2-11 0 0,9-10 0 15,1-7 0-15,-1-5 6 16,-8-6-6-16,-1-1-50 16,2-5 34-16,-5-5-7 15</inkml:trace>
  <inkml:trace contextRef="#ctx0" brushRef="#br0" timeOffset="-151937.47">7274 17136 584 0,'-11'-5'398'16,"9"12"-23"-16,-8-11-111 16,3 6-38-16,7 13-72 15,-5-7-28-15,2 20-35 16,4-1-12-16,-8 7 4 15,5 3 4 1,1-18-20-16,1 0-11 0,0 63-32 16,-3 6-10-16,-1-4-9 15,0-38-3-15,8-5-4 16,0-16-5-16,12-10-1 16,3-8 1-16,0-11 7 15,5-2 1-15,8 2 5 0,-2 2-2 16,3 1-1-16,3-7 0 15,-2 5 0-15,0-6 3 16,-3 5 21-16,-1 4 9 16,-8 0 13-16,-13 6 3 15,-3 0-9-15,-6 3-6 16,-7 7-12-16,5 4-7 16,-6 8-9-16,-1 0-2 15,-7 4-1-15,-1 2-9 0,-7-8-48 16,-6 2-18-16,4-7-44 15,-4-7 406-15,-1-14-226 16</inkml:trace>
  <inkml:trace contextRef="#ctx0" brushRef="#br0" timeOffset="-151701.58">7112 17275 938 0,'18'-20'486'0,"9"0"-117"16,-10-10-50-16,3 7-110 15,10 6-52-15,-7-4-89 16,13 16-33-16,-3-6-24 16,6 9-4-16,4-1-2 0,5-8 1 15,2 0 40-15,2-5-8 16,17-4-674-16,2-6 496 15</inkml:trace>
  <inkml:trace contextRef="#ctx0" brushRef="#br0" timeOffset="-149990.33">8064 18110 750 0,'-12'-1'407'15,"-9"-3"-61"-15,5-1-44 16,0 3-108-16,4 1-15 15,4-8-52-15,3 5-12 0,3-2-22 16,-3 6-13-16,11 8-11 16,5-8-3-16,0 8 3 15,8-7-1-15,6 3-21 16,9-2-13-16,4 1-22 16,-7 2-4-16,2-4-4 15,-3 2-1-15,6-3 2 16,1-1-1-16,-2 1 2 15,-9-2 5-15,0-2-16 16,-3 0-14-16,-2 3-40 16,4 1-26-16,-6-2-48 15,0-11-25-15,1 1-43 16,-7-2-15-16,3-2-1 16,1 8 568-16,-11-5-276 15</inkml:trace>
  <inkml:trace contextRef="#ctx0" brushRef="#br0" timeOffset="-149598.39">8018 18284 973 0,'14'15'491'15,"-5"-2"-164"-15,-8-2-132 16,14-7-39-16,-8 2-60 16,6-1-29-16,3-2-28 15,-9-2-15-15,9 1-15 16,-4-1-4-16,5-1 2 16,12 3 25-16,2-2-57 15,9-1-33-15,11-5 40 0</inkml:trace>
  <inkml:trace contextRef="#ctx0" brushRef="#br0" timeOffset="-148583.48">9266 17956 783 0,'-16'0'376'16,"-2"-8"-134"-16,-1 0-40 16,8-3-28-16,-5-2-20 15,-1-6-3-15,5 1-3 16,2-3-31-16,7 4-14 16,3 4-46-16,9 1-24 0,-7 2-18 15,10-5-8-15,9-1-7 16,-6-1-1-16,20-2-1 15,-5 4 0-15,12 2 0 16,4 8 0-16,10 5 1 16,3 1 1-16,-8 13 0 15,-5 6 2-15,-8 5 0 16,-2 9 1-16,-6 6-1 16,-2-1 1-16,-7 10 0 15,-7-9 0-15,-1 5-11 16,-4-5-6-16,-10-5-15 15,-3 7-7-15,-11-7 2 16,-4 8 5-16,-7 0 13 16,-9-6 8-16,1-3 8 15,1-6 2-15,-15-3 1 16,10 1 1-16,-8-4 1 16,3 1 3-16,13 1 9 15,1-4 5-15,6 0 5 0,3-5 0 16,0-5 5-16,1-5 5 15,3 0 13-15,1 1 4 16,6-5 0-16,0 12-4 16,10-5-17-16,5-5-7 15,9 6-14-15,5-9-5 16,3-5-2-16,6 17-1 16,4-12-2-16,15 0-1 15,7-2-1-15,0-7 0 0,4 13-1 16,-12 7 0-16,0-6 0 15,4-5 1-15,-1 7 0 16,-1-9 1-16,1 14 1 16,5 2-1-16,-1-7 1 15,-5 4 0-15,-1-4 1 16,-12-2 1-16,-12-3 4 16,5 1 20-16,-12-3-34 15,3 2-16-15,0 13-17 16,-8 2 313-16,-5 10-208 15</inkml:trace>
  <inkml:trace contextRef="#ctx0" brushRef="#br0" timeOffset="-147505.85">9867 17373 356 0,'-9'-4'291'0,"-4"-2"72"16,3-1-82-16,-3 4-93 16,2 0-32-16,3 3-44 15,3 3-10-15,3 0-10 16,0-1-9-16,1-2-26 15,0-2-16-15,1 1-16 16,0 0 6-16,0 0 14 16,2 0 5-16,19-4-7 15,28-4-12-15,-19 10-15 16,-1-1-6-16,15 7-5 16,-11-1 0-16,1 1-1 15,-6 9 1-15,-11-1 2 16,9-3-1-16,-3 8 0 15,-5-4 1-15,-4-6 2 16,-5 5 2-16,-9-5 5 16,1 4 1-16,-7 3-7 0,0 2-4 15,-6-3-8-15,-8 0-2 16,-7-7 2-16,7 9 1 16,0-6-1-16,7-5-2 15,16 10-5-15,-5-16-1 16,12 4-3-16,1-1 0 15,6-4 3-15,-6 1 3 16,1 7 4-16,5-5 1 0,-6-3 3 16,6 0 0-1,-2 4 3-15,4 8 0 0,-2-2 1 16,-2 13 1-16,-3-5 1 16,-5-2 0-16,-4 5-7 15,0-3 19-15,-4-4 19 16,-1-1 5-16,-8-3 14 15,-3-1-18-15,-7 0-20 16,0 1-7-16,7 3-1 16,-4 4-11-16,11-2-32 15,-9 2-14-15,-2-3-34 16,10-12 438-16,-11-4-275 16</inkml:trace>
  <inkml:trace contextRef="#ctx0" brushRef="#br0" timeOffset="-146892.41">10391 17165 756 0,'9'-2'433'0,"-7"4"-58"16,5 3-97-16,-2 3-120 15,9 3-45-15,10 13-68 16,-5-3-16-16,3 7-21 16,2 6-5-16,-1 1-3 15,6 4-1-15,12 7 9 16,-7 3 15-16,1-5 35 15,0 5 4-15,-1 8 0 16,-1-4-10-16,-7 20-27 0,-8-1-4 16,-9-4-4-16,0 6-1 15,-11-10-3-15,1-4 0 16,-8 3 1-16,-6-6 1 16,-9 1 2-16,-5-2-2 15,-6-6-2-15,-3 10-3 16,3-2-4-16,-1-9-16 15,3 10-40-15,-1-13-31 0,-5 6-66 16,-1 6-17-16,-3-11-85 16,-2-1-15-16,7-16-162 15,1-7 255-15</inkml:trace>
  <inkml:trace contextRef="#ctx0" brushRef="#br0" timeOffset="-146057.02">8990 17268 612 0,'-6'3'367'0,"0"4"-37"0,-4-3-60 16,1 6-82-16,-2 1-33 15,4 6-31-15,-2 4-8 16,0 8-19-16,0 3-11 16,-4 5-22-16,3 3-11 15,1 7-13-15,0-3-8 16,-4 14-19-16,4 3 5 16,2 3 15-16,4 6 9 15,2-4 19-15,1-4-7 0,1-3-18 16,2 0-9-16,6-8-16 15,2 3-5-15,6 3-5 16,8-3 1-16,10 5 0 16,4-3 3-16,5-2 3 15,-3-4 0-15,0-14 0 16,4-5-2-16,-2-5-4 16,2-4 0-16,5 8 0 15,-1-8 0-15,3 0 3 16,5 11-2-16,-5-11-22 15,-3 3-5-15,-14-11 322 16,3-16-235-16</inkml:trace>
  <inkml:trace contextRef="#ctx0" brushRef="#br0" timeOffset="-145047.64">11169 16996 547 0,'-2'-10'338'0,"-3"4"-11"15,-2 6-69-15,0 2-88 16,-2 5-24-16,7 7-26 16,1 7-2-16,4 14-12 15,1-9-17-15,-4 7-38 16,1-1-20-16,-8-7-19 16,4 16-1-16,-9 0-3 15,4 0-1-15,4 2-5 16,2-7-2-16,14-11-3 15,-3 0-4-15,9-11-2 16,0-3 1-16,3-9 2 16,-2-9 2-16,7-9 4 15,1-3 1-15,1 1-5 16,8 1 9-16,-10 7 19 0,0 2 17 16,-1 3 31-16,-12 0-2 15,4 5-10-15,-3 0-14 16,-3 2-20-16,-4 0-5 15,-2 4-1-15,-4 2-1 16,-10 7 1-16,16 3-2 16,-15 5-6-16,4 5-1 0,-6-1-5 15,-10-1-1-15,15-6-2 16,3-4 1-16,5 1 1 16,-11-6-4-16,-6-5-22 15,-9-1-11-15,-9-6-22 16,11-4-6-16,2 9-25 15,-3-3-12-15,9-6-79 16,-2 1 564-16,2-19-316 16</inkml:trace>
  <inkml:trace contextRef="#ctx0" brushRef="#br0" timeOffset="-144727.7">11114 17170 593 0,'5'-2'351'0,"-1"-5"-23"0,2-5-55 16,-3-4-65-16,2 0-24 16,4-2-20-16,4 9-11 15,8 3-7-15,1-1 2 16,4 3-23-16,3-7-17 15,1 6-30-15,3-5-26 16,4 11-29-16,-4-3-6 16,-2-3-8-16,-5 2-1 0,1-9-3 15,-2 3 2 1,1-3 1-16,1 3 4 0,-5-6 142 16,5 1 115-16,1-7-164 15</inkml:trace>
  <inkml:trace contextRef="#ctx0" brushRef="#br0" timeOffset="-115912.61">22499 15270 364 0,'-22'0'270'0,"14"0"6"16,-19-8-54-16,7 5-9 15,-1 0-39-15,-4 3-16 16,-1-2-12-16,-4-10-8 15,-2-7-2-15,-10-7 1 16,1 5-34-16,-3 0-15 16,2-1-28-16,4 0-15 15,-9-13-18-15,4 1-8 16,-4 4-8-16,-5 0 0 0,6 6-3 16,-2-2-1-16,4 2-4 15,4-2 3-15,9-1 7 16,0-5 5-16,3-14 9 15,9 4-1-15,-5-9-6 16,6 4-5-16,9 8-10 16,4-1-2-16,8 3-9 15,18 4-1-15,-2-2-4 16,2-6-2-16,5-10 3 16,0-4 2-16,23-5 5 15,4-9 2-15,20-1 2 16,0-7 0-16,15-5-1 15,2 4 0-15,0 9 0 16,8 9-1-16,-10 10 0 0,4 14-1 16,-2 2 1-1,-6-1 0-15,12 7 0 0,-8-12 0 16,-1 8 1-16,4 0 0 16,-22-1 0-16,-1 7-1 15,-14 2 7-15,-11 3 5 16,0 6 9-16,-1 3 5 15,-2 8-5-15,1 4 3 16,-23 0-2-16,-8 2 0 16,-9 4 12-16,-6 0 1 0,2 12 7 15,-5 5 2-15,-18 3-7 16,-2 7-6-16,-11 2-14 16,2 2-5-16,1 4-6 15,2 4-3-15,2-4 1 16,-1 7 1-16,1 0-17 15,4-6-15-15,7-3-47 16,-7-18-1-16,14-13 343 16,-4-10-219-16</inkml:trace>
  <inkml:trace contextRef="#ctx0" brushRef="#br0" timeOffset="-115743.84">22822 12981 1040 0,'-16'-26'437'0,"14"32"-277"16,-1 12-47-16,9 18-16 16,-2 0-36-16,8 5-1 0,7 5-10 15,9 2-15-15,6 6 23 16,2 10 42-16,-6-1-572 16,7 5 383-16</inkml:trace>
  <inkml:trace contextRef="#ctx0" brushRef="#br0" timeOffset="-115295.14">22630 19042 701 0</inkml:trace>
  <inkml:trace contextRef="#ctx0" brushRef="#br0" timeOffset="-114127.36">22633 18965 1712 0,'11'-79'41'16,"2"-16"8"-16,8 15 40 15,3-12 33-15,-7-13 18 16,-2-13-5-16,-9-24-15 15,-6-3-23-15,-9-19-12 16,-2 4 2-16,-3-7-17 16,1 3-16-16,5 17-22 15,1 5-10-15,-3 6-5 16,0 6-1-16,-7-5 4 16,-2 7 1-16,-6-9 5 15,0-5 2-15,-9-7-1 0,-2-10-4 16,-18 6-7-16,-2 11-1 15,5 29-4-15,-1 17 2 16,17 34 3-16,-3 13 3 16,-2 16 3-16,3 5 0 15,-14-2-4-15,-5-6-6 16,-11-5-5-16,-12-6-3 16,-4-17-2-16,0 1-1 15,-8-27-1-15,-5-11-1 0,-12-7 1 16,-4-4 0-1,0 9 1-15,-7 2 1 0,-2 11 3 16,-4 0 1-16,-14 9 3 16,-6 6 1-16,-8-3-4 15,2-11-2-15,-15-22-4 16,11-8-2-16,5-13 1 16,-19-12 1-16,7-4 3 15,7 7 0-15,-23 2-1 16,12 15 1-16,-16 20 0 15,-14 4 2-15,16 26-5 16,-13 13-2-16,21 10 0 16,8 1 0-16,3-4 2 15,19-3 0-15,17-4-2 16,13 8-2-16,23 2 0 16,1 10-1-16,16 13-1 15,7 3-1-15,22 14-2 16,15 5 0-16,13 6-8 0,5 0-8 15,11 5-5-15,8-1-3 16,13 4 4-16,8 1 7 16,29 0 6-16,17 5 3 15,15-2 6-15,12 10 1 16,9 8 3-16,1-3 1 16,17 19 1-16,4 4 1 15,14 9-1-15,-4 8 0 16,5 3 1-16,10-3 1 0,-7 3 0 15,8-2 0-15,13 4-1 16,-10 2 0-16,-8 1-1 16,13 5 1-16,-24 1 0 15,-1 2 1-15,0 11 0 16,-5 8 0-16,-12-8 0 16,-7 4 0-16,1-3 0 15,-10-5 1-15,5 3-2 16,1-5 2-16,-9-9-1 15,4-4 0-15,-8-3 1 16,-4 5-1-16,-13-1 1 16,-14 0 1-16,-2-1 1 15,-3-7-1-15,-3 2 2 16,3 1 0-16,-20 4 0 16,1 2 0-16,-7 0 0 15,-5-5-1-15,10-6-2 0,-5-4 0 16,2 4-2-16,6 1 1 15,1 5 3-15,0 0 2 16,-3 0 3-16,-8-3 0 16,-2 9-1-16,-2 8-1 15,1 1-3-15,8 6 0 16,3 2-3-16,2 3 0 0,3 10 1 16,1 5-2-16,-1 9 2 15,-3 4 0-15,-7 9 0 16,6 11 0-16,0 17 1 15,0 5 1-15,7 6-1 16,-7 0-1-16,7-1 9 16,-6 6 7-16,-13-7 14 15,0-3 9-15,-20-6 0 16,3-20-6-16,-13 413-8 16</inkml:trace>
  <inkml:trace contextRef="#ctx0" brushRef="#br0" timeOffset="-112101.64">28079 15398 1729 0</inkml:trace>
  <inkml:trace contextRef="#ctx0" brushRef="#br0" timeOffset="-108384.14">23417 17409 776 0,'1'11'391'0,"-5"-4"-123"15,-4-4-27-15,13-2-35 16,-6 0-18-16,7-1-14 16,-6 0-19-16,0 0-47 0,0 0-22 15,0 0-39-15,0 0-13 16,7 13-14-16,0-10-4 15,39 32-8-15,-33-36 0 16,10-1 8-16,-3 7 7 16,8-8 7-16,6 11 0 15,2-11-10-15,4 4-6 16,2-1-9-16,-6-6-1 16,7 6 0-16,-5-6 0 0,0-1 1 15,-3 5-1-15,-17-8 1 16,0 0-1-16,-15 2-3 15,6-3-10-15,-6 4-39 16,6 2-26-16,-6 0-68 16,-2-1-43-16,12 5-118 15,-8 1-63-15,7 0 228 16</inkml:trace>
  <inkml:trace contextRef="#ctx0" brushRef="#br0" timeOffset="-107979.14">23443 17734 796 0,'-7'8'456'0,"4"-3"-52"15,5-1-172-15,-6-9-44 0,14 5-41 16,0-2-34-16,3 0-31 16,0 4-17-16,-1 1-10 15,10 6 2-15,-5 3 0 16,9 1-2-16,7 5-8 15,-3-5-3-15,8-4-2 16,6-4-6-16,8-9-7 16,8-2-4-16,-11-1-12 15,-2-3-1-15,-6 2-7 16,-10-3-21-16,11 1 57 16,-3 2-127-16,3 4 70 15</inkml:trace>
  <inkml:trace contextRef="#ctx0" brushRef="#br0" timeOffset="-105188.46">22672 15455 1281 0,'-8'19'502'0,"5"-13"-340"16,8 2-84-16,6-5-69 16,11-1 0-16,11 3 12 15,8-7 9-15,19-7 9 16,8 1 5-16,4-4-9 16,2 0-3-16,7 3-5 15,7 2-4-15,12 3-6 0,8 4-3 16,5 5-3-16,4 2 2 15,15 4 10-15,2-2 3 16,15-5 7-16,-1-1 2 16,3-2-3-16,2-3 1 15,7 2-5-15,-3-2-4 16,-2-4-10-16,8 6-3 16,-10-3-1-16,3 3 1 0,10 3 0 15,-3 0 0-15,7-3-1 16,5-3 0-16,-8-3 1 15,1-2 0-15,-1 2 2 16,-7 5-2-16,-3 1-2 16,0 6-1-16,-15 2-1 15,0 0 1-15,1 3 3 16,-6-5 1-16,-3-8-2 16,6-1-2-16,-6-7-3 15,-6-2-1-15,-6 0-1 16,-5 0 4-16,-6 7 9 15,-6 1 5-15,-3 8 6 16,-6 0-1-16,10 0-8 16,0-2-5-16,-4-6-6 15,-4-5-2-15,-16-6-3 16,8 1 2-16,-9-2 7 16,1 6 4-16,-11 1 7 15,-7 2 1-15,-1 6-5 16,-4 1 0-16,6 0-2 0,9 1-1 15,-2-1-3-15,-8-2-2 16,-4-1-5-16,-13-2-1 16,-1 1 1-16,4 1 2 15,-6 3 3-15,-5 1 3 16,-10 2 1-16,-3 5-1 16,-7-1-4-16,2 2-2 0,-11-1-5 15,9-2 6-15,-4-5-21 16,-6-1-14-16,4-2 7 15,-5-5 237-15,-14-5-162 16</inkml:trace>
  <inkml:trace contextRef="#ctx0" brushRef="#br0" timeOffset="-101604.5">24761 17705 311 0,'-9'9'198'16,"0"5"15"-16,1-2-55 15,-2-3-22-15,3-3 14 0,-3-2 22 16,2 2 10-16,3-2-12 16,1-2-13-16,0-3-36 15,0-1-27-15,4 1-21 16,0 0-16-16,0 0-28 15,0 0 1-15,2-4-16 16,8-6-1-16,43-29 4 16,-25 37 0-16,8-8-6 15,-2 6-2-15,-7 3-3 16,-4 1-1-16,-9 1-2 16,4-1-1-16,4 5 0 15,-3-2 0-15,-4 4 2 16,-4-1 1-16,-2 4 1 15,0 0-1-15,4 13 0 16,2 0-1-16,-1-1-1 16,1 0 1-16,-5-1 1 15,-2 2 0-15,-3 0 1 0,-2 0 1 16,-3 3 2-16,0 1-1 16,-1-5 2-16,-4-2-1 15,0-8 1-15,-6 1-2 16,-1 0 0-16,-2 3-1 15,0 12-3-15,0-6 0 16,-2 1-1-16,-4 0-1 16,5-8 0-16,-8 5 2 15,7 11 1-15,6-1-1 0,-9 2 2 16,2-5-1-16,-9-4 9 16,0-1 14-16,-2-4 26 15,16 1 8-15,-4-6-2 16,2 1-12-16,6-1-24 15,-1-6-7-15,4-1-9 16,5-3-2-16,0 1-3 16,0-3 1-16,0 0 0 15,7 5 0-15,21 4 1 16,27 11 0-16,-26-19 0 16,-8 1-1-16,7 1-1 15,1-2-2-15,2 1 0 16,1 4 1-16,-6 8 1 15,2-8 0-15,-6 8 1 16,1-7 0-16,-2-2 0 16,1 5 1-16,-2-4-2 0,0 6 1 15,0-9 12 1,2 1-13-16,-6-2-41 0,-2 7-26 16,-6-4-90-16,-10-14-22 15,-1-19 112-15</inkml:trace>
  <inkml:trace contextRef="#ctx0" brushRef="#br0" timeOffset="-101204.9">25365 17242 480 0,'9'-3'275'0,"1"8"10"15,-8 0-53-15,-7 1-6 16,8 6-7-16,-3 2-48 0,8 2-19 16,5 10-47-16,-11-2-18 15,-2 3-29-15,-3 8-14 16,3 4-26-16,0 2-6 16,0 2-5-16,2-2 9 15,-12-8-42-15,4-1-36 16,3 1-64-16,-3-6 63 15</inkml:trace>
  <inkml:trace contextRef="#ctx0" brushRef="#br0" timeOffset="-100658.7">25463 17483 359 0,'7'-6'223'0,"-2"-4"-15"16,-2 2-30-16,-4 3-48 16,2 8-15-16,-1 0-38 15,0-3-13-15,1 7-41 16,2 8-14-16,13 36-7 16,-9-35-1-16,2 5 0 15,1-1 0-15,0 6 1 16,-1-4-1-16,-6-9 1 15,3 6 1-15,1-10-3 0,0 2-1 16,2-4 17-16,-1-6 8 16,3-3 25-16,2-1 14 15,2-6 1-15,4-3-3 16,-2 1-10-16,1-5-5 16,0 0 0-16,-8-1 3 15,-1-4 15-15,-2 3 10 16,-11 2 5-16,5 1 8 15,-9-4-4-15,-1-3-9 0,6-8-3 16,-8-2-12 0,9 1-23-16,3 1-7 0,-4 2-20 15,4 6-3-15,-6 1 3 16,-1 6 4-16,-6 4 6 16,-1 5 0-16,-4 9-6 15,-3 0-6-15,6 11-13 16,-3-1-3-16,5 3-2 15,0 1-1-15,2-2-15 16,1 2-14-16,2-3-43 16,4 5-16-16,5-2 61 15</inkml:trace>
  <inkml:trace contextRef="#ctx0" brushRef="#br0" timeOffset="-99942.15">25951 17101 417 0,'-2'-4'297'16,"0"-7"25"-16,-1 8-125 15,2 3-24-15,-2-5-12 0,3 5-11 16,0 0 5-16,0 0-9 15,0 0-21-15,0 0-8 16,4 7-31-16,4 7-18 16,16 33-32-16,-16-27-16 15,2 21-12-15,1-2-3 16,3 13-3-16,1 6 1 16,2-2-1-16,-2 3 0 15,2-2 0-15,0-2 0 0,2 10-2 16,-1-5 10-16,-4 3 15 15,-2 4 4-15,-10-7 8 16,-2-2-8-16,-14-1-10 16,-1-4 0-16,-8-4-2 15,-3 7 0-15,-3-3-2 16,-4 1-4-16,3-6-2 16,-1-9-2-16,4-3-1 15,3-3-14-15,0-3-43 16,-7 1-20-16,10-18-26 15,-7 6 52-15</inkml:trace>
  <inkml:trace contextRef="#ctx0" brushRef="#br0" timeOffset="-99032.34">24947 17066 273 0,'-1'-1'231'0,"-3"-3"54"16,-4 3-34-16,2 0-56 15,6 1-16-15,-2 0-24 16,2 0-24-16,0 0-35 16,0 0-14-16,0 0-6 15,-1-1-3-15,-2 0-8 16,-17 2-6-16,-27 11-23 16,23 0-8-16,-7 1-12 15,-3 1-3-15,1 4-3 16,6 11 5-16,6 4 13 15,3 3 3-15,4 4 2 16,-3-10-5-16,1 9-13 16,0 4-5-16,-1 1-6 15,3 4-1-15,-2-4-2 16,3 3-1-16,3 7 9 16,-3-3 5-16,3 5 8 0,2-5 2 15,2 1-9-15,3-2-4 16,3 4-6-16,4-3-2 15,-4 2-2-15,6 1-1 16,1 2-3-16,0 3 0 16,9-10 2-16,0-1 1 15,4-8 4-15,-1 1 1 0,0 1-1 16,0-3 0-16,-7 14 2 16,1-2 2-16,0-13-2 15,-2 5-1-15,3-21-3 16,4-6-2-16,2 9-1 15,6 1 0-15,-8-6 8 16,4 0-9-16,4-3-69 16,-6-6-7-16,10 4 34 15</inkml:trace>
  <inkml:trace contextRef="#ctx0" brushRef="#br0" timeOffset="-92490.69">26090 17017 932 0,'-6'3'459'16,"3"-3"-172"-16,1-6-95 15,1-9-39-15,1-6-23 16,2-2-12-16,0-8-12 0,5 8-12 16,2-4-22-16,3 0-12 15,7 4-23-15,4 0-13 16,7 2-17-16,-1 2-4 16,-1 4-1-16,-2 6-1 15,-12 5 4-15,-4 1 2 16,-13 6 20-16,-6-3 4 15,3 15 2-15,4 9-2 16,-2 12-19-16,7 10-5 0,-4 0-5 16,1 3-1-1,7-4 0-15,-8-3 4 0,0-9 16 16,2 1 13-16,8-5 25 16,-5-6 5-16,1 1-2 15,-7-9-8-15,8 3-22 16,-6-3-8-16,6 1-13 15,10-1-6-15,-9-3-5 16,6-1 0-16,-1-7-3 16,-3-3-1-16,-1-5 4 15,10 1-12-15,2-7-25 16,-1 1-15-16,-6-14-61 16,-4 2 41-16,3 5 38 15</inkml:trace>
  <inkml:trace contextRef="#ctx0" brushRef="#br0" timeOffset="-92097.33">26598 16659 886 0,'-1'-4'498'16,"-1"7"-81"-16,-4 1-101 15,3 4-135-15,3 6-31 16,0 3-40-16,1 4-10 0,3 4-6 16,3 0-1-16,2 2-13 15,3 3-10-15,1-4-21 16,-3-1-13-16,6 4-16 16,2-4-3-16,1 1-4 15,5-1-2-15,-12-6-1 16,4 5-2-16,-1-2-1 15,-8-7-1-15,4 7 1 16,-13-10-1-16,0 4 2 16,2 8-1-16,-5-7 0 15,8 4 0-15,-15-9-6 16,-2-2-9-16,3-1-41 16,-14-6-22-16,5-6-65 15,-1-12-42-15,-4-16 116 16</inkml:trace>
  <inkml:trace contextRef="#ctx0" brushRef="#br0" timeOffset="-91875.24">26567 16756 510 0,'-4'-20'385'16,"4"10"81"-16,1 1-100 16,8 2-86-16,1-3-20 15,6 1-46-15,4 5-17 16,6-3-38-16,5 4-29 15,3 5-50-15,-15-5-19 0,0 4-39 16,-4 1-10-16,-7-2 2 16,14 5-14-16,-6-7-34 15,1 0-30-15,2-12 94 16,11 2-271-16,5-11 201 16</inkml:trace>
  <inkml:trace contextRef="#ctx0" brushRef="#br0" timeOffset="-88592.36">27090 18026 1930 0,'13'7'15'16,"-8"-2"18"-16,-1-7-17 15,6-2-13-15,-10 7-98 0,0 0 70 16</inkml:trace>
  <inkml:trace contextRef="#ctx0" brushRef="#br0" timeOffset="-87883.48">27404 17606 636 0,'-53'10'401'0,"38"-11"63"16,4 7-236-16,9-6-47 15,-6-3-9-15,12 2-24 16,5 2-8-16,-7-10-25 15,8 6-19-15,8-6-38 16,3-7-12-16,15 5-21 16,6-2-9-16,6-4-12 15,8 4-1-15,11 0-1 16,-16-3 0-16,-1 5 0 16,-9 3 1-16,-21 9 1 0,14 13 3 15,-19 4 6-15,-8-1 1 16,-7 12 3-16,-9-5-2 15,-13 11-9-15,0 12-4 16,-12 0-4-16,-14 9-1 16,2 3 2-16,-6-4 1 15,3-3 1-15,9-3-1 16,4-2 1-16,1-4 1 16,0-2-1-16,12-1 1 0,-2-2-1 15,4-1 3 1,9-2 4-16,0 0 6 0,5-9 14 15,9-4 8-15,-4-8 16 16,-7-4 5-16,13-2-1 16,-4-5-5-16,5 0-14 15,13 3-10-15,-7 2-12 16,6 3-5-16,14 6-8 16,-3 1 0-16,16 2-1 15,0-1-1-15,8-6 0 16,6 1-1-16,5-5 1 15,-3 1 0-15,-7-6 1 16,-14 6 2-16,-9-9 3 16,-4-1-16-16,-6 1-42 15,-1-4-39-15,-5 4-22 16,2-4 341-16,-2-26-185 0</inkml:trace>
  <inkml:trace contextRef="#ctx0" brushRef="#br0" timeOffset="-87120.82">28512 16822 780 0,'4'-15'385'0,"-3"-4"-128"16,-1 0-38-16,0 9-32 15,-3 1-8-15,-5 10-18 0,-3 5-7 16,-8 0-47-16,0 4-21 16,-4-1-23-16,2 4-12 15,-1 1-16-15,1 4-6 16,6 11-15-16,-5 0-6 15,9 12-6-15,-6 2-2 16,0 7 0-16,15 16-2 16,-6 0-1-16,11 4-1 0,10-10 1 15,-10-14 2 1,11-9 0-16,-1-8 1 0,-2-9 0 16,5-1-2-16,-1-4 1 15,-1-2-1-15,3-8-1 16,-3 1-1-16,7-8 7 15,-1-5 7-15,5-8 11 16,-1-8 8-16,-4-3-3 16,-1-2-1-16,-5 6-8 15,-4 4 1-15,-7 6 22 16,-3 8 8-16,-5 1 11 16,-2-3-1-16,-5-1-21 15,0-3-7-15,-5-5-10 16,-4 3-2-16,-1 3-5 15,-1 1 0-15,-1 6-3 16,-1-1-1-16,-4 9-2 16,0 6-2-16,-2 9-3 0,4 4-6 15,4-2-29-15,13-2-16 16,15-9-34-16,5-6 14 16,14-11 42-16</inkml:trace>
  <inkml:trace contextRef="#ctx0" brushRef="#br0" timeOffset="-86050.3">27089 18023 638 0,'-20'9'318'0,"6"-5"-103"0,1 1-35 16,5-9-53-16,2 1-21 16,3-1-21-16,3 0-6 15,0-6-5-15,2-4 0 16,2-1 2-16,2-4-1 16,2 2-7-16,0-1-10 15,-1 6-25-15,-2-2-9 16,1 10-6-16,-1 4-1 15,-3 1 1-15,2 5 1 16,0 4 3-16,-4 0 5 0,6 1 9 16,-6 0 1-16,-3-1 8 15,0-2 0-15,-5-5-10 16,-3 1 2-16,1-6-5 16,1 2-8-16,3 3-8 15,9-5-10-15,-1 0-10 16,-2 1-2-16,0 0 8 15,0 0 34-15,0 0-24 16,0-1 27-16,0 1-21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30T15:13:02.4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2675 2026 1075 0,'-9'-24'451'16,"-2"5"-256"-16,-1 9 28 15,4 7-32-15,0 5-37 16,4 15-62-16,2 1-25 16,2 18-6-16,6 15 4 0,4 24-7 15,4 8 1-15,2 35-4 16,-1 18-7-16,-5 17 8 15,1 10 0-15,-2-6-19 16,-3-12-5-16,1-31-11 16,0-19-2-16,-2-38 6 15,-3-13-7-15,1-25-30 16,-3-9-36-16,0-10 24 16</inkml:trace>
  <inkml:trace contextRef="#ctx0" brushRef="#br0" timeOffset="1351.29">2043 2751 708 0,'-61'-41'356'0,"54"33"-116"16,-6 0-20-16,2 1-56 15,2-2-20-15,9-8-24 16,-8-5-3-16,11-8 6 16,1-10-2-16,1 5-10 15,6-7-11-15,-8 4-36 16,-1 7-17-16,8 5-23 16,5 8-6-16,10-5-8 15,11 3-2-15,-4-15-4 16,12 0-2-16,15 0-2 15,1-1-1-15,11 7-1 16,-4 9 0-16,-4 13 0 16,-3 8 1-16,-11 18 0 0,1 3 1 15,-7 9 1-15,7 4 1 16,3 6 0-16,3 8-1 16,-13-3 0-16,2 8 0 15,-30 4 2-15,-9 4 0 16,-5 26 4-16,-22 0-1 15,-3 14 2-15,-10 2 0 16,-14-2 0-16,1-3 0 0,7-16-2 16,1-10 1-16,14-19 2 15,3-7 1-15,-1-7 3 16,-1 1 0-16,-4-2-7 16,-3 3 7-16,-3 1 16 15,9-5 10-15,5-3 23 16,13-2 1-16,3-14-5 15,2-3-7-15,20-10-12 16,2-3-7-16,34-2-3 16,5-4 0-16,20-4-1 15,5-5 2-15,1-7-6 16,0-5-2-16,-5-2-7 16,-2-2-3-16,6-2-3 15,-1 0-1-15,-4-2-1 16,-5 1-2-16,-8 2-18 15,-2 11-15-15,-6 3-51 0,1 1-8 16,2 9 270-16,6-5-865 16</inkml:trace>
  <inkml:trace contextRef="#ctx0" brushRef="#br0" timeOffset="2897.96">3386 1741 384 0,'-20'-11'230'0,"13"3"-7"16,1-1-40-16,2 6-49 16,-1 2-10-16,7 1-24 15,-2 0 10-15,-1 0 40 0,0 0 7 16,0-1 9-16,0 0-7 15,0 0-49-15,-7-17-18 16,-26-37-42-16,33 27-17 16,5 0-25-16,14 8-8 15,-2 4-5-15,4-1-1 16,13 3 2-16,-1-1 0 16,6-5 3-16,-1 6-1 0,-4 7 2 15,1-2-1-15,-2 17-2 16,-2 0 0-16,-9 13 0 15,1 11 2-15,-11 14 1 16,-3 8 1-16,-15 9 4 16,-2 2-1-16,-9-1-6 15,-5-2 8-15,6-10 40 16,-3 0 23-16,1-12 54 16,4-4 6-16,1-7-14 15,-2-10-14-15,6-7-34 16,5 2-14-16,4-5-26 15,3-1-9-15,9-2-11 16,3-2-2-16,7-5-4 16,6 0 1-16,7-9 0 15,7-1 0-15,2-9 2 16,4 2-16-16,1 1-68 16,-2-6-21-16,0 5 331 15,-1-14-207-15</inkml:trace>
  <inkml:trace contextRef="#ctx0" brushRef="#br0" timeOffset="3249.9">4307 1319 1010 0,'-18'0'512'0,"6"1"-200"0,-3 6-84 15,-3 4-48-15,8 7-64 16,-2-5-30-16,1 14-27 15,-1 2-15-15,4-1-19 16,3 11-1-16,11-10-2 16,8 1 0-16,0-2-7 15,13-8 1-15,4 3 4 16,3-3 2-16,8 2 1 16,-15 0 0-16,-3 4-3 15,-5 0-1-15,-9 7 8 16,-3 2 2-16,-12-5 1 15,-7-3 0-15,2 2-6 16,-8-10 1-16,8 5-5 16,2-7-20-16,-17-22-71 15,0-8-66-15,-14-21-170 0,-12-7-133 16,-4-16 275-16</inkml:trace>
  <inkml:trace contextRef="#ctx0" brushRef="#br0" timeOffset="3378.31">4055 1599 438 0,'0'-31'301'16,"1"4"66"-16,4 10-28 15,7-3-22-15,3 3-18 16,5-3-98-16,3-6-52 16,8-1-102-16,4-4-22 15,19-6-10-15,-9-5-15 0,12-1 402 16,4 1-302-16</inkml:trace>
  <inkml:trace contextRef="#ctx0" brushRef="#br0" timeOffset="3733">4865 994 560 0,'25'-21'421'0,"-18"27"73"16,-4 2-93-16,-5 7-125 16,-5 3-52-16,-2 4-93 15,-16 6-33-15,-2 21-41 16,4 8-14-16,4 18-15 16,6 8-5-16,7 10-9 15,3 3-4-15,7-8-4 16,13-7 1-16,5-15 1 15,9-9 0-15,4-14 5 16,-2-14 0-16,6-17 26 16,-7-6 26-16,-8-17 33 0,0 2 15 15,-8-7 2-15,-8-11-14 16,-10 1-25-16,-7-11-13 16,-15 1-25-16,-3 2-13 15,-4 4-15-15,-3 5-6 16,3 16-8-16,3 8-18 15,-6 10-45-15,-3 5-13 16,-2 14 212-16,-2 4-787 0</inkml:trace>
  <inkml:trace contextRef="#ctx0" brushRef="#br0" timeOffset="4247.43">5801 2309 1263 0,'-34'-1'583'0,"11"2"-273"15,3 1-28-15,10 2-106 16,8 1-56-16,11 7-63 16,8 3-29-16,13 7-10 15,-3 1 2-15,6-9 2 16,8 6 1-16,6-8-4 15,4-2-3-15,18-3-3 16,0-5-1-16,1-12-1 16,-2 4 2-16,-19-5 26 15,-3 6-12-15,-12 3 20 16,-4-2 225-16,-9 16-210 16</inkml:trace>
  <inkml:trace contextRef="#ctx0" brushRef="#br0" timeOffset="4444.43">5917 2687 1241 0,'-29'41'597'0,"15"1"-311"16,14-1-50-16,11-1-60 16,12-16-84-16,6-1-13 15,12-19-20-15,7-2-6 16,10-6-14-16,-3-14 14 15,5-1-29-15,0-10 118 0,7-10-101 16</inkml:trace>
  <inkml:trace contextRef="#ctx0" brushRef="#br0" timeOffset="5087.6">7854 2464 1170 0,'-38'0'490'0,"0"-1"-352"16,13-7 10-16,9-4-12 0,12-7-39 15,4-5 11-15,13-13-13 16,7-5-12-16,19 1-21 16,8 2-19-16,15 14-20 15,7 7-7-15,-11 18-11 16,1 5 0-16,-16 15-3 16,-9 7-2-16,-6 16-1 15,-12 9-1-15,-14 17 1 16,-14 11 0-16,-21 14-1 15,-11 11 14-15,-30 6 25 16,3 6 13-16,-7-5 17 16,9-5-10-16,25-19-23 15,5-10-12-15,22-24-7 16,8-11 0-16,18-15-2 16,5-12 2-16,24-6 24 15,2-7 6-15,14-8 5 16,7-4 1-16,1-6-24 0,-3-10-6 15,-2-5-1-15,0-6-20 16,-4-14-29-16,3-1 67 16,2-13-42-16</inkml:trace>
  <inkml:trace contextRef="#ctx0" brushRef="#br0" timeOffset="5568.32">8222 1629 896 0,'-56'-13'444'0,"32"-3"-179"15,11-9 20-15,13 1-44 16,17 1-62-16,-9 0-76 16,3 6-24-16,4-1-66 15,4 3-10-15,17 7-2 16,1 6 0-16,1 1 1 16,-2 1 1-16,-13 3 0 0,1 6 0 15,-9 15 3-15,-3 6 0 16,-8 9 3-16,-9 7 2 15,-9 2 6-15,2 7 10 16,-7-1 15-16,6 0 2 16,6-7 5-16,-1-5-7 15,10-13-14-15,3-3-5 16,4-11-9-16,0-6-4 16,9 1-1-16,0-8-1 0,10 7-1 15,2-3 1-15,8-8-1 16,6-2 39-16,-2-25-13 15,3 1 140-15,5-6-113 16</inkml:trace>
  <inkml:trace contextRef="#ctx0" brushRef="#br0" timeOffset="6270.92">8905 1337 752 0,'-14'-3'427'16,"1"9"-85"-16,-3 18-105 15,0-4-41-15,3 17-42 16,1-6-25-16,7 0-47 16,5 7-19-16,8-14-20 15,4 4 1-15,10-3 11 16,3 3 7-16,8 0-2 16,3 2-4-16,-8-3-21 0,0-2-10 15,-9 5-6-15,-7-4 1 16,2 2 5-16,-5 1 4 15,-9-6 3-15,-11-9 1 16,-10-1-2-16,-5-3-1 16,-5-1-10-16,7-4-50 15,-10-10-101-15,0-13-54 16,-2-18-311-16,-1-1-60 16,4-8 29-16,1 5 55 0,9 6 354 15,14 9 150-15,9 4 130 16,12 4 32-16,11-5 51 15,-4-1-1-15,6-3-6 16,-8 0-25-16,-4 2-80 16,0-2-39-16,-7 4-58 15,0-7-14-15,9 6-19 16,5-2-6-16,19-6-11 16,5 7-2-16,11-4-4 15,3 4 3-15,-5 6 6 16,-3 1 1-16,-11 7 4 15,-7 3 1-15,-9 11 16 16,-9 8 4-16,-10 11 27 16,-3 12 13-16,-10 13 26 15,-4 7 17-15,-9 5 7 0,0 1-7 16,2-5-27-16,5-7-12 16,11-8-23-16,7-11-4 15,9-9 8-15,9-6 9 16,11-12 42-16,-5-7 14 15,12-12 4-15,-5-8-9 16,-4-9-35-16,-2-4-14 16,-15-9-16-16,-3 5-6 15,-12-5-8-15,-4-4-4 0,-3 7-27 16,-1-3-25-16,-3 9-11 16,2 11 182-16,-10 2-109 15</inkml:trace>
  <inkml:trace contextRef="#ctx0" brushRef="#br0" timeOffset="6939.66">10069 2986 1046 0,'-16'0'630'0,"11"6"-61"16,-6-5-325-16,9 4-56 16,-3-9-116-16,-9-5-39 15,19 4-10-15,-12-14-3 16,7-1 5-16,-1-9 0 15,-1-12 292-15,17 0-229 16</inkml:trace>
  <inkml:trace contextRef="#ctx0" brushRef="#br0" timeOffset="7391.4">10357 2376 1234 0,'-18'-4'567'0,"4"-7"-268"16,4-2-54-16,10-2-84 16,6-8-53-16,14-5-52 15,10-3-17-15,18-1-28 16,15 8-4-16,0 3-2 15,-4 2-1-15,-8 10 1 0,-11 4 0 16,-1 23-3-16,-2 13 0 16,-9 24-2-16,-3 20 0 15,-14 6 2-15,-7 5 1 16,-15 13 0-16,-12-6 1 16,-10 17 12-16,-8 3 24 15,-6 0 42-15,1 0 13 16,1-14 3-16,14-4-19 15,19-20-37-15,2-18-14 16,24-17-15-16,-5-17-6 0,14-7 0 16,8-5 0-16,6-14 1 15,7-4 1-15,7-16 7 16,8-11-16-16,14-21-1 16,1-8 199-16,15-18-158 15</inkml:trace>
  <inkml:trace contextRef="#ctx0" brushRef="#br0" timeOffset="7797.3">11788 1525 1166 0,'-7'-23'565'0,"-7"7"-238"15,-4 11-89-15,-5-1-84 0,-2 9-57 16,-7 9-27-16,-9 5-4 16,-7 29-24-16,-5 10-10 15,-11 31-17-15,11 18-6 16,13 10-7-16,13 1-2 16,38 4-1-16,7-22-1 15,26-9 2-15,5-16 1 16,4-27 2-16,10-7 2 0,-15-20 11 15,9 0 6-15,-7-16 36 16,-13-8 9-16,-6-4 12 16,-18-7 16-16,-20-6-12 15,-8 0-7-15,-14-8-18 16,-8-3-21-16,-10-3-25 16,1 9-16-16,-2 10-50 15,-6 5-12-15,2 27-29 16,-6-1 279-16,-4 18-139 15</inkml:trace>
  <inkml:trace contextRef="#ctx0" brushRef="#br0" timeOffset="8352">10129 3025 765 0,'-5'-4'435'0,"5"0"-58"0,2 2-48 16,8 3-85-1,-1 2-76-15,-5 2-98 0,-1-3-26 16,-2 2-18-16,4 2-3 15,-7-3-1-15,-2 6 0 16,0-2-1-16,-7-1 21 16,0-3 0-16,-3-2 131 15,9-3-116-15</inkml:trace>
  <inkml:trace contextRef="#ctx0" brushRef="#br0" timeOffset="9058.4">10060 2961 567 0,'-4'-10'353'16,"4"5"-95"-16,5-8-44 16,-10-9-26-16,10 16-46 15,-1-4 5-15,2 12-24 16,8 9-25-16,-8-6-51 16,8 11-19-16,-3 1-19 15,-4 1-2-15,5 0-2 16,-6-5 0-16,1-3-27 15,2-6 50-15,-5 0 65 16,-4-8 23-16,-4-13 67 16,-7-4-37-16,2-3-51 15,-6 2-19-15,3 9-39 0,6 3-12 16,3 10-17-16,2 0-4 16,1 3-4-16,-1-4-1 15,-1 0 28-15,1 0-27 16,0-12-51-16,5 2 62 15,40-32-41-15</inkml:trace>
  <inkml:trace contextRef="#ctx0" brushRef="#br0" timeOffset="9608.67">12278 2797 891 0,'-3'7'458'0,"2"-7"-127"15,3 3-62-15,8-2-63 16,3-1-46-16,18 9-50 16,4-8-6-16,3 4-21 15,5 4-14-15,-7-5-23 16,1 4-14-16,1-8-18 15,4 3-1-15,-4-8-2 16,2 2 6-16,-8-5-13 16,-4-3-21-16,-6 4 28 15,-8-1-130-15,-18 3 91 16</inkml:trace>
  <inkml:trace contextRef="#ctx0" brushRef="#br0" timeOffset="9769.46">12462 2957 1184 0,'-20'32'537'0,"26"0"-282"0,-6-3-42 16,18-4-87-16,-3-12-41 15,-12-6-29-15,17-5-13 16,-5-6 0-16,17-3-25 16,16-16 377-16,-1-1-288 15</inkml:trace>
  <inkml:trace contextRef="#ctx0" brushRef="#br0" timeOffset="10461.67">14069 2580 1057 0,'-31'-21'519'16,"3"5"-215"-16,4-10-10 16,5-2-78-16,8 0-63 15,4-13-58-15,6 6-21 16,8 3-38-16,5-1-11 16,18 4-17-16,3 4-3 15,10 0-3-15,5 6-2 16,23 15 0-16,-6 6-2 15,6 13 0-15,1 12 1 16,-22 15 0-16,3 1-1 0,-15 6 2 16,-5 12-1-16,-15 5 0 15,-11 9 1-15,-11 14-1 16,-13-2 1-16,-18 6 1 16,-8 0 2-16,-10-1 7 15,-22-2 1-15,-20-5 7 16,-3 1 2-16,-10-16-1 15,25-3 0-15,8-23 0 16,20-5 1-16,19-19 4 16,4-10-2-16,44 1-9 15,-2-10-3-15,15 0 22 16,12-1 11-16,4-4 20 16,13 1 3-16,11-6-26 15,-6 2-11-15,11 1-16 16,-4-2-2-16,-7 2-1 15,-10-9 3-15,-13 0-10 0,-4 1-22 16,2 1 36-16,4 1 174 16,-3-19-142-16</inkml:trace>
  <inkml:trace contextRef="#ctx0" brushRef="#br0" timeOffset="10779.68">14655 1827 786 0,'4'-4'362'0,"-2"4"-158"16,3 3-7-16,2 14-3 15,0 6-19-15,1 15-2 16,-1 8-3-16,-7 9-19 16,-2 7-19-16,-6-9-49 15,0-3-25-15,-2-12-33 16,5-2-9-16,5-6-4 16,1-3 35-16,7-7 1 15,2-6 292-15,5-6-238 16</inkml:trace>
  <inkml:trace contextRef="#ctx0" brushRef="#br0" timeOffset="11098.13">15006 2000 873 0,'0'-14'446'16,"-9"11"-173"-16,-3-2-32 0,-7 6-115 15,0 12-36-15,3 5-30 16,-7 5-11-16,8 9-27 15,8 3-8-15,3 4-13 16,16 4-2-16,8-4 1 16,-2-3 1-16,7-7 24 15,-3-6 24-15,-1-10 47 16,-1-8 17-16,-8-1 11 16,-3-8 14-16,-14-10-18 15,-6-3-13-15,-4-11-28 16,-6-8-36-16,7-8-25 15,4-1-18-15,1-5-40 16,9 11-23-16,-5 5 201 16,5 11-443-16,5 17 279 15</inkml:trace>
  <inkml:trace contextRef="#ctx0" brushRef="#br0" timeOffset="11438.57">15351 1795 852 0,'14'16'449'15,"6"13"-197"-15,0 4-49 16,8 8-24-16,-3 10-69 15,-2 3 6-15,7 20-2 16,-2 10-6-16,-1 18-12 16,-6-1-14-16,0 12-25 15,-8-2-12-15,-8-2-24 16,-4 9 2-16,-14-4 0 16,-6 2 0-16,-10-7 2 15,-8-7 39-15,-9-13-63 16,-6-10-6-16,-5-18-150 15,-21-6 77-15</inkml:trace>
  <inkml:trace contextRef="#ctx0" brushRef="#br0" timeOffset="11878.64">14030 1963 814 0,'-16'-2'436'16,"-6"-6"-156"-16,-2 24-64 15,-16-2-49-15,-26 8-65 16,-5 19-12-16,-21 9-18 16,8 23-7-16,6 32-2 15,13 17-6-15,1 24 2 16,1 8 1-16,26 8-11 15,0-8-5-15,41-9-14 16,13-14-9-16,16-24-8 16,17-9-3-16,-5-26-1 15,7-7-1-15,4-19 45 0,-10-10-22 16,16-5 325-16,5-13-248 16</inkml:trace>
  <inkml:trace contextRef="#ctx0" brushRef="#br0" timeOffset="12810.63">15583 1529 684 0,'-14'-8'392'0,"3"0"-94"15,3 1-3-15,8-11-61 16,2-6-48-16,12-3-27 15,0-8-23-15,7-2-50 16,-1 11-21-16,-3 4-39 16,0 8-14-16,-1 14-10 0,-5 0-2 15,4 7 0-15,-5 5 0 16,1 5 0-16,1 4 0 16,-11 8 0-16,16 4 1 15,-27 4 1-15,4 10 0 16,-4 6 6-16,-22 2 1 15,4 7 8-15,-7 0 7 16,1-8 12-16,8-9 3 16,15-13 0-16,5-14-6 0,8-11-11 15,7 2-6-15,3-9-7 16,3 0-1-16,10 0-4 16,3-8 10-16,5-11-33 15,3 0-24-15,-2-14-70 16,-2 0-50-16,3-2-28 15,1 4 106-15</inkml:trace>
  <inkml:trace contextRef="#ctx0" brushRef="#br0" timeOffset="13127.75">16225 1249 1014 0,'-9'1'524'16,"-3"6"-143"-16,-9 8-168 15,-5 6-50-15,-8 1-37 16,9 1-23-16,0-4-29 0,5 0-16 16,9 0-29-16,1-2-8 15,15 1-7-15,4-5 0 16,12 1 4-16,8 6 2 16,3-3 0-16,0 4-5 15,3 9-3-15,-19-5-1 16,-4 7 6-16,-3 5 4 15,-23-9 3-15,14 3 1 16,-18-2-4-16,-7-6-3 0,3-4 3 16,-7-8-11-16,6-11-50 15,5-9-60-15,-2-15-102 16,-1 0-190-16,-3-14 255 16</inkml:trace>
  <inkml:trace contextRef="#ctx0" brushRef="#br0" timeOffset="13278.36">15911 1471 425 0,'5'-15'347'15,"10"2"53"-15,5 5-45 16,1 4 0-16,3-3-34 16,1 2-54-16,0-7-115 15,1-9-50-15,7 9-79 16,0-6-9-16,5 6 5 16,4-1-20-16,-4-2-67 15,6 6-21-15,2 1 39 16</inkml:trace>
  <inkml:trace contextRef="#ctx0" brushRef="#br0" timeOffset="13818.79">16648 2779 1286 0,'1'3'565'0,"-1"-3"-327"15,0 0-109-15,0 0-32 16,-1 0-69-16,0-1 23 0,0-2 149 15,-7-19-421-15,-2-27 221 16</inkml:trace>
  <inkml:trace contextRef="#ctx0" brushRef="#br0" timeOffset="14401.06">17032 2746 932 0,'-7'-13'561'0,"0"-10"-38"0,6-3-196 16,7 1-135-16,2-1-63 15,9-9-71-15,5 7-13 16,15-1-24-16,6 5-8 15,1 2-5-15,6 1-1 16,-9 7-3-16,2 3-1 16,4 15 0-16,0 12-1 15,9 13 0-15,-1 5 0 16,-8 4-2-16,-7 4 1 16,-18 6 1-16,-15 9 0 0,-18 16 2 15,-17-3 2-15,-25 11 3 16,-5 5 2-16,-12-5 0 15,2 4 5-15,16-3 15 16,-12-18 5-16,4-20 20 16,9-4 7-16,1-20 4 15,21-3 1-15,23 2-20 16,5-9-13-16,17 0-21 16,14 2-6-16,16-2 0 15,-1-5 5-15,5-2 0 16,4 2 2-16,-4-4-2 15,7 5-2-15,-4-1-3 16,-7-1 0-16,-2 5-3 16,7-3 1-16,-10 0-19 15,-4-2-19-15,8-3-39 16,-5-2-23-16,8-9 278 0,8-10-725 16</inkml:trace>
  <inkml:trace contextRef="#ctx0" brushRef="#br0" timeOffset="14834.76">18817 1677 1142 0,'-14'-11'586'16,"1"3"-246"-16,-4-2-106 16,5 3-44-16,-15 4-101 15,2 3-22-15,-2 15-23 16,-19 15-18-16,-12 28-21 16,-13 14 0-16,-9 23-2 15,12 6 1-15,27 4-3 16,11-2-1-16,25-8-3 15,11-11 0-15,21-13 2 16,9-13 1-16,20-13 3 16,7-11 12-16,0-21 34 15,-2-4 12-15,-8-10 12 0,-8-1 0 16,-33-11 1-16,-4 4 1 16,-21-9-6-16,-13-4-9 15,11-1-34-15,-17-5-12 16,-2 2-1-16,9 6-17 15,3 16-43-15,11-6-14 16,2 9 97-16,-3 0 164 16,-9 4-122-16</inkml:trace>
  <inkml:trace contextRef="#ctx0" brushRef="#br0" timeOffset="15719.32">16677 2921 774 0,'-22'-1'405'0,"2"-6"-92"15,12 6-29-15,-5-6-87 16,6 1-25-16,0-5-41 16,-4-9-16-16,2-2-11 15,2-1-5-15,1 1-33 16,6 8-11-16,5 3-25 16,4 8-14-16,2 3-9 15,-1 0-5-15,7 8-2 16,-3-4 0-16,-6-3 0 15,10 10 1-15,-14-4 3 16,4 1 2-16,5 12 5 16,-9-8 2-16,-6-3 6 0,-2-2 2 15,-4-3-2-15,-4-8 1 16,12 4-4-16,1-1-1 16,-4-11 1-16,4 4-3 15,5 1-4-15,0-1-3 16,11 11-6-16,-10-3 1 15,-1 3 1-15,-3-3 1 16,5 5 0-16,3-4 0 16,-11-8-1-16,3 5-2 0,-3-15 1 15,8 12 0-15,9 9 2 16,-6-4 0-16,-9 4-27 16,-2 7-17-16,-12 1-33 15,-1 11-12-15,-8 10 20 16,3 2 16-16,-4-8 30 15,-2-9 14-15,6-9 33 16,-6-18-20-16,18-1 15 16,2-8 349-16,8-24-292 15</inkml:trace>
  <inkml:trace contextRef="#ctx0" brushRef="#br0" timeOffset="16583.46">12468 3077 709 0,'-9'0'358'0,"3"2"-107"16,1 3-49-16,-9-9-53 15,2 2-3-15,2-3 5 16,3 2 10-16,8 0 1 16,5 3-14-16,5 4-33 15,-8-3-20-15,11 6-45 16,-1 0-7-16,-4-2-14 16,7 3-2-16,-3-4-2 15,1-1-6-15,10 1-7 0,0-4-4 16,7 0 0-1,-3 0 3-15,2-2 34 0,2 0 5 16,6-1-745-16,-4 0 540 16</inkml:trace>
  <inkml:trace contextRef="#ctx0" brushRef="#br0" timeOffset="17432.64">19504 2883 1124 0,'-21'-5'549'0,"-2"-1"-224"15,3 1-1-15,5 5-122 16,3 0-58-16,9 1-74 15,3 6-26-15,9 3-28 16,9 3-6-16,12 0-3 16,12 8 9-16,6-1 27 15,3 4 7-15,5-1 7 16,-2-5-7-16,5-5-26 16,-1-3-4-16,-1-3-5 15,-9-9 0-15,0 6 26 0,-17-5-15 16,-21-4-25-16,-3 2 34 15,-22-2-44-15</inkml:trace>
  <inkml:trace contextRef="#ctx0" brushRef="#br0" timeOffset="17655.93">19501 3210 1007 0,'9'42'531'0,"-9"-9"-158"15,12-3-37-15,15-2-105 16,-6-10-67-16,10-3-79 16,9 1-19-16,-3-3-36 15,-5-11-8-15,4-1-6 16,-10-2 20-16,-1-6-36 16,0 8-40-16,-6-1 108 15,-3-6-653-15,-8-3 457 16</inkml:trace>
  <inkml:trace contextRef="#ctx0" brushRef="#br0" timeOffset="18268.59">18630 2442 864 0,'-7'1'524'0,"5"4"-124"16,-8 0-148-16,-3-3-59 0,-1-4-116 15,-8-2-16-15,-10-8 13 16,-4-5-35-16,3 3 384 16,-1-2-302-16</inkml:trace>
  <inkml:trace contextRef="#ctx0" brushRef="#br0" timeOffset="19646.88">21576 2152 1127 0,'-20'-14'511'0,"-10"6"-230"16,15 7-43-16,-11 4-61 15,-2 6-25-15,6 12-50 16,-15 2-23-16,6 24-43 16,0 17-14-16,1 26-7 15,5 17-1-15,5 24-2 16,2 4-2-16,-2 15-2 15,9 3 1-15,4-13 10 16,3-10 2-16,13-15 4 16,1-18-1-16,5-14-10 15,9-13-4-15,6-26-3 16,4 0 9-16,9-18 8 16,10 3-19-16,-4-11-83 15,11-3 56-15</inkml:trace>
  <inkml:trace contextRef="#ctx0" brushRef="#br0" timeOffset="20430.08">24110 2372 840 0,'3'-45'386'16,"10"14"-201"-16,1 1-32 16,2 9-72-16,-2 10-26 15,9 12-18-15,1 8-10 0,11 16-20 16,4 8-4-16,2 8-1 15,3 12-2-15,4 13-12 16,8 14 11-16,12 32 71 16,2 3 43-16,-1 15 63 15,-13 2 12-15,-26-2-16 16,-20-5-21-16,-33-9-33 16,-10-7-20-16,-13-26-45 15,-1-6 3-15,8-27-26 16,4-13-22-16,6-25 277 15,8-15-228-15</inkml:trace>
  <inkml:trace contextRef="#ctx0" brushRef="#br0" timeOffset="23159.38">22209 3187 675 0,'-16'6'360'15,"-28"25"-79"-15,32-29-50 16,-2-8-48-16,1-5-28 16,4-10-34-16,3-2 6 15,5-7 1-15,-3 0 4 0,4-5-7 16,5 2-20-16,5 6-44 15,10 12-22-15,2 3-22 16,1-2 0-16,10 0-8 16,3-18-1-16,13 0-2 15,6-5 0-15,4-4 2 16,-8 6 0-16,3 11-1 16,-6 8-1-16,-5 16-4 15,3 12-2-15,-18 11 1 16,-1 8 1-16,-11 6 1 15,-5-4 1-15,-6 5-1 16,-1-2 0-16,-4 6-2 16,-4 5 1-16,-5 3-1 15,-6 4 2-15,-11-2 1 16,0 6 1-16,-16-4 2 0,-2 2 0 16,4 3 0-1,-7-11 0-15,3 2-5 0,-3-7 11 16,-3-13 19-16,4-2 8 15,12-4 24-15,5-1-3 16,10-2-11-16,1 0-3 16,8-5-13-16,2-2-5 15,8-4-7-15,3-1-4 16,3-2-5-16,4-2-1 16,8-1 7-16,4 1 3 0,9-2 8 15,3-2 4-15,18 8-1 16,-6-4-1-16,3 6-5 15,-1-2-2-15,-11 1-5 16,5 2-1-16,-5-7-5 16,4 6-1-16,-6-11-3 15,2-1-2-15,3-4 0 16,0-4 1-16,5 1-7 16,-4 3-14-16,-7-9 83 15,-9-5 40-15,13-9-68 16</inkml:trace>
  <inkml:trace contextRef="#ctx0" brushRef="#br0" timeOffset="24722.38">24541 1698 1087 0,'-18'11'509'16,"10"-6"-256"-16,0 2-3 0,-17 16-100 0,2-6-60 15,11-13-43-15,22-13-13 16,10-11-7-16,9-5 5 16,5-1-4-16,-4 2-4 15,-2 11-13-15,-4 10-6 16,-9 16-5-16,-2 9 0 15,-8 16 0-15,-4 6 0 16,-7 10 3-16,-6 5 1 0,-6-2 0 16,-1-4 0-16,-1-4-4 15,6-3 15-15,9-6 22 16,1-6 4-16,6-6 9 16,4 0-11-16,5-2-16 15,3 3-1-15,4-5 1 16,2-6 1-16,1-9 2 15,1 2-1-15,-1-10 3 16,-1-2 19-16,3-11-25 16,1-7 2-16,0-9-12 15</inkml:trace>
  <inkml:trace contextRef="#ctx0" brushRef="#br0" timeOffset="25043.33">24997 1839 1285 0,'-4'-5'535'16,"-6"-4"-321"-16,3 4-45 15,1 2-78-15,-3 2-25 16,8 9-33-16,1 5-12 16,5 11-7-16,2-1-1 15,-1 5 5-15,2 2 3 16,-1-7 1-16,4 12 1 15,4-9-3-15,-3-6 0 0,4 10 11 16,-2-10 4-16,-1 8 21 16,-2 2 6-16,-6-3-3 15,-2-1-2-15,-4-3-16 16,-4-3-7-16,-1-7-1 16,-6-7 16-16,-5-9-35 15,-1-9-33-15,0-12-103 16,6-2 65-16</inkml:trace>
  <inkml:trace contextRef="#ctx0" brushRef="#br0" timeOffset="25228.36">24924 1922 677 0,'7'9'474'16,"13"3"-64"-16,2-2-23 16,0-11-28-16,10-5-87 15,-5 0-25-15,6-10-88 0,0 7-41 16,-1 0-62-16,-4-11-22 15,5 8-22-15,3 0 13 16,-3-2-37-16,8 5-20 16,0-5-25-16,-1 2 258 15,9 2-157-15</inkml:trace>
  <inkml:trace contextRef="#ctx0" brushRef="#br0" timeOffset="29034.95">22361 3191 701 0,'55'-58'414'0,"-6"-9"-42"15,-4 5-164-15,3 8-3 16,-22 16-70-16,-6 16-18 15,-23 14-25-15,-15 14-9 16,-21 26-9-16,-6 9-20 16,-20 20-6-16,-12 1-3 15,-2 8-9-15,-5 4-3 16,29-6-13-16,10-8-2 0,31-28-18 16,18-14 0-16,27-28 2 15,16-14 1-15,34-19 9 16,13-8-2-16,12-1-7 15,4 9-3-15,-22 23 0 16,-18 12 0-16,-38 29 4 16,-16 21 10-16,-41 44 24 15,-21 10 6-15,-22 18 8 16,-18 4-8-16,2-14-20 16,11-2-6-16,22-26-13 15,25-20-5-15,34-33-4 16,21-15 0-16,28-9 4 15,15-4 1-15,12 6 0 16,-9 7-2-16,-18 13 3 16,-19 9 7-16,-28 15 24 15,-12 8 11-15,-23 11 6 16,-7-8-3-16,-1-18-12 0,6-17-13 16,7-21-18-16,3-6 6 15,-7-15 217-15,-11-4-170 16</inkml:trace>
  <inkml:trace contextRef="#ctx0" brushRef="#br0" timeOffset="29590.7">22304 1933 1050 0,'-8'-1'546'0,"-3"0"-214"0,-2 11-68 16,-2 10-48-16,3 18-90 16,0 6-30-16,-3 14-36 15,2 9-17-15,-5 9-21 16,2 6-8-16,5-4-3 15,3-7 14-15,8-14 7 16,7-8-27-16,10-15-223 16,2-9 158-16</inkml:trace>
  <inkml:trace contextRef="#ctx0" brushRef="#br0" timeOffset="29923.43">22687 2090 1044 0,'-13'-8'465'0,"-6"17"-189"0,-9 7-92 16,-7 14-28-1,7 10-39-15,2 13-55 0,5 9-12 16,14-4-20-16,-1-7-9 16,17-15-11-16,10-11-5 15,9-10 7-15,6 1 21 16,1-16 29-16,-2-1 27 15,-1-9 36-15,-7-9 10 16,-8-1 6-16,-4-3-16 16,-14-6-27-16,-7 1-23 0,-14 4-27 15,-7-3-8-15,-4 2-19 16,3-3-9-16,5-3-12 16,3 1-17-16,18 6-32 15,5 0-16-15,15 4 233 16,9-1-504-16,2 9 309 15</inkml:trace>
  <inkml:trace contextRef="#ctx0" brushRef="#br0" timeOffset="30342.35">23015 2083 751 0,'0'-2'479'15,"-3"-1"-87"-15,2-6-91 16,-4-2-48-16,10-2-93 0,4 1-23 16,7 7-47-16,7 0-25 15,-1 3-31-15,1-5-10 16,-4 3-11-16,1 4 0 16,-4 3-2-16,-1 6-1 15,-9 7 4-15,-5 4 4 16,-7 13 5-16,-7 6 3 15,-8 14 7-15,-7 3 7 16,0-3 18-16,-2 2-3 16,9-14 7-16,7-1-5 0,0-11-22 15,14-3-1-15,6-5-14 16,5-8 2-16,13-1 11 16,-4-3 2-16,1-12-3 15,-2 2-4-15,4-3-9 16,-3-2-4-16,3 0 13 15,0-10-12-15,6-1-51 16,6-2 8-16,11-9-34 16,9-1 223-16,1-20-109 15</inkml:trace>
  <inkml:trace contextRef="#ctx0" brushRef="#br0" timeOffset="30641.79">23573 2096 571 0,'-17'6'433'15,"0"4"-3"-15,7 6-67 0,-6-1-38 16,13 1-94-16,5-3-39 16,0-1-73-16,8 0-26 15,7 2-24-15,-2 3-9 16,9 1-6-16,1 6-7 16,-6 6-6-16,0-2-4 15,-3 10 9-15,-4-3 0 16,-6 0 0-16,-1 2 4 15,-6-5-14-15,-3 5-4 0,-2-10-8 16,-3-2-3-16,-2-7 3 16,-7-12 14-16,-1-4-17 15,-6-9-13-15,-2-15-17 16,5-6 153-16,11-18-112 16</inkml:trace>
  <inkml:trace contextRef="#ctx0" brushRef="#br0" timeOffset="30790.1">23505 2166 1237 0,'20'-5'604'0,"4"-5"-233"16,13-1-34-16,5-10-115 15,7-2-56-15,3-2-78 16,1 2-29-16,3 8-43 16,-6-2 11-16,-10 6-5 15,-9 2-6-15,-6 1 229 16,9 17-190-16</inkml:trace>
  <inkml:trace contextRef="#ctx0" brushRef="#br0" timeOffset="31684.78">23652 1967 1026 0,'1'-18'482'0,"1"11"-227"15,-3-4-30-15,-4 10-57 16,-6 4-37-16,-9 8-24 16,-4 19 13-16,-3 15-13 15,-5 4-16-15,10 8-24 16,3-6-15-16,10-5-24 16,13-2-3-16,8-1 1 15,-1-8 3-15,1-5 3 16,-5-6 2-16,0-5-2 15,9 6-2-15,4-7 1 16,2 7 5-16,1-12 10 16,-1-7 4-16,4-5 1 15,1-10-6-15,4 0-12 16,8-2-7-16,1 0-9 16,-6-3-1-16,3-2 9 15,-9-7-19-15,-4-8-44 0,2 3-28 16,-7-2-94-16,-1 0 0 15,-8-2 99-15</inkml:trace>
  <inkml:trace contextRef="#ctx0" brushRef="#br0" timeOffset="32124.5">24003 1932 975 0,'3'-3'506'16,"-17"15"-115"-16,-2 5-46 0,-7 26-84 15,2-1-35 1,4 9-80-16,-5 12-33 0,2 9-49 15,3 8-16-15,6 11-19 16,7-5-1-16,4-4-8 16,-5-7-1-16,13-8-3 15,-6-8-2-15,12-14 3 16,0-8 2-16,-13-26 5 16,5 2 1-16,-5-14 13 15,7-4 2-15,0-8-2 16,-7-16-2-16,-4-19-18 15,0-8-6-15,1-17-6 16,4-3-1-16,9-5 0 16,-8-7-1-16,7 13-2 15,-3 8-2-15,-7 26-1 16,1 18-2-16,-1 22-2 0,0 7-1 16,-8 11 2-16,5 11 1 15,-7 10 3 1,-1 9 0-16,3 13 0 0,-2 0 0 15,7 5 0-15,-2-2 2 16,5-12 0-16,-3-5 13 16,2-15-28-16,1-8-20 15,8-8-5-15,-12-13 24 0,-4-11 183 16,-8-7-115 0</inkml:trace>
  <inkml:trace contextRef="#ctx0" brushRef="#br0" timeOffset="32549.4">23642 1938 891 0,'-7'17'462'0,"-4"-5"-146"16,3-3-34-16,4-1-94 16,-3 3-34-16,5 10-37 15,-4 1-9-15,0 11-32 0,-4 3-6 16,-1 10 3-16,-5 0 0 16,5 5 13-16,5 1-2 15,1-9-24-15,10-3-13 16,-2-14-19-16,6-3-4 15,10-13-3-15,0-1 3 16,9-2 13-16,-2-7 9 16,9 5 13-16,-2-10 0 15,3 2-13-15,0-10-10 16,-3-5-16-16,4 0-3 0,-5-19-3 16,-1 4-16-16,-7-6-44 15,-7-4-19-15,4 8 131 16,-2-3 88-16,1 8-81 15</inkml:trace>
  <inkml:trace contextRef="#ctx0" brushRef="#br0" timeOffset="32715.38">24037 1958 1013 0,'-13'22'556'0,"1"12"-114"16,2-1-59-16,-4 13-147 15,9 7-61-15,-2 4-97 16,2 7-28-16,10 4-32 15,-1 0-6-15,2-2 11 16,-3-5 25-16,-14-6 89 0,7 4 144 16,-2-8-180-16</inkml:trace>
  <inkml:trace contextRef="#ctx0" brushRef="#br0" timeOffset="33221.6">22415 2995 1425 0,'36'-38'171'0,"-11"19"121"0,-13-10-55 15,28-11-67-15,-34 16-67 16,-8 12-26-16,-16 38-33 16,-5 24 0-16,-22 33-18 15,-17 30-4-15,-9 25-8 16,-17-1-5-16,20 7-3 15,16-28-3-15,42-30-6 16,19-17-6-16,35-41-1 16,16-12 2-16,21-30 8 15,3-17 4-15,12-7 10 16,-4-6 11-16,-19 15 3 16,-12 12-1-16,-29 34 4 15,-21 20-6-15,-37 35 23 16,-17 21 12-16,-27 22-3 15,-9 5-4-15,4-5-10 0,5-5-20 16,27-23-24-16,14-14 7 16,29-23-109-16,9-16 73 15</inkml:trace>
  <inkml:trace contextRef="#ctx0" brushRef="#br0" timeOffset="33918.82">25559 3487 1291 0,'-12'16'142'15,"-1"-16"31"-15,1 1 11 16,-6 9-26-16,6-12-103 16,7-1-12-16,7-11-13 15,5 3 26-15,3-5 449 16,5 4-367-16</inkml:trace>
  <inkml:trace contextRef="#ctx0" brushRef="#br0" timeOffset="34505.62">25990 3047 796 0,'-20'-9'516'0,"3"-7"2"15,16-7-249-15,6 6-1 0,9-19-87 16,11 8-34-16,8 4-68 16,3-8-32-16,22 22-37 15,-3-6-5-15,7 10-5 16,-5 6 0-16,-11 5 0 16,-1 12 0-16,-9 10 3 15,2 14 0-15,-17 6 0 16,-6 7-2-16,-24 9-1 15,-10 2 0-15,-18 26 0 16,-4 2 0-16,-16 7-1 16,-6 0-1-16,-12-11 33 15,-6-1 17-15,16-13 30 16,3-8 12-16,26-26-24 16,11-17-11-16,25-4-23 0,12-13-7 15,20 2-6-15,9 1 2 16,16-10 3-16,10 2 0 15,9 1-3-15,-6-5-3 16,-1 1-7-16,-6 0 1 16,-2-12 1-16,5 4 10 15,-2-11-27-15,-4-5-2 16,-2-13 165-16,4-13-334 0,-2-10 181 16</inkml:trace>
  <inkml:trace contextRef="#ctx0" brushRef="#br0" timeOffset="34899.29">27744 2247 930 0,'-4'-20'564'0,"-8"1"24"15,-2 8-207-15,-4 8-106 16,-5 3-71-16,-8 9-118 15,-3 7-24-15,-3 22-29 16,0 18-13-16,0 21-12 16,-1 10-5-16,3 15-3 15,0-1-1-15,16 6 2 16,7-8 0-16,13-18 1 16,16-12 0-16,11-21 5 15,8-6 2-15,10-15 5 0,2-11 2 16,5-14 5-16,1-5 11 15,-11-11 24-15,-5-3 10 16,-25-6 14-16,-12-3-4 16,-16-12-22-16,-15 2-12 15,-11-6-27-15,-7 9-4 16,4 14-32-16,-6-1-13 0,1 19-30 16,-10-8 32-1,-16 18 17-15</inkml:trace>
  <inkml:trace contextRef="#ctx0" brushRef="#br0" timeOffset="35598.33">25596 3645 697 0,'-7'0'388'0,"-1"-1"-65"16,2-2-39-16,0-2-84 15,3-5-24-15,1-8-46 16,2 2-20-16,8-5-17 15,2-1-6-15,4 1-20 16,0 4-12-16,1 6-31 16,-3 0-15-16,-2 14-5 15,-4-2 0-15,-4 5 25 0,2 9 14 16,-4-5 22-16,-5 0 12 16,-8-3-11-16,-1 0-7 15,-7-3-15-15,2 3-10 16,6-2-14-16,2-4-7 15,7 2-12-15,2-1-1 16,4 4-6-16,5-1-11 0,0-5 2 16,6 0 264-16,-1-4-192 15</inkml:trace>
  <inkml:trace contextRef="#ctx0" brushRef="#br0" timeOffset="36199.18">22603 3107 652 0,'-4'-9'402'16,"0"5"-82"-16,-3 5-101 16,-5 1-39-16,-3 4-62 15,-2 3 3-15,0 3-29 16,4 5-16-16,-4 7-1 16,11 2-1-16,-4 4-4 15,-8-1-8-15,4 3-29 16,3 2-16-16,13 0-14 15,8 1 7-15,4-9 52 16,-1-6 7-16,6-9-35 0</inkml:trace>
  <inkml:trace contextRef="#ctx0" brushRef="#br0" timeOffset="37020.74">25606 3542 1070 0,'0'0'146'0,"-2"-1"-41"0,-1 1 123 16,2-1-26-16,-1 0-50 16,1 1-6-16,-1 0-3 15,-10 3 2-15,2-1-3 16,-26-4-22-16,34-13-33 16,4 2-19-16,8-9-9 15,4 2-2-15,2 6-23 16,-1 1-7-16,-1 13-23 15,-2 0-4-15,-2 8-4 16,-1 4-3-16,-6 10 2 16,-2 3 0-16,-1 4 5 15,-4-8 1-15,-2-8 9 16,2-5 20-16,4-7 5 16,6-1 9-16,11-3-64 15,-1-1 15-15</inkml:trace>
  <inkml:trace contextRef="#ctx0" brushRef="#br0" timeOffset="88700.47">2439 5988 1166 0,'-26'-21'575'0,"14"9"-222"0,-5-1-44 16,10 3-89-16,2 6-48 16,3 2-46-16,3 3-28 15,-1-1-56-15,0-1-16 16,21 0-19-16,46-3 2 16,-13 10 3-16,9-2 0 15,16-1-3-15,-2-6-2 0,-8-5 3 16,10 11 22-16,-27-4-24 15,-5 6-8-15,-12 9-212 16,-16 5 140-16</inkml:trace>
  <inkml:trace contextRef="#ctx0" brushRef="#br0" timeOffset="88900.81">2321 6776 1489 0,'-5'41'647'0,"26"-19"-360"16,17-9-43-16,16-9-92 16,4-9-33-16,12-4-38 15,0-9-29-15,11-8-5 16,8 7-15-16,0-4 221 16,-1 4-410-16</inkml:trace>
  <inkml:trace contextRef="#ctx0" brushRef="#br0" timeOffset="89509.37">4901 5234 844 0,'-9'-5'434'16,"7"1"-130"-16,-1 2-20 16,2 7-58-16,0-5-28 15,-2 2-32-15,-9 27-5 16,-33 57-51-16,19-9-17 16,-3 30-23-16,-11 13-29 0,0 29 3 15,-7 5 1-15,8 16-1 16,6 5-2-16,16-2 6 15,9-4-1-15,9-19-6 16,10-16-6-16,12-26-18 16,9-17-6-16,11-26 12 15,16-4-13-15,14-24-28 16,5-9 213-16,7-35-164 16</inkml:trace>
  <inkml:trace contextRef="#ctx0" brushRef="#br0" timeOffset="89771.45">5569 5750 1252 0,'5'22'631'0,"-19"-1"-228"0,-2 13-84 16,-1 21-99-16,-3 13-89 15,8 29-66-15,0 8-11 16,-1 16-23-16,3 5-6 16,7-3-9-16,2-1-5 15,5-11 3-15,3-1-15 16,-1-12-16-16,4 0 31 0,1-15-712 16,1-21 530-16</inkml:trace>
  <inkml:trace contextRef="#ctx0" brushRef="#br0" timeOffset="90088.78">6076 6230 1277 0,'14'-4'606'0,"-15"20"-281"16,-8 5-43-16,-6 17-135 15,3 20-44-15,1 15-41 16,0 14-20-16,11 16-25 15,1-11-10-15,15-16-7 16,15-8 0-16,19-23 1 16,-1-16 4-16,5-15 28 15,-2-8 21-15,-9-23 45 16,6 1 12-16,-12-14 3 0,-10-4 1 16,-18 3-12-16,-16-9-8 15,-28-9-22-15,-13-12-20 16,-11-13-41-16,0 0-18 15,13 10-34-15,13 15-17 16,8 18 11-16,7 11 147 16,16 11-75-16</inkml:trace>
  <inkml:trace contextRef="#ctx0" brushRef="#br0" timeOffset="90630.85">6829 6217 914 0,'15'-22'555'16,"0"-2"-131"-16,-6 2-114 15,0 1-78-15,1 1-105 16,3 3-32-16,2-3-24 15,2 3-5-15,2 7-32 16,1 2-10-16,4 8-11 16,3 1 1-16,-4 9 8 15,3 4 10-15,-14 8 18 0,-6 7 4 16,-12 9 6-16,-5 10-2 16,-10 9-14-16,-4 7-7 15,-4 11 2-15,-7 0 0 16,-1 5-1-16,-2-3 2 15,5-8-2-15,-1-9-2 16,12-11 5-16,4-3 0 0,7-19-4 16,5 0-2-1,-1-14-6-15,7-3-3 0,3-1-8 16,-7-7-1-16,15 7-5 16,-7-8 0-16,7 3-3 15,10 7-2-15,-2-3-2 16,6 4-2-16,2-4-2 15,2-1 1-15,4-4 0 16,1-3 0-16,4-11 12 16,11-4-14-16,-1-21-27 15,6-10-27-15,4-15 123 16,-6-21 15-16,11-1-36 16</inkml:trace>
  <inkml:trace contextRef="#ctx0" brushRef="#br0" timeOffset="90966.45">7698 5969 1195 0,'0'-38'669'0,"-21"21"-193"16,-5 11-59-16,-17 19-183 0,-7 10-80 15,3 21-47-15,0-2-20 16,12 13-29-16,5 8-7 16,8-10-12-16,6 7 3 15,7-21 4-15,7-11 0 16,11 5-7-16,3-16-7 15,13 0-10-15,5-3-3 0,19-14 0 16,1-2 0 0,7-10-2-16,-2-2-2 0,-3-1-4 15,4 2 0-15,-5-2-1 16,-2 0 5-16,-10-12-21 16,-2-1-17-16,-1-8-20 15,4-4 11-15,0-2 104 16,-7-3-92-16</inkml:trace>
  <inkml:trace contextRef="#ctx0" brushRef="#br0" timeOffset="91096.73">7930 5729 1564 0,'-30'46'621'0,"14"21"-401"15,6 18-12-15,6 18-44 16,3 14-20-16,4 11-56 15,4-2-29-15,3-6-36 0,4-17-8 16,10-16 37-16,6-19 26 16,19-19 168-16,-9-17-155 15</inkml:trace>
  <inkml:trace contextRef="#ctx0" brushRef="#br0" timeOffset="91439.83">8787 5801 2250 0,'30'30'777'0,"1"-2"-717"0,52 46-24 16,-10 8-4-16,11 25 6 16,-12 3 6-16,-19 12 18 15,-3 4 2-15,-21 1 2 16,-8 3-7-16,-25-3-16 16,-10 1-7-16,-20-7-12 15,-2-6 3-15,-8-22-21 16,-7-21-15-16,-5-39-13 15,-10-12 129-15,-11-23-85 0</inkml:trace>
  <inkml:trace contextRef="#ctx0" brushRef="#br0" timeOffset="92095.39">9010 4706 892 0,'10'-1'446'0,"-36"-7"-223"0,0-4-112 0,-8 1 1 0,-8 0 165 0,31 3-74 16,5-1-31-16,5-5-22 16,4-4-29-16,13-6-31 15,8-4-12-15,18-4-22 16,6-2-11-16,12 5-6 16,-8 0-3-16,-4 13-10 15,-5 6-9-15,-16 14-9 16,-2 16 2-16,-20 17 6 0,-8 13 5 15,-20 18 0-15,-1 12-2 16,-11 9 8-16,-2-1 6 16,10 10 20-16,0-8 6 15,15-3-3-15,-1-12-7 16,15-18-15-16,4-7-6 16,4-22-5-16,7-2-3 15,-1-12-2-15,1-12-2 0,2-6-1 16,8-2 1-16,-2-6 0 15,4 3 1-15,4-8-28 16,-4-8-2-16,11-11 50 16,6-10 6-16,15-10-12 15</inkml:trace>
  <inkml:trace contextRef="#ctx0" brushRef="#br0" timeOffset="92380.38">9863 4377 1307 0,'-4'-15'648'15,"-11"15"-250"-15,-6 20-134 16,-2 13-76-16,-5 16-62 16,5 7-24-16,1 6-34 15,7 5-14-15,10-8-23 16,4-8-4-16,12 0 5 16,6-6 8-16,8 0 2 0,12 4-2 15,16-3-12-15,2-1-7 16,6-11-4-16,-5-2-3 15,-15-3 0-15,-6 0 0 16,-27 0 1-16,-2 6 1 16,-18-4-2-16,-7-1 14 15,1 1-33-15,-11-14 4 16,-12-17 72-16,-5-18 50 16,-9-40-61-16</inkml:trace>
  <inkml:trace contextRef="#ctx0" brushRef="#br0" timeOffset="92544.8">9565 4720 1232 0,'45'-9'637'0,"10"-12"-198"15,7-4-39-15,18-8-163 16,15-1-59-16,-11 0-89 16,-1 2-35-16,-18 11-36 15,-4 7 38-15,-9 17 43 16,0 8 104-16,-19 17-121 15</inkml:trace>
  <inkml:trace contextRef="#ctx0" brushRef="#br0" timeOffset="93313.93">12328 5783 1629 0,'-13'-49'756'16,"-15"4"-429"-16,-10 9-75 15,-2 11-66-15,-8 22-106 16,-2 11-8-16,-5 36-31 15,-14 10-11-15,-19 45-19 16,-6 20-6-16,-13 35-5 16,15 30 1-16,26 9-1 15,15-1 0-15,39-10 0 16,7-13 0-16,31-30 0 0,12-17 0 16,14-43 1-16,16-21 3 15,18-36 4-15,7-16 6 16,3-22 9-16,-1-15 2 15,-18-18 5-15,-17-10 1 16,-20-9 7-16,-19 4 9 0,-27 7 6 16,-21 2-1-16,-31 12-13 15,-11 2-13-15,-14 21-26 16,-1 18-11-16,4 19 3 16,7 15-26-16,23 2-1 15,12-10 21-15,27-12 97 16,18-2 25-16</inkml:trace>
  <inkml:trace contextRef="#ctx0" brushRef="#br0" timeOffset="93693.25">12843 5920 1341 0,'-12'0'636'16,"-9"6"-332"-16,-1 19-75 0,0 10-70 15,2 8-51-15,-5 11 5 16,5 12-8-16,-3 4 2 16,2 11-22-16,1 7-5 15,5 0-15-15,7 4-9 16,13-4-12-16,6-19-4 15,16-12-10-15,8-18 2 16,25-13 13-16,15 1 8 16,8-31 9-16,7-6 1 0</inkml:trace>
  <inkml:trace contextRef="#ctx0" brushRef="#br0" timeOffset="93853.31">13537 5958 924 0,'-31'107'609'15,"12"17"5"-15,0 18-312 16,5 7-55-16,14 2-111 15,0-18-34-15,6-17-61 0,5-18-16 16,8-28 6-16,-2-6-2 16,4-16 47-16,-3 0 193 15,-14-6-194-15</inkml:trace>
  <inkml:trace contextRef="#ctx0" brushRef="#br0" timeOffset="94494.2">10384 6691 1351 0,'-18'-9'303'0,"5"5"-81"15,-9-1 232-15,7 0-79 16,15 9-146-16,9 5-54 16,9 5-76-16,3 4-26 15,6 1-26-15,-7-5-10 16,-1-6-18-16,3 1 31 15,-3-8 108-15,-1 4 19 0</inkml:trace>
  <inkml:trace contextRef="#ctx0" brushRef="#br0" timeOffset="95076.88">13064 6949 781 0,'-4'-24'471'15,"2"-2"-75"-15,4 9-116 16,3 4-60-16,2 11-93 0,3 9-46 16,2-1-55-16,4 3-5 15,3 2-17-15,5-9 0 16,10-2 3-16,5-4 2 15,16-12 20-15,-7-7-2 16,8 0-14-16</inkml:trace>
  <inkml:trace contextRef="#ctx0" brushRef="#br0" timeOffset="95312.25">13526 7026 920 0,'24'83'418'0,"8"5"-214"16,-6-3-62-16,-6-8 4 15,0-11 406-15,-8-13-388 16</inkml:trace>
  <inkml:trace contextRef="#ctx0" brushRef="#br0" timeOffset="96209.32">14214 6646 559 0,'-7'-11'424'0,"-3"0"102"15,2 3-140-15,6 6-135 16,4 3-44-16,6 1-63 15,7 4-19-15,12-3-19 16,-1-2 3-16,16 5-23 16,-3 0-7-16,10 5-8 15,3 1-12-15,-4-1-13 0,10-2-4 16,-1-1-15-16,4-1-5 16,4 1-8-16,-14-1-4 15,-6-2 0-15,-7 1 1 16,-8-5 17-16,-1 0-8 15,-8-3-33-15,3-6 160 16,-2-4-126-16</inkml:trace>
  <inkml:trace contextRef="#ctx0" brushRef="#br0" timeOffset="96473.87">14275 7026 1075 0,'-6'23'551'15,"2"0"-228"-15,12 1-7 16,6-1-39-16,13 0-80 16,5-2-33-16,6-8-40 15,7-2 3-15,8-5-24 16,6-4-17-16,10-4-35 15,-2-3-20-15,2-5-16 16,-9-3 1-16,-11-6 23 16,-1 0 26-16,0-7 93 0,2 0-100 15</inkml:trace>
  <inkml:trace contextRef="#ctx0" brushRef="#br0" timeOffset="107437.05">10417 6867 784 0,'1'-3'414'0,"-2"2"-82"16,0 0-57-16,-2-2-56 16,-10-4-37-16,8 5-54 15,-30-18-5-15,32 12-9 16,3 2-13-16,-1-8-23 16,1-7-16-16,9 11-38 15,0-3-8-15,10 4-14 16,11 7-2-16,-1-5 0 15,1 5 0-15,0 2 1 16,-8-3 1-16,-7-5 0 16,2 8 1-16,-12-2 3 15,-6-4 5-15,-1 12 3 16,-14-7-2-16,8 11-1 0,-8 4-6 16,-7-2-1-1,7 3 1-15,-12-8 2 0,7 0 2 16,-7-11 2-16,0-4 2 15,0-9 0-15,4-3-2 16,11-1-7-16,3-1-4 16,10 2-2-16,5-2-2 15,8-1 3-15,6 0 1 0,8 6 0 16,-1 1 0-16,-6 5 0 16,6 8 0-16,-6 5 1 15,-3 4 2-15,5 15 3 16,-22-4 2-16,-9 7 1 15,4 0 1-15,-10-5-3 16,16 4-1-16,5-6-1 16,-8-7 3-16,-1-8 11 15,-2-4 2-15,-10-11 3 16,9 3-5-16,0 1-11 16,1-1-4-16,7 5 18 15,-9-7 19-15,9 0 195 16,2-5-489-16</inkml:trace>
  <inkml:trace contextRef="#ctx0" brushRef="#br0" timeOffset="111630.83">5337 7688 276 0,'-1'-26'185'15,"2"13"37"-15,4 6 10 16,-2 8-19-16,-10 4-1 16,3 3-31-16,-4-1-28 0,2-1-22 15,8 2-24-15,3-8-33 16,5-3-3-16,8-11-12 16,6-6 1-16,11 0-7 15,7 4-16-15,5 9-27 16,2 7-7-16,10 13-5 15,-1 5-1-15,-4 0 0 16,8 3 0-16,-2-9 3 16,9-7 3-16,30-12 1 15,4-10 3-15,19-13-2 16,9-2 1-16,9-2 2 16,0 3 0-16,-1 9 5 15,-4 2 7-15,-14 15 12 16,-7 1 4-16,-9 13 3 15,-7 4-5-15,-2 6-13 16,2 0-6-16,1-8-5 16,1-2-3-16,3-10 0 0,-2-5 0 15,2-9 2-15,2 0 0 16,-12 0 0-16,4 4-1 16,-5 7-2-16,-16 0-1 15,-16 4 1-15,2 2 0 16,-25 0 1-16,3 3 2 15,-3 1-1-15,-18-5 0 16,-5-1-1-16,-3 2 11 0,-15-5 25 16,-6 2 6-16,-14-4 7 15,-9-3-8-15,-3-3-25 16,-9-1-5-16,2-1-7 16,-8 1-3-16,-6 1-5 15,2 6-3-15,-8 8 0 16,2 4-6-16,-10 8-20 15,1-1-12-15,-10 3-33 16,-7 0-19-16,-4 0-31 16,1 0-9-16,5-4-23 15,-8-4 9-15,7-6 48 16,-11-1 23-16,2-4 55 16,3-1 17-16,-11-1-1 15,3-4 7-15,-8 0 22 16,4 5 5-16,9 5 9 15,-8 8-8-15,-7 5-21 0,-6 0-7 16,-6 1-4-16,6-4 18 16,11-7 38-16,9-4 21 15,8-10 19-15,17-8-7 16,6-6-12-16,14 0-10 16,-4-2-5-16,-2 6-7 15,9 8-11-15,-12 0-6 16,6 11-6-16,2 0-2 15,5 2-8-15,1 3-4 16,14-1-10-16,11 3-3 0,4-3-7 16,21 4-14-16,8 1-8 15,2-3-4-15,21 5 0 16,0-2 10-16,21-4 7 16,14 2 1-16,23-4 4 15,11 0 2-15,11 2 3 16,1-3 0-16,8 4 1 15,0 0 0-15,9 1 0 16,16-1 1-16,9-6 0 16,1-3 0-16,26-6 23 15,-3-5-20-15,14-1-60 16,1-4-33-16,-13 7 289 16,4 4-184-16</inkml:trace>
  <inkml:trace contextRef="#ctx0" brushRef="#br0" timeOffset="122725.84">17567 6503 2042 0,'11'150'62'0,"-25"29"-8"16,1-94-7-16,3 14-13 15,3-4-13-15,3-5-12 16,1 0-2-16,-1-3 3 0,-1-5-6 16,-2-7-30-16,2-11-41 15,7-23 40-15</inkml:trace>
  <inkml:trace contextRef="#ctx0" brushRef="#br0" timeOffset="123176.43">17923 6680 721 0,'7'-12'509'15,"0"-2"11"-15,-5 5-238 16,-2 3-27-16,-6 14-113 16,-1 8-36-16,-1 17-40 15,0 13-23-15,2 16-26 16,-2 8-9-16,5 13-5 15,5 1-3-15,9 0 0 16,4-6 0-16,8-18-3 16,5 1 0-16,9-15-2 15,7-8 2-15,3-10 11 16,1-17 7-16,3-16 19 16,-4-11 12-16,2-16 17 15,-7-21 7-15,-6-18 16 16,-2-5-5-16,-11-23-12 15,-1 5 0-15,-12 9-19 16,-7 9-8-16,-9 35 6 0,-8 15-4 16,-13 16-6-16,-3 8-6 15,-10 2-20-15,3 5-8 16,1 1-2-16,5-4-3 16,8-6-25-16,-7-16-16 15,4-5-84-15,6-10 5 16,5-5 126-16,9 4 194 15,22 6-104-15</inkml:trace>
  <inkml:trace contextRef="#ctx0" brushRef="#br0" timeOffset="123726.3">18551 6033 833 0,'-4'5'413'0,"-9"6"-153"16,5-3-11-16,-6-5 26 15,1-2-36-15,5 0-29 0,2-2-48 16,8 1-40-16,7-7-49 15,6-6-21-15,24-4-31 16,4-5-3-16,11 1-6 16,1 5-4-16,-4 4-4 15,-5 5-1-15,-3 13-2 16,-5 7 1-16,-17 15 6 16,-10 8 2-16,-19 13 15 15,-9 8 8-15,-15-1 3 16,-6-5 0-16,11-9-12 15,6-14-10-15,18-12-16 16,13-1-2-16,10-15-6 16,10 0 3-16,11 0 7 15,7 1 0-15,11 8 3 16,-10 0 3-16,-9 11 8 16,-5 6 8-16,-28 16 10 15,9 9 3-15,-32 0 0 0,-15-1-2 16,-4-15-8-1,-10-4-4-15,19-15 0 0,4-6-7 16,7-15-23-16,1-10-11 16,8-11 191-16,4-7-467 15,2 8 273-15</inkml:trace>
  <inkml:trace contextRef="#ctx0" brushRef="#br0" timeOffset="124130.94">18358 6615 530 0,'4'-14'360'0,"0"3"-5"15,-9 5-101-15,-3 1-19 16,-7 5-52-16,-1 5-13 15,-2 2-34-15,-11 0-24 16,-1 3-32-16,0-3-25 16,-6-3-34-16,2-2-7 15,-3-3-4-15,2-3 1 16,5-4-32-16,13 5 12 16,9-1-1-16</inkml:trace>
  <inkml:trace contextRef="#ctx0" brushRef="#br0" timeOffset="125602.45">17310 5640 808 0,'-21'-12'440'0,"-4"1"-146"15,-1 10-52-15,-14 3-14 16,-6 23-73-16,-5 19-27 0,-3 30-24 16,-4 18-19-16,2 33-25 15,-4 7-8-15,5 14-19 16,18 5-5-16,6 7-10 16,12 6-3-16,14 0-7 15,-1-3-1-15,18-9 0 16,4-9-1-16,10-21 1 15,10-3 1-15,1-32-9 16,8-11-16-16,10-16-48 16,3-21 51-16,18-5-6 15</inkml:trace>
  <inkml:trace contextRef="#ctx0" brushRef="#br0" timeOffset="126340.87">19289 5756 703 0,'0'4'347'0,"0"-4"-128"0,0 0 0 16,-2-1-23-16,1 0-22 16,0-7-23-16,-1-5-6 15,1 9-42-15,-9-26-17 16,11 36-35-16,4 6-17 16,11 15-16-16,3 8-4 15,5 13-1-15,4 12-4 0,3 5-5 16,2 3-1-1,15 13-1-15,7 3 1 0,-11 0 2 16,1 5 1-16,-6 3 3 16,-9 4 5-16,9 9 15 15,-8-1 9-15,-13 1 15 16,-5-3 2-16,-13-2 1 16,-1 3 2-16,-14-16 6 15,-9-5 0-15,-9-14-7 16,-2-10-9-16,1-10-21 15,1-3-6-15,6-10 0 16,-10-9-11-16,5-12-35 16,7 0 122-16,4-17-87 15</inkml:trace>
  <inkml:trace contextRef="#ctx0" brushRef="#br0" timeOffset="129955.76">19316 5038 676 0,'-41'-17'387'0,"30"17"-111"0,-9-4-49 15,0 2-6-15,1-3-61 16,-6-1-17-16,19 6-19 16,-5-3-10-16,6-6-19 15,10 6-12-15,-4-16-23 16,14 3-13-16,2 0-18 16,-1-8-4-16,9 1-11 15,-2-1-4-15,9 1-5 16,2 2-3-16,3 15-1 15,-3-2 1-15,-1 10-2 16,1 9 1-16,5 11 2 16,-6 1 1-16,-12 6 2 15,-16-1 1-15,-7 9 2 16,-6 9 1-16,-7 11-1 16,-1 8-1-16,-20 4-1 0,-3-5-1 15,4 11-2-15,5-7-1 16,8-10-2-16,5 0 4 15,4-21 14-15,4-4 12 16,7-8 25-16,3-4 5 16,6-6 0-16,2-3-4 15,5 0-15-15,1 0-8 16,8 0-9-16,3-2-7 16,9-3-7-16,3-7-2 0,-2-7-2 15,5-1-1-15,-8-10 6 16,-1-1-15-16,-1-5-51 15,-4-2-23-15,1 2 92 16,-1 0 209-16,-1 9-142 16</inkml:trace>
  <inkml:trace contextRef="#ctx0" brushRef="#br0" timeOffset="130594.1">20154 4905 757 0,'-8'-22'383'0,"0"19"-124"16,1 3-22-16,-1 6-27 15,-5 2-40-15,1 6-49 16,-7 1 1-16,9 7-11 0,-6 1-14 16,-5 3-8-16,8 4-11 15,-1 0-29-15,17 0-13 16,11-5-15-16,-2-3-4 15,10-4-4-15,-5 2 3 16,3 2 3-16,12 4-1 16,-4 3 2-16,1 3 3 15,-8-1 8-15,-8 0 5 0,-7 2 1 16,-3 5 0-16,-5 2-6 16,-6-1-2-16,-4-5-5 15,1-7-2-15,-7-9-5 16,6-3 1-16,1-12-18 15,-11-8-20-15,19-12-53 16,-2-6-33-16,-12-18-85 16,4-8-50-16,-12-8-62 15,6 3-8-15,5 12-13 16,11 13 22-16,-3 5-22 16,-6-4-27-16,12 4 114 15,-2-4 99-15,16 3 258 16,15 1 126-16,-12-8 129 15,4-2-1-15,-7-4-31 16,-7-4-26-16,15 9-61 16,-7 4-39-16,-2 8-78 15,-2 10-29-15,-11 8-55 16,7 6-13-16,3 8-7 0,4 5-5 16,10 5-2-16,3-6 1 15,8-1 7-15,2-11-2 16,7-1-5-16,-1 2-2 15,-7-4-9-15,-6-3 14 16,-13-5-29-16,-3-1-5 16,-2-1 246-16,0-5-199 0</inkml:trace>
  <inkml:trace contextRef="#ctx0" brushRef="#br0" timeOffset="132617.84">20026 5569 564 0,'-8'-4'361'16,"-2"4"-43"-16,-8 4-95 15,5 3-31-15,-4 2-43 16,-2-1-6-16,3-4-2 15,5 1 0-15,7-5-24 16,3 0-12-16,0-5-33 16,1 4-19-16,0 0-14 15,0 1-8-15,12 2-16 16,17 7-3-16,49 15-7 16,-38-16-2-16,6-2-2 15,-8-6 0-15,-3-6 1 16,9-1 1-16,-14-6 2 15,-1 1 2-15,-6-2 7 0,-4 0 1 16,-5 1 4-16,-3 3 1 16,-6-1 1-16,-4-7 2 15,-3-3 3-15,-6-3 0 16,-6-4-4-16,-2-1-3 16,0 10-9-16,0 0-2 15,1 10-4-15,2 8-2 16,4 3 0-16,-2-5 0 15,-1-1 1-15,2-2-1 0,-6-10 0 16,6 10 1-16,-4-4 0 16,-7-3 0-16,-4-1 0 15,1 1-1-15,2-1-2 16,10 8-1-16,6 7-1 16,-1 0-1-16,11 7 3 15,-11-8-1-15,5-1-1 16,-7-5 1-16,7 0-1 15,-1-3 2-15,2 4 2 16,8-1 1-16,-21-10-1 16,8 4-1-16,-6-11 2 15,-7 2-1-15,8 1 1 16,10 4-1-16,-4 4-3 16,2 2 0-16,10 6-1 15,-7-4 0-15,8 0 2 16,22-1-1-16,-13-5 0 0,7-2 1 15,6-1 0-15,-18 0 0 16,8-2 0-16,1 6 0 16,-4 4 1-16,-3-5-1 15,10 11 0-15,-6-3 0 16,-2 2-1-16,3 4 0 16,-3-3 1-16,1 3 0 15,-2 1 1-15,1-2 0 0,-2-1-1 16,-1 3 1-16,-1-5-1 15,0 1 0-15,-1 2 0 16,-3-7 1-16,-2 8 2 16,-1 0 2-16,-8-4 5 15,-3 0 2-15,-4-1 0 16,-4 2-1-16,-1-4-6 16,-5 4 0-16,-4 1-2 15,1 1-1-15,-6 2 0 16,5-1-1-16,2 0 0 15,-4-2-1-15,2 4-3 16,-9-4 0-16,-4-4-4 16,11 9-1-16,9 6-1 15,5 7-2-15,5-1-3 16,2 2 2-16,0-2 2 16,3 0 2-16,8 7 4 15,-6-9 1-15,11 3 0 0,2 1 1 16,-2-2 1-16,9 5 1 15,-15 2 0-15,-1 7 2 16,-1 7-1-16,-3 5 0 16,5 2 0-16,1-9-1 15,4-6-2-15,-3-10-2 16,8-10 0-16,1-6 1 16,-1-5 3-16,-3-2 0 15,-1 1 2-15,4 4 1 16,-5 0-2-16,7 9 0 0,-6-3 1 15,0 1-1-15,3 1-1 16,1-1 0-16,4 4 0 16,-2-4 0-16,2 6 0 15,-4 3 1-15,-3-2 7 16,-1 8 4-16,-8 5 7 16,-3 2 2-16,-7 1-1 15,-4 0-1-15,-6-5-4 16,-2-1-1-16,-3-11 0 15,-1-2 1-15,0-11 0 16,2-2 7-16,3-6-28 16,-5-2-14-16,-2-1-34 15,10 3-1-15,-1-4 309 16,24 3-201-16</inkml:trace>
  <inkml:trace contextRef="#ctx0" brushRef="#br0" timeOffset="140888.2">20800 7020 282 0,'-1'0'235'15,"-1"4"52"-15,-1 2-13 16,1-3-47-16,1-1-19 15,-1-2-35-15,0 0-28 0,-5 3-42 16,1-1-15-16,-3-1-18 16,3-2 4-16,-1-1-5 15,-3-4-5-15,4-6-5 16,-22-31-8-16,31 27-16 16,2 1-9-16,5-2-14 15,-1 11-5-15,-2-7-6 16,6 4-1-16,0 7 0 15,-7-8-1-15,4 7 1 16,-6 3 2-16,0 7 2 16,1-3 2-16,-4 15 4 15,-1 2 4-15,-7-2 4 16,-2 7 0-16,-5-7-1 16,-1-5-3-16,2 0-5 15,2-4-2-15,2-7 0 16,0-2 1-16,0-3 1 15,-3-7 1-15,3-3-3 0,0-4-2 16,5-1-2-16,4 1-1 16,3 1-1-16,6 1 0 15,-1 0-1-15,0 3 0 16,5 4 0-16,3 6 0 16,-1 1 0-16,-1 1 1 15,-3 9 1-15,-3-3 0 16,-1 11 3-16,-4 0-1 15,-4-1 4-15,-3 4 1 0,-3-5 3 16,-2-2 2-16,-4-4 1 16,1-3 1-16,-8-7-3 15,8-1-3-15,-1-9-4 16,0-3-1-16,12-7-3 16,-10-10 1-16,10 2-2 15,-1-3-1-15,3 12 0 16,4 2-2-16,7 15 0 15,0 4 1-15,1 0 0 16,4 10 1-16,-6-6 0 16,3 5 2-16,-2 4 0 15,-2-4 0-15,-1 9 3 16,-6-8 1-16,-2-3 6 16,-1 0 2-16,-3-8 10 15,-4-1 3-15,-6-2-2 0,-3-5-2 16,0-7-11-16,2-2-4 15,6-1-4-15,3-3-2 16,7 10-3-16,2 9-4 16,5 0 0-16,5 12 0 15,-2 2 16-15,-1-9-9 16,5 6-9-16,-1-8 297 16,7-7-229-16</inkml:trace>
  <inkml:trace contextRef="#ctx0" brushRef="#br0" timeOffset="142407.34">22187 6177 928 0,'17'-25'456'15,"4"-11"-137"-15,-1 0-38 16,-4 2-54-16,-4 11-38 16,-11 3-61-16,-7 0-12 15,-9 13-23-15,-6 2-18 0,-8 7-28 16,-3 10-10-16,-7 4-20 16,-6 4-3-16,11 8-8 15,-14 5-2-15,-10 18-6 16,2 7-2-16,-14 25-3 15,12 12-1-15,17 14 2 16,5 6 1-16,11 0 1 16,6-2 0-16,10-15 1 15,7-1-2-15,8-19 0 16,8-5 1-16,1-11 0 16,2-8 1-16,6-8 1 15,-1-10-1-15,6-11-3 16,2-4-2-16,5-18 0 15,0-9 2-15,1-14 6 16,-4-11 1-16,-2-2 4 16,-5-5 0-16,2 7 0 15,-8 2 0-15,-9 5 8 0,1 7 5 16,-13 0 9-16,-1 0 4 16,2 2 3-16,-6-1-2 15,-7-2-3-15,0 2-3 16,-13-6-6-16,-6 0-2 15,2 4-3-15,-8 0-2 16,-4 13-6-16,4 6-5 16,-7 10-2-16,7 5-3 15,-6 4 5-15,14 2-4 0,-2-7-32 16,9-2-14-16,12-10-55 16,-8-5-14-16,12-12 51 15,13-4 24-15</inkml:trace>
  <inkml:trace contextRef="#ctx0" brushRef="#br0" timeOffset="143046.84">22647 6153 892 0,'-2'6'430'16,"-2"-1"-170"-16,1 0-3 15,1-4-35-15,0-1-22 16,1 0-32-16,0 0-24 15,0 0-46-15,0 0-18 16,-7 23-26-16,-36 34-11 16,30-15-21-16,10 9-5 0,-6-2 0 15,0-1 0-15,-2-7 0 16,-4 0-2-16,4-4 2 16,6 3 2-16,-5-4 2 15,8 4 2-15,-6 1-1 16,-12-10 4-16,9 5 4 15,-10-14 0-15,7-5 3 16,19 6 0-16,-2-14 6 16,19 8 5-16,-7-12 1 15,8 4-2-15,9-3-7 16,-8-5-6-16,21 9-6 16,-13-15-3-16,10 0-2 15,4 5-1-15,6 0-1 16,7 2 0-16,9 4-4 15,-6-12-2-15,-5-6-4 16,-3 7 0-16,-11-10-1 16,2 6-1-16,1 4-1 0,-2-1-1 15,2 4 2-15,0 1-5 16,-3-6-26-16,2-4-19 16,-13-6-53-16,2-2-20 15,-12-6-49-15,4 2-21 16,0-11-369-16,-3-8 378 15</inkml:trace>
  <inkml:trace contextRef="#ctx0" brushRef="#br0" timeOffset="143337.54">23282 6212 937 0,'-10'28'463'0,"-4"-4"-134"16,0 0-32-16,-3 4-44 16,-2 6-33-16,-7 8-80 15,3 14-17-15,-5 17-40 16,-4 8-20-16,5 25-11 16,-9-4-5-16,12 12-13 15,-4-6-9-15,12-8-11 16,11-7-4-16,-3-21-6 15,4-14 6-15,-3-17-8 0,1-6-3 16,6-13 65-16,7 1 179 16,-6-7-166-16</inkml:trace>
  <inkml:trace contextRef="#ctx0" brushRef="#br0" timeOffset="150719.6">19272 5775 528 0,'-13'-10'302'0,"5"2"-21"16,-3-1-61-16,6 4-47 16,-2-2-6-16,1-3-22 15,-2-1-5-15,-6-3-8 16,10 4-17-16,0 4-16 15,1 3-5-15,10 6-20 16,-7 0-6-16,1 0-19 16,12 6-8-16,-8-6-6 15,7 5 0-15,5 1-5 16,-5 0-5-16,7 5-8 0,-1 1-5 16,1 3-4-1,-2 2-2-15,1 2 0 0,1 4 0 16,3 13 1-16,0-1 1 15,3 7 0-15,-6-16 1 32,-9-15 1-32,0 1 0 0,27 38-1 0,5 1 0 15,-11-1-3-15,-10-16 0 16,-12-4-1-16,-3 3-1 16,11 6 1-16,-9-2-1 0,7 8 1 15,-3-2 0-15,-17-1 0 16,3 0 1-16,5 1 0 15,1-4 1-15,6 0 0 16,-1 1-1-16,-4-8-1 16,-5-1-1-16,4 2 0 15,-5 0 0-15,-1 2 1 16,-2-2 0-16,-9-3 2 16,7 0-1-16,0 1 2 15,1 3 2-15,5 0 0 16,-1-3 1-16,-6-3 0 15,7 0-2-15,-3-2 0 16,3-3 1-16,-1-1 1 16,0 5 1-16,-16-7 3 15,1 3 1-15,3 3 0 16,-9-3-1-16,19 7-3 16,-16-2-1-16,0-2-2 15,5-3-2-15,-10-3-2 0,14 1-1 16,-6-3-1-16,2 0 0 15,0-1 1-15,-1 0 0 16,1 3 2-16,-1-2 1 16,1-6 0-16,1 6 0 15,3-7-3-15,-3-3 0 16,2 11-2-16,2-7-1 0,-1-3 2 16,1-3-1-16,1-2 0 15,-2-1 0-15,2 1-1 16,0 3 0-16,1-6-1 15,0 0 2-15,2-1-2 16,5-1-23-16,0-11 31 16,9 7 197-16,9-10-156 15</inkml:trace>
  <inkml:trace contextRef="#ctx0" brushRef="#br0" timeOffset="153657">24191 6692 1013 0,'-12'25'466'0,"1"-12"-169"16,6-2-34-16,5-6 0 15,10 14-36-15,11 5-63 16,7 11-28-16,12-3-39 15,5-2-17-15,4-2-28 16,2-9-8-16,8-4-24 16,0-9-8-16,4-9-5 15,2-4 9-15,-3-5-29 16,-1-5-18-16,-3 8-58 16,-12-1-46-16,-16 1 122 15,-6 5-735-15,-15-4 582 16</inkml:trace>
  <inkml:trace contextRef="#ctx0" brushRef="#br0" timeOffset="153836.22">24446 7215 1312 0,'-1'42'624'0,"2"-10"-303"15,14-6-57-15,8 0-33 16,-2-7-107-16,3-4-37 15,0-5-58-15,-3-11-5 16,7-10-29-16,7 3 13 16,10-16-9-16</inkml:trace>
  <inkml:trace contextRef="#ctx0" brushRef="#br0" timeOffset="154126.88">26210 6201 1177 0,'36'-43'515'0,"-36"26"-241"16,-7 13-2-16,-10 27-27 15,-13 18-36-15,-2 28-65 16,-6 10-17-16,-5 22-44 15,0 7-15-15,-2 15-30 16,-3 11-11-16,16 8-13 16,-5-5-5-16,8-3 10 0,7-6-12 15,-7-26-36-15,20-7 33 16,2-33 202-16,16-15-161 16</inkml:trace>
  <inkml:trace contextRef="#ctx0" brushRef="#br0" timeOffset="154510.51">26627 6562 1111 0,'25'-13'538'0,"-24"20"-208"16,-11 14-61-16,-20 25-109 15,-3 4-36-15,-3 30-40 16,-1 5-20-16,1 9-20 15,6 13-5-15,16-4-13 16,6 0-6-16,18-10-11 16,10-7-3-16,14-23-5 15,14-6 1-15,24-25-1 16,4-12 0-16,-1-21 12 16,-2-15 13-16,-23-17 46 15,-9-12 18-15,-18-12 29 16,-15-5 3-16,-14-14-18 15,-10-5-12-15,-1-13-33 16,-4 0-16-16,1 11-26 16,3 14-9-16,-7 22-1 15,-3 7-6-15,6 15-25 0,-11 2-18 16,-3 4-61-16,1 2 149 16,-4-6-49-16</inkml:trace>
  <inkml:trace contextRef="#ctx0" brushRef="#br0" timeOffset="155046.68">26910 5782 1099 0,'-19'26'457'0,"10"-13"-264"15,4-1-28-15,0-11 18 16,8-1-37-16,10-1-12 0,8 1 3 15,14 1 6-15,2-1-9 16,11 0-35-16,7 3-18 16,4 0-37-16,-1 1-19 15,-13-1-16-15,2 0-3 16,-2-2-9-16,-2 1 12 16,5 6 23-16,-10-8 10 15,-7 7 19-15,-7-4-10 16,-12-1-7-16,-12 17-1 15,-25 1 0-15,-11 19-1 16,-25 20-13-16,-5 4-8 0,-1 22-12 16,-9-5-1-16,7-4 4 15,9-7 0-15,11-21 1 16,17-8-4-16,17-16-5 16,5-10 0-16,9-10-23 15,3-2-11-15,10-2-16 16,0 0 113-16,10-2-54 15</inkml:trace>
  <inkml:trace contextRef="#ctx0" brushRef="#br0" timeOffset="155430.22">27831 5903 1192 0,'0'3'536'16,"-10"8"-262"-16,-1 7-2 15,-1 11-106-15,-16-1-20 16,6 10-37-16,-10 0-13 16,-3 4-15-16,21 4-5 15,5-1-2-15,16 1-6 0,11-4-4 16,-4-5-5-16,6-1-20 15,-7-1-6-15,0-1-13 16,-11-6-4-16,4 1-6 16,-2-4 0-16,-12-7 0 15,10 4 1-15,-10-10 0 16,-4-2 3-16,1-3-17 16,-13-3-11-16,-11-10-57 15,2-5-33-15,-2-22-154 16,3-11-131-16,11-25-245 15,2-8 365-15</inkml:trace>
  <inkml:trace contextRef="#ctx0" brushRef="#br0" timeOffset="155603.43">27575 6034 880 0,'28'-14'494'0,"10"2"-60"16,-1-1-32-16,10 2-83 15,4 0-45-15,-1-4-113 0,3-1-39 16,-7 4-74-16,-5-11-26 15,0 5 2-15,7 9-6 16,7-4-22-16,-12-1-17 16,7 5 236-16,0-11-174 15</inkml:trace>
  <inkml:trace contextRef="#ctx0" brushRef="#br0" timeOffset="156032.32">28577 7205 1214 0,'6'12'594'0,"-10"-6"-310"16,-9 8-62-16,-2 1-37 15,-6-3-123-15,1 4-18 16,5-16-25-16,5 3-5 16,6-10 16-16,7-5 5 0,12-1-92 15,2-12 56-15</inkml:trace>
  <inkml:trace contextRef="#ctx0" brushRef="#br0" timeOffset="156463.51">29311 6712 1237 0,'-2'-37'591'0,"-9"0"-263"16,-6 6 22-16,3 18-89 15,-14 6-53-15,3 21-57 16,0 9-31-16,-12 21-50 16,-2 15-20-16,-6 7-27 15,-1 6-9-15,6 6-10 16,6-3-3-16,18 15-1 0,3-5-1 16,10 1-1-1,10 0 0-15,9-11 0 0,9-4 0 16,14-14-1-16,3-12-2 15,8-18-1-15,0-12 2 16,-1-15 2-16,5-11 3 16,-12-13 6-16,-1-3 3 15,-21-8 10-15,-11-3 6 16,-16-3 15-16,-9-2 3 16,-15 0-4-16,-1 3-7 0,-2 12-18 15,2 11-6-15,-6 7-5 16,1 10-11-16,-8 7-28 15,-4 0-9-15,13 7-78 16,3-5 65-16,21-7 208 16,11 2-135-16</inkml:trace>
  <inkml:trace contextRef="#ctx0" brushRef="#br0" timeOffset="156845.13">29883 6670 997 0,'14'-14'609'15,"-4"-4"-119"-15,-9 6-187 16,-2 1-40-16,-8 10-106 0,-5 6 0 16,-2 18-39-16,-4 8-17 15,-3 11-15-15,-1 4-11 16,0-1-5-16,5 1-3 15,3-2-10-15,3-2-6 16,0 1-18-16,1-5-7 16,20-1-12-16,2 1-2 15,16-4-2-15,8-4 0 0,2-7 0 16,16-1 0-16,20-11 1 16,-7-10-1-16,8-1 0 15,-5-11-1-15,-9-12-2 16,6 4-1-16,-2-13 1 15,-2-2-9-15,-6-4-26 16,3-2-11-16,-22-9 106 16,9 5 15-16,-3-11-33 15</inkml:trace>
  <inkml:trace contextRef="#ctx0" brushRef="#br0" timeOffset="157052.74">30506 6428 1241 0,'-25'11'579'0,"-5"27"-254"16,0 7-22-16,1 31-72 15,3 14-32-15,0 15-43 0,0 12-32 16,-1 1-49-16,-5-5-24 16,3-7-28-16,2-6-7 15,9-21-2-15,2-11-17 16,6-20-30-16,8-9 79 15,2-12-50-15</inkml:trace>
  <inkml:trace contextRef="#ctx0" brushRef="#br0" timeOffset="157801.26">28503 7270 617 0,'2'48'411'0,"-4"-49"-8"16,-3 1-142-16,-1-2-56 16,-4-5-66-16,-1-7-14 15,2-6-12-15,4-10-21 16,5-1-7-16,8 4-28 15,6 4-4-15,2 11-12 16,0 6-7-16,3 4-10 16,1 2-6-16,6 4-1 15,-6 0-1-15,15 9 0 16,-23-9-5-16,-10 4 16 16,1 3 9-16,-29-7 11 15,16 15 6-15,-13 3-17 16,-5 2-10-16,-3 4-11 15,0-13-4-15,8-5-5 0,4 0-2 16,13-8-4-16,5 4 6 16,5-7 5-16,7-9 2 15,4 0 4-15,-1-1-6 16,0 1-4-16,-1 8-3 16,-2-5 1-16,0 4 1 15,6 4 8-15,-4-5-12 16,12 7 4-16,6-2 247 0,17-7-198 15</inkml:trace>
  <inkml:trace contextRef="#ctx0" brushRef="#br0" timeOffset="159855.22">4125 10130 1174 0,'-13'-3'553'0,"2"-9"-290"16,5 2-3-16,0-3-14 15,6 8-91-15,5 7-34 0,14 5-42 16,8 5-14-16,21-3-7 16,8 1-4-16,5-3-15 15,-1-5-12-15,-4 1-15 16,1-3-4-16,18 2-2 15,6-3 4-15,-3-3 16 16,1-1-7-16,-24-3-54 16,-12 1 4-16,-12 7 248 15,-12 7-184-15</inkml:trace>
  <inkml:trace contextRef="#ctx0" brushRef="#br0" timeOffset="160063.6">4371 10523 915 0,'-55'43'513'0,"25"13"-8"0,8-9-184 16,15-5-75-16,6-1-31 15,1-23-88-15,16 1-25 16,6-1-44-16,7-9-20 16,11 6-23-16,5-2-5 15,2-6-2-15,11-2 12 16,20-2 4-16,1-7 8 15,20 3 220-15,-2 8-187 16</inkml:trace>
  <inkml:trace contextRef="#ctx0" brushRef="#br0" timeOffset="160587.72">7753 9736 1293 0,'-22'-66'583'0,"-8"12"-290"15,-7 10-16-15,-14 19-85 16,-10 12-43-16,-14 22-55 16,-4 14-6-16,0 26-33 0,-4 13-13 15,6 32-26 1,-1 16-8-16,10 29-12 0,9 18-5 16,13 12 0-16,17 13 2 15,16-18 4-15,13-18-1 16,25-25-2-16,11-24-2 15,26-30 1-15,8-8 0 16,11-22 7-16,0-21 4 16,-5-8 10-16,-7-20 5 0,-16-16 4 15,-5 10-1-15,-23-17 4 16,-14 0 6-16,-25-8 8 16,-17-9 2-16,-16 3-7 15,-1 8-8-15,-1 9-16 16,4 13-7-16,5 19 7 15,5 8-5-15,6 9 91 16,-7-10 96-16,-3-7-126 16</inkml:trace>
  <inkml:trace contextRef="#ctx0" brushRef="#br0" timeOffset="160967.45">8368 9746 1204 0,'2'9'547'16,"-18"11"-280"-16,-13 8 25 15,-8 20-73-15,-11 3-32 16,-5 19-33-16,8 6-17 15,4 4-31-15,11 0-17 0,23-9-30 16,-3-5-13 0,22-8-20-16,10-6-1 0,8-3 2 15,1-7 4-15,6-11 8 16,3-1-1-16,9-12-5 16,12-5-5-16,3-8-12 15,1-7-6-15,-10-12-3 16,3 0 0-16,1-3 8 15,-7-6-7-15,5-4-24 16,-9-1-12-16,-13-12 139 16,1 1-579-16,-10 1 390 15</inkml:trace>
  <inkml:trace contextRef="#ctx0" brushRef="#br0" timeOffset="161202.51">8793 9614 1320 0,'-29'62'606'0,"2"11"-329"16,4 27-34-16,9 12-35 15,-5 9-79-15,11 12-30 16,0 2-40-16,-13-2-11 16,10 6-14-16,-7-7-4 15,1-6-8-15,7-5-6 0,7-14 6 16,-2-11-11-1,7-29-33-15,-2-10 21 0,-6-31 27 16,4-7-26-16</inkml:trace>
  <inkml:trace contextRef="#ctx0" brushRef="#br0" timeOffset="161793.35">9708 10717 822 0,'12'18'405'16,"13"-13"-123"-16,1-5-23 16,4-9-24-16,3-7-18 15,6-8-33-15,2-2-9 16,-2-8-30-16,9-2-14 0,-14-8-23 15,-7-2-14-15,0-5-34 16,-14-2-10-16,1 1-7 16,-5 0 0-16,-9 11 15 15,-2 0 1-15,-9 11-2 16,3 10-5-16,-17 14-16 16,-8 12-9-16,-22 25-13 15,-13 5-8-15,-3 18-3 16,3 13-2-16,16 8 0 15,8 12-1-15,18 10 1 16,6-3 1-16,11 6 1 16,14-3 5-16,11-7 0 15,8-1 0-15,10-28-1 16,-2-4-5-16,3-22 10 16,2-14-4-16,4-8-9 0,1-11 1 15,5-12 111-15,10 1-87 16</inkml:trace>
  <inkml:trace contextRef="#ctx0" brushRef="#br0" timeOffset="162120.73">10366 10067 840 0,'2'2'397'0,"-6"-2"-119"16,-3 0-120-16,0-3-80 16,2-1-28-16,9 0-59 15,3-2-15-15,9-4-52 16,-2 0-45-16,3-1 74 16</inkml:trace>
  <inkml:trace contextRef="#ctx0" brushRef="#br0" timeOffset="162533.95">10419 10001 722 0,'0'-1'422'16,"0"0"-68"-16,0 0-63 16,-1 1-103-16,0 0-21 15,-8 9-12-15,-5 5-2 0,-18 23-25 16,31-29-21-16,6-12-37 16,19 3-4-16,14-8-2 15,2-6 4-15,23 5 9 16,-5-4-11-16,10 0-19 15,11-2-12-15,10-8-15 16,7-4-3-16,1-3-1 16,-2 4 1-16,-11-2-1 15,-2 6-1-15,-10 6-2 16,-3 11-1-16,-23 9-1 16,-14 3 3-16,-20 14 9 15,-8 2 4-15,-14 19 3 16,0 5-1-16,-25 22-3 15,-10 7-1-15,-13 7 1 16,-16 11-2-16,-2-1-5 16,5 5-4-16,13 7-5 15,-12-10-2-15,7-17 0 16,-5-8-2-16,0-20-19 0,22-5-22 16,18-16-9-16,9-10-8 15,19-13 190-15,11-6-103 16</inkml:trace>
  <inkml:trace contextRef="#ctx0" brushRef="#br0" timeOffset="162908.22">11675 9987 964 0,'22'-27'521'0,"-10"16"-113"16,-9 7-25-16,-15 18-95 15,-6 14-44-15,-11 16-75 16,-7 7-13-16,-2 8-46 16,3-3-22-16,14-10-33 15,9-2-12-15,22-7-17 16,-2-11-2-16,14 4-1 16,3-4 1-16,3 1 1 15,8 3 0-15,1 5-8 16,3 2 0-16,2 8-2 15,2 5 3-15,-3 0 8 16,-11-2 4-16,-14-5 2 0,-7-1-3 16,-9 1-9-16,-4 3-4 15,-17-4-2-15,-11-6 0 16,-9-13-2-16,-4-7-5 16,2-16 25-16,3-8 31 15,-3-26-700-15,3-9 501 16</inkml:trace>
  <inkml:trace contextRef="#ctx0" brushRef="#br0" timeOffset="163119.29">11611 9994 1616 0,'38'-31'707'0,"20"6"-374"15,-2-5-60-15,7 14-108 16,6 5-48-16,-11 9-58 15,-3 9-23-15,-6 3-24 16,0 3-4-16,9-4 20 16,5-2-6-16,8-7-26 15,13 0 62-15,7-7-683 16,0 0 474-16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30T15:23:45.6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4906 2733 2473 0,'-3'5'1'0,"-10"8"8"16,3 1-2-16,-2 37 10 16,-2 14 5-16,-1 32-1 15,-8 12-3-15,-6 16-9 16,9 10-4-16,13 20-3 15,12 10-2-15,13 13 0 16,-4 0 0-16,14-5 2 16,2-10 1-16,13-11 0 15,5-7 2-15,12-15 12 16,10-10 7-16,6-17 11 16,1-11-2-16,-8-26-11 15,-7-10-6-15,-13-26-11 16,-3-9-1-16,-12-21-9 15,-2-5-9-15,-15-12-33 16,-5-8-43-16,-11-5 164 0,-6-4-78 16</inkml:trace>
  <inkml:trace contextRef="#ctx0" brushRef="#br0" timeOffset="362.51">4778 4228 2081 0,'61'46'702'0,"2"-17"-661"15,38-7-41-15,35-25-1 16,6-20 4-16,14-21 6 16,-13-8 2-16,-13-17 10 15,-2-1 1-15,-4-10-4 16,-8-6-3-16,-5-2-11 15,-3-5-21-15,-17-5-71 0,-1 4-29 16,-11-3 61-16</inkml:trace>
  <inkml:trace contextRef="#ctx0" brushRef="#br0" timeOffset="628.79">6403 2322 1929 0,'3'116'662'0,"20"45"-624"16,12 12-14-16,7 27-10 15,-5 17 16-15,-13 22 27 16,-17 1 9-16,-22-2 4 16,-4-6-19-16,-21-25-22 15,2-4-7-15,3-27-35 16,2-19-28-16,18-33 10 15,14-16-577-15</inkml:trace>
  <inkml:trace contextRef="#ctx0" brushRef="#br0" timeOffset="973.65">7187 3614 2125 0,'-7'48'715'16,"-19"16"-794"-16,11 11-13 15,4 24 14-15,-10 5-16 16,13 15 113-16,-5-11 25 16,22-14 17-16,4-14 4 0,16-24-24 15,15-5-13-15,9-24-16 16,14-9-2-16,12-23-6 15,8-17 8-15,7-11 28 16,-11-13 14-16,-24-2 23 16,-17 1-2-16,-53-8-5 15,-14 6-6-15,-39-11-10 16,-21-4-9-16,-19-3-26 16,-4 8-14-16,0 13-54 15,3 6-25-15,17 5-7 16,9-4 0-16,24-8-276 15,24-3 270-15</inkml:trace>
  <inkml:trace contextRef="#ctx0" brushRef="#br0" timeOffset="1426.68">7988 3463 1665 0,'59'39'562'16,"10"31"-551"-16,-7 10-21 15,-17 37 70-15,-7 11 35 16,-19 5 59-16,-4-6 34 0,-1-26-61 16,4-21-38-1,4-49-67-15,8-21-19 0,9-39-16 16,15-17-3-16,-3-30 3 15,5-13 5-15,-14-14 5 16,-25 4 3-16,4 28 5 16,-10 20 1-16,4 40 3 15,7 18 3-15,-5 40 16 16,-2 20 10-16,-1 24 12 16,7 10-2-16,7-18-17 15,12-13-12-15,24-33-17 16,3-31-2-16,9-27 10 15,1-21 3-15,-8-19 24 16,4 8 6-16,-1 9-6 16,1 18-3-16,-8 25-25 15,-13 8-21-15,-10 18-54 16,-11-4-44-16,4-1-21 0,13-6 102 16,14-13 6-16</inkml:trace>
  <inkml:trace contextRef="#ctx0" brushRef="#br0" timeOffset="2364.81">11267 2820 530 0,'-1'34'51'0,"1"24"95"15,-5 36 94-15,0 37 64 16,-2 4 5-16,6 5-82 16,4 7-58-16,10-22-82 15,9 3-29-15,2-14-32 16,4-17-5-16,1-15-7 15,-3-22-21-15,-14-30-120 16,0-13-46-16,-10-19 91 0</inkml:trace>
  <inkml:trace contextRef="#ctx0" brushRef="#br0" timeOffset="2748.01">10896 3952 635 0,'13'6'419'0,"2"-9"-73"15,17-17-25-15,8-6-13 0,10-6-91 16,8 2-41-16,7 2-82 16,-1 2-27-16,12 12-51 15,-6 4-9-15,15 20-4 16,-13 1-1-16,-20 14 3 16,-1 8 2-16,-29-1 7 15,2 11 4-15,-14-2 4 16,-2 4-1-16,-2 1-5 15,-3-8-3-15,2-5-6 16,3-8-3-16,11-11-1 16,8-1 0-16,14-13 25 15,6-2 20-15,-12-10 50 16,3-4 22-16,-40-7 10 16,-15-2-13-16,-21-13-44 15,-19-1-24-15,16 4-33 16,-2-9-7-16,17 12-23 15,10 1-24-15,11 2-59 0,2 1 2 16,9-9-565-16,4-3 472 16</inkml:trace>
  <inkml:trace contextRef="#ctx0" brushRef="#br0" timeOffset="3306.62">12972 3369 1361 0,'94'15'595'16,"-54"4"-291"-16,-22 0-65 0,-30 13-34 16,-13 5-35-16,-14 6-48 15,-9 3-14-15,-4-4-44 16,-4-1-14-16,2-6-24 16,8-6-9-16,13-3-12 15,13-4-3-15,20-4-6 16,3 0-3-16,13-6-1 15,6 1 0-15,8 1 5 16,4 4 1-16,-7 2 3 16,0 11 3-16,-27 3 7 15,-9 5 7-15,-7 16 13 16,-25-5 1-16,2 5-1 16,-2-2-6-16,1-15-10 15,14-9-3-15,12-14-7 16,8-7-5-16,16-16-13 0,14-3 1 15,34-22-1-15,14-9 3 16,22-19 10-16,3-10 0 16,13-6 7-16,2-3 7 15,-5-1 4-15,-2 5 4 16,-33 4 7-16,-16 6 4 16,-29 16 17-16,-12 6 10 15,-22 20 10-15,-9 4-2 0,-18 21-19 16,-7 14-13-16,-15 22-22 15,2 11-6-15,-10 15-4 16,3 2-2-16,17-2 0 16,6-16-10-16,28-15-31 15,9-1-7-15,18-18-56 16,12 5-69-16,23-3 268 16,13-12-116-16</inkml:trace>
  <inkml:trace contextRef="#ctx0" brushRef="#br0" timeOffset="3628.36">13714 3568 1018 0,'9'-11'512'0,"-4"15"-185"16,-4 14-1-16,-12 19-101 16,-1 14-40-16,-8 18-44 0,-1 6-2 15,6-2-13-15,4-5-19 16,8-16-36-16,6-7-23 15,7-24-28-15,4-12-1 16,9-22-5-16,2-15 4 16,13-12 2-16,0-12-5 15,2-2 1-15,3-5-6 16,-18-1-1-16,3 10 4 16,-10 14 6-16,-9 11 4 15,-2 25 1-15,-7 6-5 0,10 25-7 16,-1 5-2-16,2 7-18 15,5 1-29-15,5-20 63 16,7-8 123-16,12-27-106 16</inkml:trace>
  <inkml:trace contextRef="#ctx0" brushRef="#br0" timeOffset="4023.73">14496 3603 1396 0,'-35'-12'614'0,"-6"13"-275"15,-10 7-116-15,-3 35-70 16,-6 16-55-16,2 22-74 16,12 15-8-16,10 2-3 15,11 1-3-15,17-14-7 16,4-15-6-16,18-37-14 0,19-15-6 16,27-46 1-16,10-27 9 15,16-44 34-15,1-32 22 16,4-35 50-16,15-8 10 15,-14-36 15-15,-9-2-5 16,-33 18-41-16,-15 16-8 16,-11 71-10-16,-17 31 8 15,-7 58 18-15,-18 19-4 16,-10 51-26-16,3 24-17 0,-7 36-28 16,1 18 0-1,-10 19-3-15,1 1 3 0,16 1-21 16,6-6-22-16,24-14-62 15,6-9-32-15,16-20 221 16,6-12 21-16</inkml:trace>
  <inkml:trace contextRef="#ctx0" brushRef="#br0" timeOffset="4645.8">16600 3188 1420 0,'-15'-12'630'0,"-26"18"-384"15,-8 14 16-15,-17 18-115 16,-13 7-52-16,-21 2-27 16,-1 4-21-16,1-5-25 15,15 1-1-15,37-5 2 16,16-4 0-16,24-6-7 16,14-4-10-16,16 1-15 15,8 2-3-15,21 11 12 16,7 1 9-16,15 17 35 15,-4 1 11-15,-21 4 12 16,-14 9 10-16,-33-7-3 16,-8 0 2-16,-11-7-9 15,-4-7-15-15,3-19-21 16,-1-6-10-16,3-23-17 0,6-12-6 16,17-13-10-16,9-16-2 15,17-20 2-15,3-7 4 16,18-7 0-16,2-1 3 15,6-1 1-15,14 9 0 16,-7-4 7-16,3 5 5 16,-16 12 10-16,-22 0 9 15,-27 13 16-15,-16 3 4 0,-6 15-2 16,-8 5-9-16,-7 17-21 16,2 10-10-16,-12 18-6 15,8 6-3-15,4 20 1 16,0 6-1-16,14 4 0 15,5 3 11-15,11-10-27 16,9-2-11-16,10-5-85 16,7-10-46-16,8-16 269 15,17-10-128-15</inkml:trace>
  <inkml:trace contextRef="#ctx0" brushRef="#br0" timeOffset="4875.77">17240 3569 1069 0,'-24'6'658'16,"-13"23"29"-16,-17 42-475 15,-1 14 10-15,-21 20-74 0,8 7-22 16,15-15-30-16,8-7-31 16,28-25-41-16,17-12-14 15,19-16-21-15,5-16-4 16,14-15 6-16,5-16-16 15,10-26-38 1,-27 17-8-16,1 2-296 0,91-65 254 16</inkml:trace>
  <inkml:trace contextRef="#ctx0" brushRef="#br0" timeOffset="5160.67">17602 3607 845 0,'0'13'436'0,"-15"23"-64"16,-1 8-121-16,-8 20 22 15,3 7-36-15,4 10-55 16,-5-2-13-16,10-3-46 16,0-6-25-16,11-19-43 15,7-11-20-15,12-23-25 16,6-10-5-16,13-14 5 16,1-10 7-16,8-11 5 15,-5-5 3-15,-26-11 4 16,12 4-4-16,-6 0-5 15,1 3-4-15,19 22-10 16,-20-4-1-16,-6 16-5 0,1 9 2 16,-6 11-19-16,-2 10-9 15,4 4 9-15,1-5 223 16,2-12-152-16</inkml:trace>
  <inkml:trace contextRef="#ctx0" brushRef="#br0" timeOffset="5712.84">18106 3969 785 0,'27'55'504'0,"-13"14"18"16,0 9-178-16,0 0-89 15,-1-8-60-15,-3-16-68 16,-10-24-10-16,8-16 7 15,-11-14 6-15,7-16 6 16,10-2-28-16,-8-29-47 16,12-7-22-16,0-25-24 15,2-6-4-15,9 0-7 16,5 4-2-16,5 10-19 16,4 5-16-16,13 13-21 15,11 10-11-15,-5 20-9 16,-6 7 5-16,-9 22 17 15,-10 7 9-15,5 19 29 16,-3 1 9-16,3 5 0 0,-1-2 3 16,3-11 22-16,1-3 15 15,-3-5 14-15,-5-10 0 16,-9 1-21-16,-6-3-9 16,-14-11 0-16,-3 2 4 15,-5-3 17-15,-6 7 0 16,-15 14-6-16,-10 10-3 15,-23 20-17-15,-4 10-2 0,0 8-4 16,2-2-3-16,19-11-4 16,9-6-2-16,18-10-6 15,10-7-1-15,9-12-4 16,8 0 7-16,6-11-16 16,4 6-10-16,7-17-7 15,3-11 201-15,21-8-126 16</inkml:trace>
  <inkml:trace contextRef="#ctx0" brushRef="#br0" timeOffset="5831.53">19105 4050 960 0,'-21'-23'466'0,"-12"8"-203"16,2 11-76-16,-8 9-108 15,1 9-22-15,2 5 425 16,4-3-352-16</inkml:trace>
  <inkml:trace contextRef="#ctx0" brushRef="#br0" timeOffset="6073.84">19500 3118 1502 0,'32'27'701'0,"-17"20"-397"0,-24 25-111 15,-3 3-14-15,-25 14-125 16,5 2-8-16,3 9-7 16,5 10-19-16,-3-13-2 15,9-2-11-15,10-30-47 16,6-17-15-16,19-25-71 16,8-22-25-16,17-25-36 15,17-9-58-15,8-22 164 16</inkml:trace>
  <inkml:trace contextRef="#ctx0" brushRef="#br0" timeOffset="6524.35">19779 3611 630 0,'12'-21'465'16,"-8"17"6"-16,-7 40-165 15,-1 27-78-15,-6 39-101 16,-4 11-42-16,-1 18-39 16,8 6 7-16,7-21 3 15,11-8-7-15,18-28 21 0,7-27-5 16,25-27-2-16,10-18 10 15,5-36 4-15,4-17 6 16,-12-25 1-16,-4-12 0 16,-3-1-10-16,-5 3-13 15,-7 28-30-15,-6 23-10 16,-15 40-2-16,-3 24 1 16,-6 37 5-16,-6 12 3 15,-10 23-10-15,-4 5 5 0,-31 11 16 16,-4 2 3-16,-12-7 0 15,-4-8-6-15,17-33-13 16,2-15-1-16,14-35 7 16,7-18 2-16,12-31-7 15,4-24-6-15,6-34-10 16,5-17-4-16,13-22-3 16,13 5-1-16,25 16-2 15,5 11-2-15,13 26 0 16,9 13 1-16,15 1 1 15,12 5 0-15,12-7 3 16,2-5 4-16,1 1-46 16,0 0 1-16,-14 3-16 15,3 5 140-15,-8-6-54 16</inkml:trace>
  <inkml:trace contextRef="#ctx0" brushRef="#br0" timeOffset="12168.45">2671 6813 1642 0,'-11'27'575'16,"1"-17"-507"-16,9-6-68 16,3-3-9-16,10-4-14 15,5-5 19-15,13 5 36 16,9-3 22-16,8 2 33 0,1 0-9 15,8 1-28-15,-4 0-19 16,2-3-20-16,5 3-5 16,-3-3-3-16,5-2 0 15,1 5 0-15,-1 2-1 16,-10-1 1-16,-12 2 0 16,-15 0 4-16,-10-3 0 15,-12 0 18-15,-2 3 8 0,-16-2 5 16,-14 0 2-16,-26 5-16 15,-12 4-8-15,-7 5-8 16,-5-8-2-16,11-1-2 16,6-3-1-16,12-3-3 15,13 8 2-15,0-6 10 16,1-6 8-16,13 6 19 16,-1-11 6-16,24 1-5 15,14 5-7-15,17-8-13 16,5 1-8-16,18 7-2 15,4 2-2-15,6 3-4 16,7 0 0-16,9-6-2 16,-4 2 1-16,-7-2 5 15,-11 7 21-15,-18 1-14 16,-9-1 76-16,-2-4-63 16</inkml:trace>
  <inkml:trace contextRef="#ctx0" brushRef="#br0" timeOffset="35807.25">5197 6414 746 0,'-2'-29'447'16,"-10"-2"-75"-16,-3 0-126 15,2 9-36-15,-6 6-58 16,4 13-28-16,-8 10-26 16,-1 13-9-16,-6 4-27 15,-1 3-8-15,-6 6-12 16,-2 0-9-16,-5 14-17 16,6 4-7-16,11 17-10 15,7 10-6-15,20 19-2 16,-10 3-2-16,26 5 0 15,3-6 0-15,11-26-4 16,17-5-3-16,-5-33-7 16,8-15 4-16,14-19 6 15,11-7 4-15,-3-15 18 0,-2-3 9 16,-16-17 21-16,-9-12 14 16,-5-12 21-16,-6-4 7 15,-12-5 5-15,-9 3-2 16,-16 4-18-16,-6 6-13 15,-5 19-19-15,-4 7-10 16,-1 20-10-16,-3 4-3 16,-5 7-2-16,1-2 4 15,-11 3-23-15,2-3-17 16,-9-2-61-16,-1 1-35 0,8 1 368 16,-1-2-213-16</inkml:trace>
  <inkml:trace contextRef="#ctx0" brushRef="#br0" timeOffset="36438.4">6013 6087 877 0,'-17'-16'489'0,"4"3"-127"16,0 7-145-16,4 6-22 15,2 18-89-15,0 14-22 16,5 29-22-16,2 13-14 16,1 28-16-16,2 6-7 15,3 6-13-15,5 3-4 16,8-23-2-16,0-12-1 0,2-25 5 16,0-8 3-16,-1-13 6 15,-6-5 5-15,-6-14 9 16,-1-9 5-16,-7-22 13 15,1-12 2-15,5-26-7 16,0-11-9-16,14-4-22 16,3 2-10-16,9 16-5 15,2 12-2-15,-13 14 0 16,9 9-1-16,-9 14 1 16,1 1-1-16,3 13 1 15,-6 3 1-15,2 5 1 16,-9 0 2-16,-4 12 15 15,-8-9 9-15,-11 3 17 16,-7-1 6-16,-7-7-2 16,-9-1-7-16,-5-5-10 0,0-1-5 15,-18-20-40 1,3 1-22-16,8-4-74 0,10 1 0 16,25 1 65-16</inkml:trace>
  <inkml:trace contextRef="#ctx0" brushRef="#br0" timeOffset="36820.86">6789 6533 991 0,'-1'-16'500'0,"-1"8"-175"16,-5 0-48-16,-11 2-73 15,-3 5-56-15,-15 2-48 16,1 10-20-16,-9 9-32 16,-2-1-13-16,8 9-17 15,-2-7-7-15,22 2-10 16,2 4-2-16,16-8 1 16,4 0 1-16,7 0 1 15,2-6 1-15,7 3 1 16,-1 3 11-16,-2 1 16 15,-2 5 7-15,-14 4 17 16,-1 13-1-16,-16 4-7 16,-8-3-3-16,-4 5-16 15,-6-12-9-15,6-9 0 0,3-4-14 16,2-16-48-16,5-7 0 16,12-14 14-16</inkml:trace>
  <inkml:trace contextRef="#ctx0" brushRef="#br0" timeOffset="37992.89">7720 6085 1094 0,'-21'-16'573'16,"-1"0"-192"-16,-6 0-113 15,-10-1-23-15,-6 5-97 0,1 7-31 16,-4 12-55-16,4 14-38 16,0 16-6-16,8 9-2 15,1 13-7-15,5 1-2 16,11 18-8-16,7 8-1 16,5 10 0-16,7 5 2 15,6 0 17-15,-6-7-15 0,7-8-51 16,-10-12-36-16,-4-13-135 15,-2-8-75-15,-5-5 188 16</inkml:trace>
  <inkml:trace contextRef="#ctx0" brushRef="#br0" timeOffset="38427.35">6931 7241 207 0,'-34'-37'176'0,"16"-5"57"15,13 5-13-15,14 9-37 16,9 7-49-16,17 6-58 15,6 0-9-15,12-5-2 16,8-8-2-16,6 2-22 16,-3-6-8-16,-6 0 2 15,-5-1 1-15,-11-3 8 16,1 5 17-16,-10 6 27 16,-6 8 16-16,-10 13 46 15,-3 7 8-15,-7 30 0 0,-7 5 8 16,-4 29-33-16,-1 10-23 15,-6-2-38-15,13 16-21 16,1-23-20-16,3-2-4 16,13-24-8-16,-3-17-5 15,-1-18-1-15,13-4 2 16,-3-10 8-16,2-12 2 16,13-7 2-16,-22-18-4 0,7-7-7 15,1-2-2 1,-3 10-2-16,6 12 1 0,-12 16 2 15,-6 11 4-15,-9 11-1 16,-2 7 0-16,-1 10-3 16,-1 2-6-16,0 1-4 15,2-1 14-15,5-9-18 16,6-4 2-16,8-15 211 16,5-6-172-16</inkml:trace>
  <inkml:trace contextRef="#ctx0" brushRef="#br0" timeOffset="38651.47">8330 6761 1382 0,'-27'10'590'0,"-11"12"-346"0,-4 14-42 16,6 23-81-16,-12 8-13 15,-3 9-11-15,4-2-20 16,1-9-45-16,20-8-11 15,26-11-18-15,9-13-4 16,22-17 5-16,2-8-7 16,13-18-45-16,15-7-15 15,5-19 351-15,11-9-241 16</inkml:trace>
  <inkml:trace contextRef="#ctx0" brushRef="#br0" timeOffset="38976.69">8886 6616 974 0,'-8'-11'538'0,"-18"23"-151"16,-10 9-61-16,-15 21-164 16,-6 7-51-16,-2 16-29 15,10 11-12-15,0 3-10 16,8 5-5-16,14-13-23 16,6-11-10-16,24-19-14 15,17-9-1-15,18-17 0 16,-3-16 2-16,9-18 13 15,-6-13 14-15,5-14 18 16,3-4 8-16,-3-4 7 16,-6-1-3-16,-18 14-6 15,-6 11-3-15,-10 26-4 16,-4 12-7-16,-10 25-16 16,-2 9-6-16,-2 13-15 0,3 3-2 15,8-18 8-15,5-7-23 16,15-27-52-16,1-12 43 15,14-18-13-15</inkml:trace>
  <inkml:trace contextRef="#ctx0" brushRef="#br0" timeOffset="39536.73">9145 6303 1398 0,'0'-6'622'0,"-3"28"-355"16,-8 12-22-1,1 24-109-15,1 11-32 0,5 12-27 16,4 2-16-16,6-2-37 16,4-4-12-16,-6-15-4 15,-2-2 70-15,5-6-109 16,-2 1-59-16,5 7-127 16,-2 2-118-16,-8 4 8 15,-11-8 57-15,-10-9 119 16,-2-6 55-16,-1-17 174 15,-6-9 40-15,3-19 17 16,3-11-11-16,5-25-74 16,19-10-29-16,24-4 8 0,2-6 9 15,8 3 17-15,17 11 1 16,-2-1-7-16,8 2 5 16,7-2 3-16,4 1 9 15,11 3 20-15,-10-2 9 16,-3 5 13-16,-17-5 1 15,-24 8 7-15,-5 3-2 16,-17 7 9-16,-2 6-7 16,-17 5-25-16,7 11-14 0,-14 12-41 15,-2 13-11-15,-10 14-7 16,-10 7 1-16,6 10 6 16,6 3-2-16,23 0-6 15,7 1-4-15,16-7-9 16,4-10 0-16,13-3-2 15,4-11 1-15,-10-17-1 16,2-2 4-16,-10-14-19 16,6-2-18-16,-1-7-40 15,-2-6 37-15,-1-2-166 16,3-3 145-16</inkml:trace>
  <inkml:trace contextRef="#ctx0" brushRef="#br0" timeOffset="40165.37">10091 6739 1702 0,'-11'22'565'0,"12"3"-532"16,-13-12-5-16,4 3 25 15,-8-9 52-15,-14-10-65 16,12 6-7-16</inkml:trace>
  <inkml:trace contextRef="#ctx0" brushRef="#br0" timeOffset="40286.06">10130 7253 1582 0,'-12'17'578'0,"7"-27"-556"16,-2-12 10-16</inkml:trace>
  <inkml:trace contextRef="#ctx0" brushRef="#br0" timeOffset="41289.72">13164 5465 323 0,'-7'2'215'0,"3"6"27"15,-1-6 4-15,3 1-4 16,1 3-8-16,0-6-8 16,0 0-15-16,0 0-50 15,0 0-30-15,0 0-45 0,-5 9-18 16,-8 19-8-16,1 32 2 15,18-12-10-15,3 5-9 16,-1-1-9-16,0 7-3 16,-1-10-4-16,-2-4 0 15,-3-9 1-15,-2-12 1 16,0-11-4-16,1-10-2 16,1-7-10-16,5-6-4 15,6-1-9-15,2-1-2 0,8 7-4 16,5 10 1-16,-2 1 0 15,7 10 3-15,-8 0 6 16,1-1 1-16,-7 1-39 16,-13-7-24-16,-6-9-69 15,0 0-35-15,-8-19-32 16,6 3 112-16</inkml:trace>
  <inkml:trace contextRef="#ctx0" brushRef="#br0" timeOffset="41662.69">13989 5280 1104 0,'1'48'480'0,"-10"19"-240"15,5 15-42-15,-9 9-72 16,-5-13-36-16,16-2-57 16,-1-15-12-16,8-17-2 15,7-13-32-15,4-20 461 16,4-10-340-16</inkml:trace>
  <inkml:trace contextRef="#ctx0" brushRef="#br0" timeOffset="42352.85">12927 5580 364 0,'16'-12'285'15,"9"11"67"-15,2 1-73 0,3 13-67 16,-4 7-41-16,-1 11-64 16,0 3-33-16,-1-2-41 15,3-4-7-15,2-7-1 16,3 1 12-16,2-19 27 15,2-1-39-15</inkml:trace>
  <inkml:trace contextRef="#ctx0" brushRef="#br0" timeOffset="42655.72">13713 5501 611 0,'0'-2'323'15,"19"6"-50"-15,8 10-14 16,9 7-12-16,11 6-46 15,-7 5-73-15,-3 1-34 16,1 0-49-16,-6-5-9 0,5 1-9 16,-2-7 3-16,-4-16-42 15,1-2-14-15,-2-10 13 16</inkml:trace>
  <inkml:trace contextRef="#ctx0" brushRef="#br0" timeOffset="43004.01">14628 5534 423 0,'35'19'339'0,"2"1"26"16,20 9-66-16,4-2-33 16,-5 1-82-16,3-2-44 15,-10-8-72-15,-2-1-22 16,1-9-22-16,5 7-2 15,-8-15-6-15,-2-5-18 16,-16-9-79-16,-2-8-161 0,-6 2 156 16</inkml:trace>
  <inkml:trace contextRef="#ctx0" brushRef="#br0" timeOffset="43151.64">15128 5408 845 0,'-28'58'419'16,"-10"3"-201"-16,-8 6-86 16,-1 0-17-16,3-9-89 15,4-7 215-15,-3-18-180 16</inkml:trace>
  <inkml:trace contextRef="#ctx0" brushRef="#br0" timeOffset="43360.61">15314 5400 850 0,'46'32'450'0,"-11"5"-162"16,4 3-153-16,-4 0-18 15,8-9-85-15,5-5-6 16,9-9 1-16,0-4 7 0,-2-10 18 15,-5-3-2-15,-11-8-27 16</inkml:trace>
  <inkml:trace contextRef="#ctx0" brushRef="#br0" timeOffset="43538.96">15760 5256 962 0,'-39'65'390'0,"-31"22"-248"16,-6 8-41-16,-2 5-31 16,-6-9-24-16,10-20-19 15,10-5-274-15,16-23 190 16</inkml:trace>
  <inkml:trace contextRef="#ctx0" brushRef="#br0" timeOffset="43737.46">16036 5198 1060 0,'32'28'478'16,"12"16"-267"-16,5 8-28 16,-5 3-66-16,-1 0-60 15,-7-6-25-15,2-3-2 16,-2-6 1-16,1-7 9 0,-1-14 25 15,1-11 407-15,4-13-338 16</inkml:trace>
  <inkml:trace contextRef="#ctx0" brushRef="#br0" timeOffset="43879.9">16699 5200 1289 0,'-39'21'566'16,"1"11"-316"-16,4 12-125 15,0 3-29-15,1 2-46 16,-2-10-20-16,4-1 408 16,1-3-318-16</inkml:trace>
  <inkml:trace contextRef="#ctx0" brushRef="#br0" timeOffset="44228.96">13040 6613 852 0,'30'45'409'0,"19"3"-151"15,13-3-55-15,17-6-83 16,9-1-36-16,-4-10-47 15,-6-7-25-15,-10-20-5 16</inkml:trace>
  <inkml:trace contextRef="#ctx0" brushRef="#br0" timeOffset="44387.98">13545 6513 1238 0,'-52'34'464'15,"-11"30"-367"-15,-14 13-30 16,-4 14-26-16,-3 0 5 16,9-15 500-16,18-14-401 15</inkml:trace>
  <inkml:trace contextRef="#ctx0" brushRef="#br0" timeOffset="44589.44">13784 6510 1108 0,'65'49'494'15,"-11"5"-288"-15,-11 15-56 16,2 3-36-16,-12-7-73 16,8-1-17-16,-3-15-12 15,6-7 2-15,-5-14 6 16,7-7 0-16,-9-13-12 15</inkml:trace>
  <inkml:trace contextRef="#ctx0" brushRef="#br0" timeOffset="44754.81">14284 6632 1036 0,'-22'-25'516'0,"-8"11"-151"0,2 14-77 15,-5 24-115-15,-2 15-56 16,-7 20-86-16,0 7-15 15,-10-7-9-15,3-1-25 16,4-13-30-16,1-11 273 16,4-8-188-16</inkml:trace>
  <inkml:trace contextRef="#ctx0" brushRef="#br0" timeOffset="44948.3">14414 6566 947 0,'63'3'382'0,"-9"19"-246"15,-9 6-55-15,0 14-55 16,-11-5-3-16,1 0-3 16,-5-6 5-16,-6-12 33 15,-1 2 48-15,-19-12-68 16</inkml:trace>
  <inkml:trace contextRef="#ctx0" brushRef="#br0" timeOffset="45412.53">14936 6388 1015 0,'-10'20'402'0,"-1"25"-203"16,-7 7-100-16,-12 23-27 0,-10 3 2 15,-10 5-43-15,-7-3-11 16,3-14-12-16</inkml:trace>
  <inkml:trace contextRef="#ctx0" brushRef="#br0" timeOffset="45629.93">15073 6565 1067 0,'46'42'460'0,"11"10"-233"15,11 0-73-15,-7-5-76 16,0 0-22-16,-4-12-34 15,-9-9-8-15,1-13 25 16,-10-5-10-16,-2-2-413 16,-1 0 301-16</inkml:trace>
  <inkml:trace contextRef="#ctx0" brushRef="#br0" timeOffset="45787.57">15774 6484 1161 0,'2'5'536'0,"-15"32"-274"0,-19 11-72 16,-20 26-105-16,-14 4-43 16,-4 2-16-16,-4-10 4 15,-5-12-7-15,-2-8 74 16,0-15-70-16</inkml:trace>
  <inkml:trace contextRef="#ctx0" brushRef="#br0" timeOffset="45996.33">15786 6616 981 0,'69'50'452'0,"-17"19"-217"15,5 3-70-15,-6-9-77 16,6 1-42-16,0-19-25 15,10-11-10-15,-6-19 17 16,-14-10 497-16,1-10-389 16</inkml:trace>
  <inkml:trace contextRef="#ctx0" brushRef="#br0" timeOffset="46145.85">16500 6473 1404 0,'-12'20'615'0,"-5"7"-333"15,-3 18-154-15,-4 7-37 16,-8-1-59-16,3 6 4 16,-3-15-24-16,-4-9 10 15,2-2-13-15</inkml:trace>
  <inkml:trace contextRef="#ctx0" brushRef="#br0" timeOffset="46587.01">12980 7364 916 0,'-13'49'472'0,"13"9"-192"16,10-3-25-16,13 1-35 15,7 5-89-15,3 2-37 16,3-9-56-16,1 4-18 16,7-13-5-16,3-9 5 15,9-9-53-15,11-7-2 16,-1-13 16-16</inkml:trace>
  <inkml:trace contextRef="#ctx0" brushRef="#br0" timeOffset="46748.12">13653 7527 1158 0,'-33'34'526'15,"-8"14"-277"-15,-21 23-117 16,-9 14-33-16,-22 14-68 15,-1-2 1-15,5-16-36 16,6-13-32-16,25-40 25 16</inkml:trace>
  <inkml:trace contextRef="#ctx0" brushRef="#br0" timeOffset="46938.61">13509 7457 883 0,'49'36'431'16,"3"29"-197"-16,4 10-35 15,15 13-102-15,-2 1-47 16,-5-26-28-16,-6-13-3 16,-13-24 7-16,4-8-12 15,-1-12-6-15</inkml:trace>
  <inkml:trace contextRef="#ctx0" brushRef="#br0" timeOffset="47115.81">14227 7542 908 0,'8'-6'478'16,"-12"7"-156"-16,-12 25-104 16,-8 13-36-16,-22 11-87 15,-5 17-33-15,-16-7-31 16,5 5-7-16,-3-5-6 15,10-13-30-15,8-12 20 16,-3-18-10-16</inkml:trace>
  <inkml:trace contextRef="#ctx0" brushRef="#br0" timeOffset="47344.2">14423 7628 1191 0,'54'27'470'16,"2"13"-337"-16,-4 9-10 15,-2 3-54-15,-4-3-5 16,0-11-5-16,1-7-22 0,-9-13-12 16,-11-6 11-16,-4-11-13 15,-3-7 458-15,7-11-357 16</inkml:trace>
  <inkml:trace contextRef="#ctx0" brushRef="#br0" timeOffset="47493.18">15073 7542 1117 0,'-11'7'504'0,"-11"15"-226"16,-3 9-55-16,-9 16-82 15,-4 3-42-15,-11 7-61 16,-3-3-14-16,-9-7-3 15,-2-6 0-15,11-18-45 16,5-2 0-16,18-18 6 16</inkml:trace>
  <inkml:trace contextRef="#ctx0" brushRef="#br0" timeOffset="47703.07">15102 7560 1036 0,'52'45'446'0,"-4"4"-243"15,-3 8-115-15,1-1-31 0,-13-13-39 16,6-6-7-16,1-17-2 16,-3-12 15-16,3-10-38 15,-2-7 1-15,-2-5 7 16</inkml:trace>
  <inkml:trace contextRef="#ctx0" brushRef="#br0" timeOffset="47851.41">15733 7661 1042 0,'11'-8'503'0,"-14"4"-181"16,-5 10-75-16,-24 17-110 16,-5 11-31-16,-17 11-50 15,-12 0-18-15,1 12-14 16,-21-13-13-16,3 1-36 15,2-6 18-15,6-20-8 16</inkml:trace>
  <inkml:trace contextRef="#ctx0" brushRef="#br0" timeOffset="48061.73">15868 7591 1143 0,'59'48'508'0,"-2"4"-304"16,-11 15-69-16,0 3-34 15,-9-4-69-15,4-2-10 0,-2-15-8 16,-10-10 5-16,6-17-33 16,-16-11-28-16,11-14 30 15</inkml:trace>
  <inkml:trace contextRef="#ctx0" brushRef="#br0" timeOffset="48253.13">16486 7653 919 0,'-1'-20'445'0,"2"15"-190"16,-2 13-70-16,0 16-73 16,2 15-22-16,-1 9 9 15,0 3-11-15,-2 1-23 16,-7 0-14-16,-2-3-24 15,-1-3 4-15,-4-9-18 16,-11-5-45-16,-8 1-22 16,-13-3 21-16</inkml:trace>
  <inkml:trace contextRef="#ctx0" brushRef="#br0" timeOffset="48751.33">13132 8573 1359 0,'0'31'497'15,"20"5"-403"-15,6 14-30 16,8-4-10-16,9 10-24 15,5-6-21-15,4-6 11 16,4-1-31-16,-8-12-24 0,-3-6 26 16</inkml:trace>
  <inkml:trace contextRef="#ctx0" brushRef="#br0" timeOffset="48901.64">13594 8544 1208 0,'-21'12'487'16,"-3"11"-312"-16,-16 24-111 16,-6 16-22-16,-20 13-38 15,-9 1-41-15,-1-6 27 16</inkml:trace>
  <inkml:trace contextRef="#ctx0" brushRef="#br0" timeOffset="49148.82">13607 8640 892 0,'60'41'392'0,"1"6"-212"15,-3 7-81-15,-2 4-35 16,-13-8-35-16,4-1-9 0,-2-16-6 15,-3-9-2-15,6-13 5 16,-19-12-8 0,-13 0-68-16,-1 1-251 0,51-7 211 15</inkml:trace>
  <inkml:trace contextRef="#ctx0" brushRef="#br0" timeOffset="49291.61">14395 8634 729 0,'-13'-19'466'15,"15"19"-104"-15,-27 10-146 16,-8 14-65-16,-15 15-119 16,-21 4-12-16,2 13-4 15,-4-5 3-15,12 2 4 16,0-7 44-16,-6-15-45 16</inkml:trace>
  <inkml:trace contextRef="#ctx0" brushRef="#br0" timeOffset="49530.28">14270 8526 960 0,'44'5'411'15,"-3"29"-231"-15,-6 13-15 16,-12 19-22-16,10 13-42 15,-6-8-49-15,6-3-14 0,2-18-27 16,1-14-4-16,8-13-4 16,4-12-4-16,4-12-16 15,1-8-5-15,2-15 11 16</inkml:trace>
  <inkml:trace contextRef="#ctx0" brushRef="#br0" timeOffset="49712.96">15026 8584 791 0,'-18'5'418'0,"-1"6"-87"16,-3 6-63-16,-8 9-90 15,-18-2-46-15,-16 18-78 16,-11 2-20-16,-18 5-24 16,5 6-25-16,2-9-108 0,3-5 566 15,14-10-369-15</inkml:trace>
  <inkml:trace contextRef="#ctx0" brushRef="#br0" timeOffset="49915.22">15089 8426 836 0,'57'42'476'0,"7"10"-170"0,-7 18-89 15,-2 6-52-15,-28-12-119 16,-4 0-21-16,-2-22-7 16,-4-10 0-16,9-6-1 15,-6-9-6-15,2-13-54 16,-3-7 35-16</inkml:trace>
  <inkml:trace contextRef="#ctx0" brushRef="#br0" timeOffset="50094.66">15713 8531 1557 0,'-7'0'214'15,"3"0"-73"-15,-15 4 121 16,-9 7-73-16,-10 10-117 16,-10 5-30-16,-5 5-24 15,2 5-1-15,-6-1-17 0,0 4-6 16,-7-2-10-16,2-1 5 15</inkml:trace>
  <inkml:trace contextRef="#ctx0" brushRef="#br0" timeOffset="50339.19">15760 8489 1068 0,'76'7'480'0,"-12"20"-206"15,-4 8-71-15,-12 10-82 16,-7 3-33-16,-10-2-60 16,0-6-8-16,0-17-7 15,1-13-22-15,-2-19-62 16,1-9-47-16,8-7 65 15</inkml:trace>
  <inkml:trace contextRef="#ctx0" brushRef="#br0" timeOffset="50520.23">16564 8292 1059 0,'0'-14'580'0,"-10"2"-173"15,-10 19-177 1,-3 23-63-16,-16 6-102 0,-5 20-23 15,-18 7-7-15,5-2-6 16,11 6-4-16,-7-5-1 16,3-15-20-16,-8-2 363 15,-8-11-280-15</inkml:trace>
  <inkml:trace contextRef="#ctx0" brushRef="#br0" timeOffset="51502.42">13164 5766 407 0,'25'-103'294'16,"-28"66"49"-16,0-6-57 15,3-11-73-15,5 1-19 16,-1-11-21-16,1 6-1 15,-4 13-22-15,-1 10 6 16,-10 23-49-16,-7 17-27 16,-7 29-28-16,-10 5-32 0,-2 20-14 15,-1 3-2-15,-1 6-3 16,3 8-1-16,16 19-1 16,3 6-2-16,17 5 0 15,3-3 1-15,11-12 0 16,12-11 1-16,13-18-4 15,13-8 2-15,16-31 1 16,10-7 1-16,4-19 6 16,-3-16 3-16,-23-10 4 15,-8-5 2-15,-26-8 7 16,-5 2 4-16,-11-4 6 16,-17-11-1-16,-3 3-10 15,-2 1-7-15,5 11-5 16,1 5-17-16,9 10-37 15,0 0-31-15,0 1-75 16,3 2-18-16,1 3 208 0,0 2-62 16</inkml:trace>
  <inkml:trace contextRef="#ctx0" brushRef="#br0" timeOffset="51967.4">14286 6482 624 0,'-3'-32'405'0,"-26"8"-6"15,2 0-63-15,2 13-101 16,-8 1-41-16,-2 7-62 16,0 10-23-16,-8 15-42 15,5 17-16-15,3 23-25 16,-8 7-9-16,9 16-13 16,0 4-4-16,21 8-12 15,6-6-5-15,16-10-3 16,14-11 1-16,-5-29 9 15,22-5 6-15,4-25 3 0,6-11 4 16,6-23 8-16,-6-24 4 16,8-21 8-16,-8-9 0 15,-22-16-3-15,-4 6 2 16,-24 0-2-16,-18 3-1 16,-3 28-8-16,-9 10-6 15,-1 31-38-15,16 18-11 16,4 18 26-16</inkml:trace>
  <inkml:trace contextRef="#ctx0" brushRef="#br0" timeOffset="52464.18">14869 7153 754 0,'-45'28'422'0,"9"18"-138"16,-11 0-76-16,-1 0-35 15,8 17-94-15,-4-1-26 16,16 20-30-16,5 8-9 16,14-3-10-16,5-3 1 15,9-18 8-15,13-6 0 16,13-17-1-16,8-12-9 15,30-14 33-15,-1-12 27 0,-3-23 51 16,-4-2 21-16,-26-17-23 16,-10-11-22-16,-12-1-36 15,-12-9-11-15,-11-7-10 16,-5 7-6-16,-14 3-9 16,16 6-10-16,1 21-14 15,-5 7-24-15,23 17-212 16,-11 9 174-16</inkml:trace>
  <inkml:trace contextRef="#ctx0" brushRef="#br0" timeOffset="53028.8">15358 8378 840 0,'-23'11'450'0,"-3"4"-122"15,0 0-99-15,-7 5-89 16,-5 1-41-16,2 11-32 16,-8 3-13-16,11 17-33 15,10 14-11-15,9 6-13 16,11 5-9-16,14-6 2 15,8-8 3-15,17-7 5 16,7-7 4-16,12-16 1 16,0-10-3-16,0-21 0 15,-2-7 2-15,-16-19 16 16,-1-6 18-16,-13 0 41 16,-12-6 16-16,-13-9 17 15,-8 3-1-15,-16-7-19 0,-4-3-13 16,-6 3-32-16,-10-8-14 15,5 8-15-15,-2 2-11 16,7 10-40-16,6 3-26 16,6-3-70-16,7 8-14 15,12 5 290-15,9 12-139 16</inkml:trace>
  <inkml:trace contextRef="#ctx0" brushRef="#br0" timeOffset="53946.66">13261 9318 991 0,'-10'7'406'0,"10"15"-257"16,10 7-20-16,7 16-31 16,3 10-5-16,14 10-6 15,7 2-10-15,0-1-38 16,4-8-9-16,-5-15-20 16,-7-8-2-16,5-9 29 15,0-5-11-15,-1-10-10 16</inkml:trace>
  <inkml:trace contextRef="#ctx0" brushRef="#br0" timeOffset="54111.95">13694 9338 1128 0,'-55'75'445'15,"-2"37"-302"-15,-9 15-32 16,-10 7-37-16,-3 1-19 15,1-19-32-15,13-18-25 16,26-39 1-16</inkml:trace>
  <inkml:trace contextRef="#ctx0" brushRef="#br0" timeOffset="54331.16">13869 9488 898 0,'33'5'432'16,"-8"12"-209"-16,2 21-64 16,-3 15-35-16,0 18-31 15,-5 8-5-15,6 6-10 16,0-3-16-16,4-8-37 16,1-7-8-16,4-20-8 15,6-11-22-15,6-16 486 16,3-13-360-16</inkml:trace>
  <inkml:trace contextRef="#ctx0" brushRef="#br0" timeOffset="54496.72">14420 9497 950 0,'-29'-10'472'0,"-20"23"-165"15,-24 54-176-15,-17 16-59 16,-9 34-49-16,4 4-6 15,-4-5 0-15,8-5 11 16,21-23 501-16,13-17-390 0</inkml:trace>
  <inkml:trace contextRef="#ctx0" brushRef="#br0" timeOffset="54729.14">14546 9684 661 0,'18'14'347'0,"3"2"-70"15,2 10-57-15,7 13-78 16,5 14-34-16,5 13-66 16,5 5-4-16,-4 12-9 15,3-4-4-15,-8-13 2 16,-3-12 9-16,3-17-47 15,-7-17 50-15,2-5-33 16</inkml:trace>
  <inkml:trace contextRef="#ctx0" brushRef="#br0" timeOffset="54916.65">15246 9666 1347 0,'-47'4'562'15,"-9"29"-344"-15,-1 13-93 0,-8 21-100 16,-2 5-14-16,-9 15-3 16,-7-1 4-16,0-7-33 15,2-10-15-15,14-17 481 16,18-15-354-16</inkml:trace>
  <inkml:trace contextRef="#ctx0" brushRef="#br0" timeOffset="55131.51">15419 9603 890 0,'35'-2'490'16,"-6"2"-150"-16,-3 21-88 15,1 18-48-15,-6 12-108 16,-2 6-44-16,0 3-34 0,3-3-4 15,3-10 0-15,11-7-14 16,3-16-56-16,1-9-39 16,-1-9 50-16</inkml:trace>
  <inkml:trace contextRef="#ctx0" brushRef="#br0" timeOffset="55309.65">15841 9495 729 0,'-38'-11'471'16,"6"15"2"-16,-21 17-268 16,-8 9-71-16,0 25-76 15,-10 5-19-15,13 15-41 16,-7-1-31-16,-7-13 529 16,-2-11-389-16</inkml:trace>
  <inkml:trace contextRef="#ctx0" brushRef="#br0" timeOffset="55582.14">16185 9653 1155 0,'34'36'544'16,"-9"3"-240"-16,-3-1-94 16,-9 2-110-16,11 1-37 15,-1-1-32-15,7 2-9 16,-7-17-10-16,5 0-10 16,0-10-26-16,1-6-12 15,5-9-97-15,-2-4 520 0,1-7-312 16</inkml:trace>
  <inkml:trace contextRef="#ctx0" brushRef="#br0" timeOffset="55750.4">16820 9535 528 0,'-16'-23'438'0,"10"17"101"16,-15 11-135-16,-7 27-146 15,-10 10-78-15,-27 27-97 16,-8 6-18-16,-15 1-26 15,10 6-9-15,7-16-48 16,-2-6-33-16,9-19 31 16</inkml:trace>
  <inkml:trace contextRef="#ctx0" brushRef="#br0" timeOffset="56150.96">16616 9391 910 0,'0'-6'484'0,"-11"5"-177"16,-18 5-50-16,-12 7-38 16,-11 20-104-16,-6 2-38 15,-5 19-47-15,4 15-13 0,-6 10-12 16,3 10-7-16,16 6-8 15,7-3-3-15,32 5-5 16,11-8 1-16,27-3-2 16,11-9 8-16,16-18 21 15,1-11 6-15,7-27 19 16,6-12 9-16,16-23 33 16,5-11 13-16,-14-22 8 15,-6-9 0-15,-42-23-30 16,-6-2-10-16,-35-11-9 15,-13 6-8-15,-34-3-6 16,-17 3-10-16,-3 23-30 16,-4 9-27-16,22 28 279 15,8 12-418-15,-4 13 194 16</inkml:trace>
  <inkml:trace contextRef="#ctx0" brushRef="#br0" timeOffset="73466.81">5556 6714 765 0,'-4'5'401'0,"3"-4"-117"15,0-1-35-15,-4 3-88 16,1-3-20-16,1-2 1 15,0-8 1-15,-2-20 1 16,-30-38-6-16,24 30-29 16,-6-4-19-16,-5-1-31 15,-5 4-13-15,-6 2-21 0,7 8-6 16,-9 9-8-16,1 1 0 16,2 11-14-16,-16-2-14 15,3 12-40-15,-8 2-38 16,-4 6 391-16,12 14-246 15</inkml:trace>
  <inkml:trace contextRef="#ctx0" brushRef="#br0" timeOffset="75287.99">2739 12040 813 0,'-21'10'474'16,"-2"-1"-107"-16,13 1-132 16,8 1-29-16,8 2-82 15,7-1-22-15,17 6-9 16,0-5-11-16,14 4-13 15,-5-2-8-15,3-2-21 16,5 10-10-16,2-4-17 16,7 9-4-16,1-2-6 15,6-5 0-15,6-3-1 0,4-5-1 16,-3-8 0-16,-5 3 1 16,-15-8 0-16,-6 1 0 15,-11 4 3-15,-8-3 1 16,-15 2 8-16,-8 0 8 15,-16-4 24-15,-13 0 9 16,-17-5 2-16,-8-4-3 16,-20-9-24-16,-1-2-10 0,1 3-11 15,1 1-2-15,18 11-4 16,7 5 1-16,10 4 2 16,5-1 1-16,4-3 8 15,-3 0 4-15,16-1 1 16,-1 1-1-16,13-2-10 15,15 7-7-15,2-3-8 16,18 6-1-16,10 5 2 16,-2-4 2-16,17 5 3 15,2-6 1-15,0-6 0 16,0 1 1-16,-12-3-1 16,-16-1 0-16,-10 1 2 15,-9 0 0-15,-14 0 7 16,0-1 3-16,-10 1 3 15,-17-7 0-15,-25-7-3 16,-13-8-2-16,-23-13-2 16,4 0-1-16,16 4-4 0,-9-5-2 15,9 10-1-15,2 4-1 16,4 0-1-16,18 13-1 16,12-2 0-16,7 1-1 15,12 2 3-15,3 0-2 16,12 8-3-16,9-3-3 15,13 4-3-15,13 10 1 0,21 2 5 16,5 10 3-16,9 8 2 16,-6-3 0-16,-9 6 0 15,-4 1 0-15,-7-3 1 16,-1 0 0-16,-8-11 0 16,-4-4 1-16,-10-7 2 15,-14-10 2-15,-16-3 5 16,-10-7 0-16,-23-9 0 15,-5-5-3-15,-11-13-2 16,-5-2-1-16,9 5-2 16,8 11-2-16,10 15-1 15,10 7-1-15,5 1 4 16,-3-1 6-16,15 0 8 16,3 0 1-16,11-3-5 15,12 4-5-15,17 5-6 16,2-1-1-16,9 7 1 0,3 3 1 15,-4 7 1-15,3 9 1 16,5 4-4-16,-2 2-10 16,9 6-42-16,0-2-27 15,1 7 126-15,4-3 147 16,1-15-118-16</inkml:trace>
  <inkml:trace contextRef="#ctx0" brushRef="#br0" timeOffset="90907.86">5392 12121 345 0,'4'-16'264'0,"3"5"19"0,-3 0-57 15,2 1-11-15,-5-5-23 16,-1-1-10-16,-1-1-18 16,-6-2-13-16,-5-1-6 15,-3 0-7-15,-1 4-25 16,4 2-14-16,-2 7-21 16,-3 7-8-16,-10 5-16 15,-14 7-5-15,-13 10-19 16,-9 7-6-16,-5 7-8 15,3 0-4-15,4 5-3 16,2 0-3-16,0 5-4 16,15 13-2-16,1 8-3 15,7 5-1-15,15 14 5 0,-7-3 3 16,21 15 16-16,5 5 6 16,5 0 6-16,11-5 5 15,9-18-8-15,5-14-5 16,10-14-11-16,-12-10-4 15,7-12-4-15,-4-4-2 16,-2-14-2-16,9-6 1 16,-7-16-22-16,5 2-23 15,6-9-45-15,0-3-10 16,11-11 57-16</inkml:trace>
  <inkml:trace contextRef="#ctx0" brushRef="#br0" timeOffset="91373.09">5833 12881 647 0,'16'-2'356'16,"-4"0"-100"-16,0-3-75 15,1 1 2-15,-2-1-51 16,0-1-13-16,4 2 3 15,3-7 4-15,-1-4 8 16,2-13 1-16,5 0-21 16,4-5-20-16,2-12-29 15,1 8-11-15,-8-11-18 16,-10 2-2-16,-9 7 16 0,-8-3 14 16,-16 6 21-16,-2 2 3 15,-13 11-13-15,1 6-15 16,-3 17-23-16,1 12-8 15,1 13-14-15,-3 10-5 16,-2 13-4-16,-1 1-3 16,18-5 0-1,11-23-2-15,1 2 0 0,-31 72 0 16,16-7 1-16,12 3 1 0,19-38 1 16,9-10-2-16,8-9-1 15,-1-8 0-15,1-13-1 16,5-2 12-16,3-9-28 15,4-3-13-15,10-12-16 16,-7-11 141-16,5-13-75 16</inkml:trace>
  <inkml:trace contextRef="#ctx0" brushRef="#br0" timeOffset="91845.92">6638 12524 969 0,'-14'13'570'0,"-14"-6"-97"16,-5 1-233-16,-1 3-59 15,-6-4-117-15,1-1-25 16,2 7-9-16,1-3 1 15,1 11 7-15,6 13-4 16,3 14-4-16,6 14-3 16,11 18-10-16,0-1-5 0,12-5-8 15,-2-14-4-15,8-20-3 16,1-6-4-16,10-22-5 16,2-10 2-16,12-13-2 15,6-14 5-15,2-14 17 16,6-3 6-16,-6-19 22 15,2 2 4-15,-12-9 5 16,-2 10 6-16,-11 17 3 16,-7 11 1-16,3 22-6 15,-13 1-10-15,3 8-15 16,-1 5-6-16,-4-1-7 16,1 2-3-16,9 5-8 15,-4-3-16-15,-2-2-49 16,9 0-19-16,-3-7 310 15,9-4-194-15</inkml:trace>
  <inkml:trace contextRef="#ctx0" brushRef="#br0" timeOffset="92186.82">7160 12565 635 0,'18'7'494'15,"-14"7"74"-15,-20-5-115 16,-5 12-151-16,-10 4-82 15,-11 2-106-15,5 10-33 16,-9-6-48-16,6 4-17 0,8-2-10 16,9-2-1-16,10-9 0 15,5-5-2-15,9-14-4 16,7-3-2-16,9-2-1 16,4-5 1-16,8 4 3 15,0 1 14-15,2 8 30 16,-1 9 18-16,-18 12 19 15,-3 12-7-15,-25 12-23 16,-8 5-14-16,-6-1-16 16,-9 2-5-16,4-7 4 15,2-10-9-15,9-14-33 16,5-15-30-16,14-23 227 16,12-7-151-16</inkml:trace>
  <inkml:trace contextRef="#ctx0" brushRef="#br0" timeOffset="92610.61">7579 12651 1164 0,'38'-17'553'16,"-18"9"-224"-16,-9 8-58 16,-23 6-123-16,-6 6-41 15,-17 12-52-15,-1 4-12 16,-1 17 0-16,6 1 7 15,7 1 2-15,6-1-2 0,9-15-11 16,2-8-9-16,9-10-14 16,4-9-3-16,6-11 16 15,4-6 8-15,5-20 9 16,10-3-2-16,-3-7-17 16,-5-5-10-16,3 11-5 15,-15 2 0-15,5 22 2 16,1 17 4-16,-13 10 2 15,15 23 0-15,-5 12-2 16,-3 5-4-16,1 3-4 16,-12-13-2-16,6-19-1 15,0-10-2-15,7-17 3 16,2-8 4-16,-10-23 4 16,3-7-1-16,-2-10 0 15,3 1 4-15,11 9-37 16,1 4-10-16,7 2 199 0,3-4-397 15,2-8 224-15</inkml:trace>
  <inkml:trace contextRef="#ctx0" brushRef="#br0" timeOffset="93033.77">9781 12518 1960 0,'-24'16'68'16,"-15"16"10"-16,-25 26 63 16,-27 17 5-16,0 10-16 15,9 6-10-15,4-1 2 16,32-13-8-16,7-15-9 15,22-14-31-15,13-10-25 0,15-8-43 16,12-3-9-16,13-14 13 16,5-12-30-16,16-10 268 15,5-12-682-15,20-23 373 16</inkml:trace>
  <inkml:trace contextRef="#ctx0" brushRef="#br0" timeOffset="93205.7">9956 12736 1143 0,'20'16'612'16,"-20"12"-170"-16,1 23-213 15,-17 4-58-15,-3 28-76 16,5-2-20-16,-11-15-23 16,13-7-20-16,1-29 0 15,4-8 8-15,10-12 269 0,-2-10-217 16</inkml:trace>
  <inkml:trace contextRef="#ctx0" brushRef="#br0" timeOffset="93685.4">10011 12215 1390 0,'-11'-8'543'0,"-2"1"-350"0,9 4-151 16,-1-3-23-16,12 1-34 15,7 6-9-15,-1 2-18 16,16 19 1-16,-8 30 11 16,17 19-2-16,11 52 14 15,-4 10 4-15,7 31 9 16,-11 9 5-16,-6-9 6 16,-3-11 5-16,0-30 6 15,-3-22 8-15,-9-34 47 16,-2-12 22-16,-10-27 46 15,1-7 26-15,-11-22-5 16,-15-16-12-16,-14-29-24 16,-9-19-26-16,4-36-46 15,13-5-15-15,24-8-30 16,20 7-8-16,33 30-3 16,3 5 0-16,2 25 3 0,-3 12 0 15,-16 16 5-15,-4 10 1 16,-3 9 8-16,-5 7 9 15,-7 9 16-15,-4 7 6 16,-17 10 3-16,-8 6-6 16,-17 9-14-16,-13-2-6 15,-1-1-6-15,-2-8-11 16,-3-22-24-16,5-4-59 16,2-33-362-16,0-18 309 0</inkml:trace>
  <inkml:trace contextRef="#ctx0" brushRef="#br0" timeOffset="94366.76">10823 12103 1038 0,'10'-14'537'16,"-3"2"-162"-16,-3 15-135 15,-4 6-42-15,0 20-56 16,0 11-24-16,-1 16-28 15,0 15-17-15,2 23-22 16,2 12-11-16,-1 6-23 16,6 9-6-16,3-3-7 15,4-5-1-15,13-12-3 16,0-21-1-16,2-32-5 0,5-9-1 16,-3-22-4-16,4-6-1 15,1-16 12-15,-6-18 14 16,-3-16 29-16,-6-10 12 15,-5-13 11-15,-2 2 5 16,-7 6 5-16,-1 10-1 16,-7 21-1-16,0 14-4 15,-3 19-17-15,-5 6-8 0,-3 19-17 16,-3 7-12-16,-4-2-10 16,3 2-2-16,8-9-4 15,3-6-1-15,6-17-5 16,8-1-3-16,8-4 0 15,0-5 0-15,10 1-13 16,-1-2-8-16,3-9-8 16,0-2-2-16,0-2 19 15,-2-1 11-15,-5-4 9 16,2 6 0-16,-2-2 13 16,-7-5 9-16,-3 0 15 15,-3 1 8-15,6 2 0 16,4 6-2-16,-1 7-9 15,4 4 2-15,-5 2-2 16,3 1 0-16,7-2 3 16,2-2 1-16,8-5-9 0,2-6-4 15,1-6-7-15,-7-4-8 16,7 3-2-16,-4 0-1 16,-8 8-2-16,15 3 3 15,-12 1-26-15,5-6-11 16,16-8-21-16,-2-7 0 15,31-22 118-15,19-5 12 16,19-21-29-16</inkml:trace>
  <inkml:trace contextRef="#ctx0" brushRef="#br0" timeOffset="97316.2">11610 12934 469 0,'20'-21'298'0,"4"0"13"16,-2 1-24-16,-2-5-55 15,-5 0-34-15,-3-2-70 16,-2 9-36-16,-6-5-33 16,-1 7 2-16,-5 15 20 15,-4-7 11-15,-4 21 13 16,-2 3-9-16,-4 6-35 0,-3 2-13 16,-1 12-33-16,-1 4-6 15,11 6 1-15,1 2 1 16,2-7 8-16,4-4 4 15,-1-8-2-15,4-4 0 16,1-4 5-16,3-5 0 16,3-7-1-16,-3 2-2 15,5-11-6-15,-2-5 0 0,2-14 8 16,4-15 3-16,7-12 4 16,4-8 2-16,4-9-1 15,2-2-2-15,4 4-5 16,-7 8-3-16,-3 13-12 15,3 9-4-15,3 24-4 16,-3-6-1-16,3 2-2 16,5 6 0-16,5-15 0 15,17 11 2-15,14-3-8 16,8-4-23-16,10 1-47 16,-9-7-6-16,-5 1-99 15,-10-9 118-15</inkml:trace>
  <inkml:trace contextRef="#ctx0" brushRef="#br0" timeOffset="102672.96">14929 12342 1195 0,'-33'-22'453'0,"-7"22"-302"15,-11 2-27-15,-4 28-56 16,-7 5 7-16,-3 21-37 15,11 17-2-15,11 16-4 16,4 10-8-16,20-8-15 16,16-4-4-16,14-27-7 15,13-10-3-15,18-18-4 16,-3-13 0-16,13-13 19 16,7-5 18-16,7-9 47 15,-8-8 19-15,-7-9 9 16,-13-10-7-16,-21-11-30 15,-5-5-6-15,-23-13-6 16,-15-5-3-16,-23-12-11 16,1 3-9-16,-3 9-23 15,9 12-16-15,15 23-32 0,2 6-31 16,12 9 370-16,2 4-240 16</inkml:trace>
  <inkml:trace contextRef="#ctx0" brushRef="#br0" timeOffset="102906.53">15477 12329 1107 0,'-5'72'464'0,"2"8"-228"15,-1 8-27-15,3 21-94 16,0 6 1-16,2 11-61 15,1-5-6-15,2-13-10 16,1-11-9-16,0-25 3 16,6-15 2-16,2-24 34 15,3-15-41-15</inkml:trace>
  <inkml:trace contextRef="#ctx0" brushRef="#br0" timeOffset="103238.41">16040 12519 1214 0,'-17'33'497'16,"-17"10"-278"-16,-1 8-49 16,-3 16-83-16,3 7-6 15,9 8-37-15,11 0-2 16,15-7-14-16,16-8-7 15,18-21 10-15,1-12 17 16,18-19 51-16,3-10 26 16,11-8 23-16,6-6-5 15,-18-13-33-15,-9-3-19 0,-30-19-38 16,-16-5-11-16,-12-13-7 16,-7-4-4-16,-19 2-19 15,-3-5-17-15,1 8-35 16,1 3-23-16,13 2 36 15,6 11 219-15,8 2-141 16</inkml:trace>
  <inkml:trace contextRef="#ctx0" brushRef="#br0" timeOffset="103468.84">16714 12587 1263 0,'22'47'593'0,"-12"2"-261"15,9 14-170-15,-11 2-31 16,-6 14-81-16,-16-2-21 16,10-1-2-16,4-4-3 15,-3-20-22-15,15-5 54 16,4-21-48-16</inkml:trace>
  <inkml:trace contextRef="#ctx0" brushRef="#br0" timeOffset="103679.92">17360 12252 1168 0,'-4'35'568'0,"0"20"-203"15,-5 4-72-15,-3 25-138 16,2 6-55-16,-5 6-83 16,4 5-1-16,6 1-15 15,2-4-4-15,2-17-9 16,1-13 88-16,15-20-57 16</inkml:trace>
  <inkml:trace contextRef="#ctx0" brushRef="#br0" timeOffset="104011.99">17948 12597 1406 0,'-17'-14'639'0,"-10"6"-324"15,-20 11-136-15,-3 7-31 16,3 25-91-16,-6 4-25 15,6 11-21-15,9 15-3 16,12-1 0-16,21 3-3 0,20-5-1 16,5-9 0-16,18-5 29 15,10-2 10-15,-3-22 8 16,7-10 12-16,3-15 0 16,-4-12 7-16,0-11 9 15,-6-3-11-15,-20-19-25 16,-17-10-11-16,-22-11-13 15,-9-1-10-15,-11 0-35 16,6 5-23-16,9 10 83 16,0 3 145-16,11 5-115 15</inkml:trace>
  <inkml:trace contextRef="#ctx0" brushRef="#br0" timeOffset="104245.41">18334 12487 946 0,'8'27'461'0,"-5"2"-198"15,1 8-118-15,2 10 3 16,-2 5-37-16,5 10 7 16,1 10 49-16,-4-4 9 15,5 8-8-15,-2-8-24 16,-1-11-52-16,0-14-27 0,-3-21-25 15,-2-13-29-15,-1-18 258 16,2-10-199-16</inkml:trace>
  <inkml:trace contextRef="#ctx0" brushRef="#br0" timeOffset="104487.13">18897 12642 1428 0,'-8'72'668'16,"0"-10"-281"-16,0-6-224 15,2 0-63-15,2-1-70 16,3-4-20-16,8-1-11 15,1-10-2-15,6-17 328 0,5 2-245 16</inkml:trace>
  <inkml:trace contextRef="#ctx0" brushRef="#br0" timeOffset="104780.39">19501 12593 1597 0,'15'0'646'0,"-15"17"-408"16,-17-3-91-16,-17 15-70 16,-1 8-31-16,-1 1-24 15,6 9 3-15,8-1 10 16,6 0 5-16,10-4-1 16,5-9-5-16,6-15-6 15,0-10 3-15,5-9 11 16,-3-6 1-16,-3-9-3 15,4 4-6-15,-10-8-2 16,0-4-10-16,-4-2-59 16,-5-8-21-16,-1-10 266 15,6 5-185-15</inkml:trace>
  <inkml:trace contextRef="#ctx0" brushRef="#br0" timeOffset="105025.4">20021 12693 1356 0,'10'57'528'15,"-10"-2"-398"-15,1-4-33 16,-9-13-68-16,-2-10-19 16,21-17 60-16,0-11 39 0,21-22 87 15,0-10 22-15,6-12-36 16,5-1-40-16,3 7-66 15,-4 2-29-15,-5 5-22 16,-1 2-14-16,-5-2-61 16,9 7-22-16,-4-4-359 15,8 1 292-15</inkml:trace>
  <inkml:trace contextRef="#ctx0" brushRef="#br0" timeOffset="106080.58">20237 12776 790 0,'0'-33'347'0,"-3"8"-143"16,0-1 2-16,-5 11 6 16,-6 3-43-16,-15 7-75 15,8 21-10-15,-11 27-22 16,1 22 0-16,23 40-8 15,-2 3-3-15,25-1 3 16,13-13-10-16,15-35-5 16,9-16-11-16,11-34 6 15,6-9 3-15,-9-25 12 0,-9-7 15 16,-34-7 8-16,-27-16 2 16,-30 3-33-16,-14-6-38 15,-5 4-48-15,7 8 287 16,19 11-191-16</inkml:trace>
  <inkml:trace contextRef="#ctx0" brushRef="#br0" timeOffset="111998.23">12562 14276 1275 0,'-7'27'499'16,"25"11"-289"-16,6 2 42 16,21 6-59-16,10-1 4 15,20-5-79-15,10 1-26 0,10-1-35 16,2 3-13-16,16 13-22 16,-9-5-8-16,1 2-6 15,-1 0 2-15,-24-11 8 16,7-2-34-16,-5-15-97 15,-8-13-33-15,-12-21-168 16,-18-16 169-16,-17-24 78 16</inkml:trace>
  <inkml:trace contextRef="#ctx0" brushRef="#br0" timeOffset="112155.16">13881 14434 778 0,'-51'-80'491'16,"-9"15"-41"-16,0 43-160 15,6 22-67-15,3 44-69 16,3 18-21-16,-8 26 6 15,10 13-2-15,-6 2-24 16,-6-5-30-16,-1 1-50 16,-4-10-12-16,9-6 5 0,8-1-18 15,20-6 253-15,8 2-192 16</inkml:trace>
  <inkml:trace contextRef="#ctx0" brushRef="#br0" timeOffset="112664.5">13666 14834 807 0,'12'-8'479'16,"-3"1"-107"-16,-6 9-87 15,-2 3-36-15,-2 5-73 16,0 9-29-16,-1 5-39 15,5 7-22-15,16 20-37 16,9 6-16-16,22 10-13 0,0-6-5 16,1-16-10-16,-1-11-2 15,1-16-3-15,1-5 1 16,-2-18-1-16,-10-2 15 16,-19-13 52-16,-9-1 19 15,-18-3 20-15,-10-12-11 16,-20-17-45-16,-8-7-20 15,0-11-17-15,-7 3-1 16,24 12-26-16,4 5-23 0,-1 2-60 16,13 18-36-16,-12-8-46 15,10 6-8-15,7 10-133 16,0-2 207-16</inkml:trace>
  <inkml:trace contextRef="#ctx0" brushRef="#br0" timeOffset="113146.84">14068 14739 372 0,'36'60'294'0,"-5"11"83"16,0 10-52-16,-3 0-32 15,0 8-7-15,-4-2-13 16,-8-12-7-16,0-7-29 16,-4-17-33-16,-12-23-63 15,7-10-25-15,-21-25-40 16,-11-11-15-16,-5-18-25 0,-15-14-8 15,7-13-10-15,5-6-3 16,19 0-5-16,7 2-5 16,16 3-6-16,9 5-3 15,13 4-3-15,9 5-3 16,9 6-21-16,-2 2-8 16,3 7-1-16,-4 9 5 15,-8 13 21-15,-3 4 9 16,-12 16 9-16,-12-4 6 0,-11 15 9 15,-4 2 3-15,-16 9 4 16,-4 9-2-16,-6 3-1 16,-19 7 0-16,-9 2 6 15,-1 8 3-15,-3-10 10 16,20 1 1-16,20-3-4 16,11-7-5-16,23 4-14 15,9-6-5-15,21-10-10 16,13-4-2-16,5-6 1 15,-7-9 4-15,-8-9-15 16,-4-2-19-16,-6-9-22 16,6 4-8-16,1-3 171 15,-5 0-93-15</inkml:trace>
  <inkml:trace contextRef="#ctx0" brushRef="#br0" timeOffset="113540.02">15047 14112 1321 0,'-5'-3'647'15,"3"-3"-261"-15,4 20-200 16,6 22-41-16,-3 20-76 15,2 21-3-15,1 24-10 16,-3 6-10-16,-1 2-20 16,2-1-8-16,-3-22 25 15,3-7-11-15,1-19-19 16,2-13 266-16,4-28-227 16</inkml:trace>
  <inkml:trace contextRef="#ctx0" brushRef="#br0" timeOffset="113932.73">15549 14315 886 0,'-17'12'500'15,"3"6"-140"-15,7 6-97 16,3 10-39-16,6 12-62 16,2 4-13-16,6 7-42 15,1-7-14-15,7-6-29 16,10 1-9-16,6-15 1 16,6 3 3-16,6-11 14 15,-4-7 1-15,-12-11 8 16,4-4-8-16,-14-11-23 15,-7-8-4-15,-3 1-20 16,-10-8-4-16,-9-10-4 16,-8-6-5-16,-10-15-3 15,9-1-15-15,-3-2-29 16,6 2-35-16,14 8 129 0,-5 5 102 16,16 14-99-16</inkml:trace>
  <inkml:trace contextRef="#ctx0" brushRef="#br0" timeOffset="114183.93">16370 14172 1166 0,'-5'13'576'0,"0"6"-196"15,5 8-102-15,0 21-103 16,-1 5-41-16,0 27-56 16,-7 1-12-16,6 0-31 15,-4-5-14-15,0-21-11 16,2-7 26-16,1-16-19 16,8-5-22-16,8-10 12 15</inkml:trace>
  <inkml:trace contextRef="#ctx0" brushRef="#br0" timeOffset="114404.1">16599 14421 972 0,'20'-14'545'16,"-4"9"-130"-16,2 6-47 15,-5 21-191-15,-12 7-32 16,-6 17-51-16,2 18-13 15,-6-2-30-15,13 7-14 16,-1-5-4-16,-3-15-18 16,8-3-37-16,-8-10-30 15,15-4-323-15,2-4 263 0</inkml:trace>
  <inkml:trace contextRef="#ctx0" brushRef="#br0" timeOffset="114933.33">17500 14519 1257 0,'0'-11'578'0,"-1"-6"-240"15,-9 0-175-15,2 5-46 16,-6 13-33-16,-1 10-12 16,-4 20-21-16,-2 11-17 0,3 2-15 15,2 8-10-15,15 2-2 16,2-6-1-16,20 6 1 16,5-8 2-16,8-15 7 15,12-5 0 1,9-15 18-16,-6-9 3 0,-15-15-2 15,0-9 4-15,-22-12-15 16,-10-4-1-16,-10-7-2 16,-20-5-7-16,-28-13-2 15,0 0-6-15,-1-2-43 16,5 9-3-16,31 20-41 16,12 7 18-16,22 17 45 15</inkml:trace>
  <inkml:trace contextRef="#ctx0" brushRef="#br0" timeOffset="115167.37">18089 14214 1209 0,'11'29'642'0,"-9"3"-183"16,7 26-204-16,-9 7-73 15,1 14-93-15,10 17-33 16,3-4-26-16,8-3-10 0,-8-12-9 16,-2-17 1-16,0-12-17 15,-3-10-21-15,6-14 307 16,7-7-224-16</inkml:trace>
  <inkml:trace contextRef="#ctx0" brushRef="#br0" timeOffset="115396.39">18651 14410 1326 0,'-5'37'640'0,"-10"11"-269"16,8 13-50-16,-9 2-200 15,-11-2-42-15,15 7-63 16,-5-7-8-16,18-1 3 0,11-5-11 16,11-12-22-16,2-9 204 15,5-21-149-15</inkml:trace>
  <inkml:trace contextRef="#ctx0" brushRef="#br0" timeOffset="115701.65">19144 14647 776 0,'18'-25'421'0,"-23"9"-54"15,-9 5-31 1,-1 12-111-16,-11 7-14 0,3 13-86 16,6 10-23-16,-1 7-35 15,5 3-7-15,19 7-1 16,1-8 3-16,3-6 3 15,9-1-2-15,-7-18-9 16,5 1-8-16,3-6-18 16,-14-11-9-16,-1-9-12 15,-5-7 6-15,-2-9-24 16,-4-1-19-16,1-4-38 16,-7-2-31-16,-6 2 9 15,6-4 186-15,-6-9-78 16</inkml:trace>
  <inkml:trace contextRef="#ctx0" brushRef="#br0" timeOffset="115906.34">19466 14574 1374 0,'34'71'662'0,"-2"2"-273"16,-15-4-208-16,0 2-68 0,-17-14-80 15,0-3-15-15,0-17-8 16,-5-7 6-16,7-12-10 16,4-1-35-16,-2-12 217 15,5-7-877-15,6-19 558 16</inkml:trace>
  <inkml:trace contextRef="#ctx0" brushRef="#br0" timeOffset="116087.37">19875 14565 1032 0,'28'0'594'16,"-6"-2"-118"-16,-5 15-179 15,-2 10-71-15,-13 3-95 16,1 14-36-16,-8 7-45 16,-2 0-16-16,1 2-15 15,0-4 11-15,2-14 14 16,11-3 241-16,3-12-202 0</inkml:trace>
  <inkml:trace contextRef="#ctx0" brushRef="#br0" timeOffset="116432.48">20531 14545 1222 0,'-15'-5'603'0,"3"9"-224"16,-9 1-81-16,3 14-121 16,0-1-49-16,-2 6-55 15,9 11-28-15,8 3-33 16,5 8-10-16,14 1-8 16,1-8-3-16,6-7-1 15,-5-4 2-15,-3-14 4 16,5 1 6-16,-9-8 25 15,14 0 16-15,-12-6 33 16,-12-7 7-16,3-7-9 16,-18-7-14-16,-10-15-30 15,5 1-11-15,-2-2-2 16,6-3-7-16,10 7 3 16,-3-2 154-16,-1-10-129 15</inkml:trace>
  <inkml:trace contextRef="#ctx0" brushRef="#br0" timeOffset="116668.33">20973 14494 1309 0,'0'26'617'15,"-3"4"-259"-15,3 5-75 16,20 10-69-16,-4-3-30 0,12 12-45 15,-3-4-30-15,-2-7-52 16,0 2-30-16,0-14-27 16,-3-7-12-16,-4-9-7 15,0-5 50-15,-10-15-478 16,4-4 347-16</inkml:trace>
  <inkml:trace contextRef="#ctx0" brushRef="#br0" timeOffset="117000.01">21498 14562 475 0,'15'8'327'0,"-7"3"21"0,-1-3-32 16,12 4-36 0,-2 2-18-16,9 1-5 0,5 11-2 15,4-8-74-15,3 9-37 16,-3-4-65-16,-4-10-56 15,-2 2-47-15,-5-8-3 16,-2 0-141-16,-8-2 113 16</inkml:trace>
  <inkml:trace contextRef="#ctx0" brushRef="#br0" timeOffset="117396.06">21798 14333 1225 0,'-28'-26'592'0,"2"20"-226"16,4 6-49-16,5 14-184 16,-2 10-31-16,-2 12-71 15,6 5-12-15,-4 3-16 16,3 1-2-16,14-3 19 15,-7-8 16-15,22 10 24 16,7-5 2-16,13 2-8 16,14 7-12-16,4-15-15 15,11-2-2-15,-17-27-10 0,4-5-2 16,-9-22 1-16,-19-9 14 16,0-5 17-16,-10-6 10 15,-18 1 12-15,-6-4-9 16,-8 6-19-16,-2 4-10 15,-2 7-9-15,2 6-12 16,-1 8-26-16,-5-2 17 16,7 2 142-16,5 1-110 15</inkml:trace>
  <inkml:trace contextRef="#ctx0" brushRef="#br0" timeOffset="138894.21">19740 5839 879 0,'-41'77'362'16,"13"-26"-229"-16,9-4-20 16,10-37-8-16,26-24-14 15,11-17 4-15,27-14 23 16,19-8 13-16,33 5-26 0,4 5-34 15,4 10-40-15,2 11-10 16,-5 13-3-16,1 8-1 16,-12 1-6-16,-6 5 0 15,-24-5 0-15,-6 1 2 16,-3 0 0-16,-1 0-1 16,-19-1 12-16,-26-8 18 15,-33-2 22-15,-27-4 7 16,-30-2-9-16,-8-1-17 15,-15 3-14-15,-17 4-6 0,-9 19-12 16,2 15-4-16,-6 16-12 16,5 8-4-16,10 0 3 15,5-7 0-15,22-6 0 16,22-6 1-16,12-19 3 16,14-6 4-16,15-7 9 15,1-5 2-15,21-2-9 16,4-2-6-16,23 11-15 15,9-10-2-15,24 10 6 16,16 1 5-16,25-15 2 16,4-2 2-16,6-10 0 15,-1-1 1-15,-23-4 1 16,0 7 2-16,-25 6 0 16,-17 4-2-16,-35 7 31 15,-24 6 9-15,-37 1 11 0,-12 0 7 16,-18 7-29-1,-1 3-8-15,-10 4-13 0,2 5-6 16,16 12-6-16,7-3-3 16,34 0-4-16,12-7-10 15,24-16 0-15,14-1 6 16,21-8 16-16,18 2 16 16,12-14 19-16,10 4 0 15,0 5-7-15,-4 1-3 16,8 0-14-16,3-3-5 0,4-4-2 15,3-6 4-15,3 5-12 16,4-2-14-16,8-8 37 16,7 0 238-16,-3-8-188 15</inkml:trace>
  <inkml:trace contextRef="#ctx0" brushRef="#br0" timeOffset="154592.81">2080 16854 1154 0,'0'56'488'15,"4"-15"-312"-15,7-21-2 16,6-1-6-16,5-18-51 16,10 1-25-16,19-4-30 15,12-9-13-15,22 7-19 0,3-4-9 16,10 6-10-16,2-5-1 16,11 4 2-16,-3-3 12 15,4 6-46-15,-6 0-26 16,1-3-294-16,14 0 226 15</inkml:trace>
  <inkml:trace contextRef="#ctx0" brushRef="#br0" timeOffset="155226.15">3653 17440 1159 0,'15'45'523'16,"-2"-16"-262"-16,2-11-84 16,-3-13-32-16,-7-16-56 15,3-1-21-15,-4-28-21 16,1-13-6-16,-1-36-12 15,0-18-7-15,1-20-1 16,-1-12 1-16,9 4 8 16,6 0 0-16,9 13-2 0,11 18 1 15,-4 22-2-15,-2 19-2 16,2 28-4-16,-8 9-4 16,4 28-2-16,-1 14 2 15,-5 21 2-15,4 18 0 16,7 30-1-16,6 18-2 15,9 31-2-15,4 11-1 16,-15-11 0-16,-5-9-3 16,-4-36-5-16,-6-25-4 0,4-35-8 15,-1-27-1-15,-11-40 1 16,-3-20 4-16,-14-27 10 16,-7-11 9-16,-13-27 23 15,-3-1 14-15,-1 7 4 16,11 12-6-16,1 42-12 15,12 21-13-15,3 33-1 16,3 14 0-16,16 30-2 16,-4 8 1-16,12 19 2 15,-4 5-1-15,1 8-4 16,-4 6-3-16,0 3-9 16,4 3 17-16,5-5-42 15,-4-7-14-15,1-4 193 16,10-12-681-16,-7-23 441 15</inkml:trace>
  <inkml:trace contextRef="#ctx0" brushRef="#br0" timeOffset="155659.76">5301 16795 1255 0,'-5'0'548'15,"-15"3"-289"-15,-3 4-42 16,-5 14-67-16,-10 0-35 0,4 16-37 16,2 1-12-16,7 0-19 15,8 3-8-15,6-4-12 16,5-2-6-16,4 4-9 16,2-7-4-16,3-5-7 15,6 1-1-15,3-20-11 16,0-2-1-16,2-19 2 15,0-6-1-15,6-8 9 16,4-7 2-16,7 2 13 16,-5-2 6-16,-7-1 20 15,-4 5 8-15,-10 0 7 16,10 9 3-16,-2 13-9 16,0 3-7-16,1 15-8 15,-11 0-7-15,12 12-6 16,-1 6 0-16,1 7-7 15,5-3-2-15,-6-5 8 16,0-3-2-16,0-19-42 0,3 4-44 16,-2-19-159-16,-2-17 425 15,1-3-195-15</inkml:trace>
  <inkml:trace contextRef="#ctx0" brushRef="#br0" timeOffset="155811.66">5509 16792 404 0,'5'-23'357'16,"6"19"135"-16,1 8-56 15,2 21-72-15,3 12-20 16,1 17-57-16,9 11-47 0,-2 11-91 16,-8-6-48-16,-6-4-69 15,-13-12-1-15,-5-20-24 16,-5-9-12-16,1-20 217 16,-1-12-250-16,-6-16 83 15</inkml:trace>
  <inkml:trace contextRef="#ctx0" brushRef="#br0" timeOffset="155976.22">5523 16254 1562 0,'-7'-12'697'0,"-5"13"-386"16,-6 0-79-16,-11 0-148 15,2 7-43-15,2-8-60 16,0-12-26-16,14-10-16 0,3-16 187 15,16-11-97-15</inkml:trace>
  <inkml:trace contextRef="#ctx0" brushRef="#br0" timeOffset="156189.93">5706 15925 1256 0,'23'35'720'0,"-10"-4"-115"16,4 16-275-16,-5-3-67 0,-5 19-113 15,5 15-47 1,-7 12-52-16,10 21-17 0,3 13-17 16,-1-1-4-16,4 1-2 15,0-7-1-15,-1-26 6 16,2-9-7-16,-8-37 123 16,1-6-2-16,-3-4-72 15</inkml:trace>
  <inkml:trace contextRef="#ctx0" brushRef="#br0" timeOffset="159648.6">22970 4497 1114 0,'-20'2'385'15,"16"20"-320"-15,0 10 19 16,10 3 65-16,17-2-1 16,11-17-9-16,11-7 4 15,20-13-18-15,6-11-7 16,24-9-22-16,5-2-21 0,6-5-29 15,0 3-11-15,0-1-16 16,-6 1-6-16,-5 4-4 16,-7 2-1-16,-21 7 0 15,-9 6 0-15,-25 9 7 16,-13 0 11-16,-25-1 6 16,-16-4 0-16,-26-7-4 15,-11 2-10-15,-24 2-3 16,-14-3-1-16,-7 14-7 15,-3 7-5-15,20 28-8 16,6 11-3-16,11 11 4 16,1 1 1-16,8-12 4 15,9-4 0-15,19-18 0 16,13-6 0-16,15-17 1 16,7-7 1-16,19-11 11 15,13-5 1-15,23 0 0 16,13-2 0-16,11 2-10 0,-3 1-2 15,-12 5-1-15,-10 2 2 16,-22 1 3-16,-11 5 3 16,-19 1 1-16,-7 2-1 15,-25 1-5-15,-11 2-2 16,-22 0-2-16,-15 1 1 16,-23 0 2-16,-7-1 4 15,7 5-1-15,8 2 0 0,30 3-1 16,19-1-2-16,27 0-4 15,13-1 1-15,24-3 10 16,12-2 15-16,24-7 32 16,16-7 7-16,21-12-2 15,-4-5-13-15,1-5-28 16,-11-4-9-16,-9 5-6 16,-4-1-1-16,-17 6 2 15,-13 2 4-15,-30-3-3 16,-10 5-4-16,-20 3-9 15,-4 4-18-15,1 9-14 16,-3 1-8-16,10-1 218 16,8 5 13-16,9-16-87 15</inkml:trace>
  <inkml:trace contextRef="#ctx0" brushRef="#br0" timeOffset="169801.39">25259 3953 1337 0,'-16'15'460'0,"-16"37"-378"16,3 25-10-16,-5 37 42 16,-2 17-12-16,4 12-47 0,6-6-6 15,15-24-16-15,8-18-7 16,9-29 42-16,7-17 42 16,4-26-67-16</inkml:trace>
  <inkml:trace contextRef="#ctx0" brushRef="#br0" timeOffset="169952.49">25083 3551 1369 0,'2'-39'459'0,"0"25"-445"16,1 9 2-16,-3-7 1 16,-1-2-51-16,6-18-113 15,1-8-299-15,13-13 284 16</inkml:trace>
  <inkml:trace contextRef="#ctx0" brushRef="#br0" timeOffset="170280.65">25554 3849 745 0,'28'113'402'0,"3"2"-103"16,-3 3-19-16,-7-14-69 15,-8-10-38-15,-10-30-46 16,0-18-2-16,1-26-10 16,4-24-17-16,12-28 6 0,8-13-6 15,-2-26-5-15,1-5 10 16,-9-8-31-16,5 9-15 16,-1 28-32-16,-3 18-16 15,2 39-8-15,-10 12 5 16,2 31 0-16,-5 6 1 15,1 19 1-15,-8 9 0 0,-1-1 0 16,4 3 1 0,5-18 8-16,7-6-33 0,9-24-49 15,2-6 287-15,6-20-198 16</inkml:trace>
  <inkml:trace contextRef="#ctx0" brushRef="#br0" timeOffset="170505.13">26419 4096 1172 0,'22'-1'561'0,"9"1"-285"16,11 2-53-16,4 11-123 15,-4 1-9-15,16 11 160 0,4-1-173 16</inkml:trace>
  <inkml:trace contextRef="#ctx0" brushRef="#br0" timeOffset="170954.49">27382 3805 1149 0,'-24'109'548'0,"3"15"-283"0,-4 12-54 15,6 4-34-15,1-2-79 16,2-1-9-16,11-9 0 16,-1-14-17-16,1-20-7 15,9-13-8-15,0-26-24 16,1-14 3-16,8-22 6 15,-20-16 3-15,5-24 4 16,2-19-3-16,-1-40-15 16,3-21-7-16,17-39-7 15,-10-15-3-15,15-4-7 16,19 13-3-16,-2 37-4 16,13 20-2-16,4 47 4 15,-6 8 0-15,2 24 0 16,1 16 0-16,-14 11 7 0,-10 11 6 15,-17 16 13-15,-15 6 6 16,-15 24 2-16,-11 2-2 16,-27 8-8-16,-4-4-4 15,-10-13-5-15,7-9 1 16,20-23-36-16,13-12-27 16,18-29-99-16,0-14-62 15,15-23 2-15,6-8 371 0,14-18-138 16</inkml:trace>
  <inkml:trace contextRef="#ctx0" brushRef="#br0" timeOffset="171174.94">28041 4050 1162 0,'40'-4'620'16,"-7"6"-172"-16,-32 15-166 16,-18 3-105-16,-20 20-59 15,-8 7-20-15,2 14-38 16,2 4-9-16,13-1-26 15,7-2-13-15,12-5-9 16,13-3-1-16,8-8 2 16,4-10 19-16,4-14-33 15,-3-10-55-15,1-13-128 16,1-7 428-16,7-21-225 16</inkml:trace>
  <inkml:trace contextRef="#ctx0" brushRef="#br0" timeOffset="172093.57">28105 4177 647 0,'-16'-23'421'16,"-14"4"50"-16,4 6-215 16,2 6-113-16,1 7-58 15,5 2-84-15,3 4-1 16,7-4 1-16,5-5-51 16,13-13-59-16,3-3-39 15,15-4-26-15,0 0 50 0,5 16 45 16,3 12 35-16,-10 25 13 15,0 21 13-15,-17 33 103 16,-10 3 27-16,-4 18 121 16,-6-4 38-16,5-19-26 15,3-7-14-15,6-29-72 16,8-13-30-16,8-23-34 16,-3-14-2-16,2-23-29 15,3-16-12-15,-9-27-20 16,4-8-9-16,-3-11-9 15,-5 1-4-15,6 13-31 16,8 13-16-16,11 20-21 16,4 8-21-16,14 6-37 15,4 1-31-15,22-6-47 16,1-1-20-16,7-5 23 16,-2 0 42-16,-14 6 58 0,0 0 29 15,-15 22 93-15,-8 3 60 16,-29 15 66-16,-12 11 41 15,-22 14-3-15,-11 8-32 16,-8 10-25-16,-4 10-14 16,0-2-22-16,-2 1-15 15,5-6-24-15,13 1-12 16,4-19-21-16,7-7-7 0,10-10-6 16,-5-16-1-16,13-1-3 15,3 5-2-15,12 0-3 16,4 10-5-16,2 11-2 15,2-4 1-15,-7 5-1 16,-5-2 9-16,-13 1 18 16,-8 5 6-16,-16-2 9 15,-7 4-6-15,-7-12-12 16,7-8-2-16,2-14-5 16,7-8-18-16,9-20-57 15,-1-4-50-15,1-18-78 16,10 0-25-16,6-4-16 15,4-2-77-15,21 7-163 16,0-3 18-16,12 7 65 16,3 3 174-16,2 17 357 15,-1 7 95-15,1 15 125 16,-8 9-41-16,-11 16-81 0,4 10-47 16,-29 17-93-16,5 4 0 15,-14 4-17-15,-11-3-6 16,12-8-24-16,8-2-3 15,15-11-17-15,3-4-4 16,11-5 23-16,-15-10 6 16,6-10 12-16,-8-7-1 15,-8-15-15-15,-10-12-12 16,-15-25-15-16,1-10-17 16,-1-11-38-16,17 5-14 0,-6 8-34 15,13 10-22-15,-8 8 287 16,13 9-978-16,16 14 648 15</inkml:trace>
  <inkml:trace contextRef="#ctx0" brushRef="#br0" timeOffset="172408.33">29516 4061 1130 0,'1'27'597'16,"-8"12"-231"-16,-15 16-120 15,-2 1-68-15,0 8-97 16,3 2 1-16,11-12-9 15,7-2-3-15,6-18-3 16,9-11-4-16,9-11 18 16,2-8 8-16,13-15 20 15,7-4 1-15,11-23-28 0,2 1-16 16,8-8-28-16,-3 6-3 16,4 20-6-16,0 1-3 15,-6 24-3-15,-1 0-7 16,-10 14-7-16,-15 4 1 15,-5 7-3-15,-6 3-1 16,-5-9 7-16,8 3-13 16,5-8-18-16,2-6 4 0,4-1 104 15,5-4 12 1,0-1-41-16</inkml:trace>
  <inkml:trace contextRef="#ctx0" brushRef="#br0" timeOffset="188487.13">23594 6217 575 0,'-36'-17'293'0,"-6"-1"-82"16,-1 5-14-16,4 8-24 15,0 6-19-15,4 16-18 16,-1-1-7-16,5 14-16 16,3-5-2-16,13-5-26 15,11-1-19-15,6-16-26 16,10-2-7-16,16-8 1 16,10-2 5-16,20-7-1 15,10-3-2-15,14-5-10 16,6-1-4-16,14 12-11 15,8 5-5-15,-14 9-1 16,-4 5 2-16,-13-1 2 16,-17-5 0-16,-5-1 3 15,-6-1 1-15,-19-5 3 16,-11 0 5-16,-16-2 14 16,-10-5 2-16,-22-2 1 15,-9 4-6-15,-22-2-15 16,-17 1-5-16,-4 13-12 15,-25 1-4-15,-16 23-4 0,-9 11 0 16,-6 13 4-16,7-1 2 16,14-4 1-16,15-7 0 15,18-18 1-15,19-5 0 16,34-13 0-16,20 10-4 16,10-18-2-16,20 4 0 15,18-3 0-15,2-17 5 0,45 13 1 16,-1-2 0-16,19-2-1 15,1 4 1-15,5-1 1 16,4 0 0-16,-6 2 3 16,-4 0-1-16,-27 1 0 15,-6 0 0-15,-20 2 2 16,-7 2 0-16,-32-3 20 16,-12 2 6-16,-29 2 2 15,-17 5 2-15,-21 4-22 16,-7 8-6-16,-21 9-7 15,-7 5-2-15,2 8 0 16,2 3 0-16,24 1 0 16,0-8 1-16,27 3 1 15,-1-10-3-15,17-9 3 16,16 2-1-16,18-6 0 16,20 1 1-16,13-8 0 0,9-4 3 15,17-9-14-15,1-5-11 16,24-6-32-16,11 8-24 15,-6-6 354-15,7 12-226 16</inkml:trace>
  <inkml:trace contextRef="#ctx0" brushRef="#br0" timeOffset="189535.35">23494 6438 216 0,'-14'-12'189'0,"-7"6"112"16,-2-2-65-16,-6 3 5 16,-16 3-51-16,8 11-63 15,1 7-4-15,4 0 11 16,8-4-8-16,10-9-13 0,5-2-17 16,9-11-33-16,7-3-14 15,11-10-36-15,5-2-8 16,14-1-5-16,9-1 0 15,7 2-2-15,6-3-1 16,2 5 0-16,-2-1-1 16,3 6 6-16,0 4 7 15,1 6 15-15,-8 1 5 0,-9 0 0 16,-9 3-3 0,-27-5 1-16,-5 3 4 0,-27 3 4 15,-20 0-2-15,-21 10-15 16,-18 5-9-16,-17 18-10 15,-12 1-2-15,-2 11-2 16,45-9 1 0,33-16-1-16,1 0 1 15,-76 38 2-15,33 1 0 0,31-28-7 16,58-27 5-16,33-16 15 16,15-6 11-16,44-12 21 15,5-9-2-15,25-7-11 16,3-10-8-16,-1 2-10 15,-1 7-3-15,-25 12-3 16,-22 7 0-16,-34 18 3 16,-24 5 16-16,-34 10 13 15,-20 5 1-15,-41 9-1 0,-24 4-15 16,-31 9-10-16,-15 7-3 16,2 3 0-16,16 1-3 15,13-5-3-15,21-10-4 16,31-4-7-16,15-2-9 15,46-7-5-15,24 6 1 16,26-10 7-16,12-3 7 16,20-7 30-16,-1-12-20 0,15-15-40 15,7-5 365-15,4-15-274 16</inkml:trace>
  <inkml:trace contextRef="#ctx0" brushRef="#br0" timeOffset="-213480.34">25278 5538 1300 0,'-9'32'432'0,"-22"41"-429"15,-2 24-6-15,-7 42 9 16,1 24 12-16,3 11 31 15,6 1 17-15,8-15-3 16,7-21-10-16,8-27-17 0,6-20-21 16,2-34-321-16,5-17 235 15</inkml:trace>
  <inkml:trace contextRef="#ctx0" brushRef="#br0" timeOffset="-212838.38">25121 6089 833 0,'22'-127'408'15,"4"41"-55"-15,-2 23-189 0,-7 30-14 16,-12 10 14-16,-6 15-16 16,-3 9-11-16,-9 12-28 15,2 3-24-15,-2 17-26 16,4 15-3-16,12 35-13 16,6 27-7-16,5 18-16 15,7 10-8-15,3-6-6 16,0-19 0-16,13-30-3 15,-1-24-1-15,-2-38 0 16,-2-17 3-16,-3-28 12 16,-4-16 3-16,2-33 14 15,0-13 15-15,-10-22 27 16,-7-16 11-16,-3 4-2 16,4 9-16-16,1 41-35 15,4 23-13-15,-4 44-7 16,2 19 3-16,0 29 8 15,-3 14 2-15,-1 18-1 16,-3 0-4-16,-1 6-9 16,3 1-5-16,5-3-3 0,1 1-2 15,6-13 0-15,1-10 1 16,6-19-2-16,0-11 2 16,6-19 1-16,-1-9 1 15,5-14 8-15,5-15 6 16,3-31 9-16,6-15 8 15,-5-18 8-15,-5-6-3 0,-8 12-5 16,-12 14-5-16,-17 23 0 16,-4 19 3-16,-23 25-1 15,-5 16-5-15,-14 21-12 16,-5 5-8-16,5 14-7 16,-3-4-2-16,18 6-1 15,8 1 0-15,6-6-2 16,12 3 0-16,10-15 5 15,0-6-12-15,10-12-38 16,1-12-23-16,6-11-65 16,7-7-16-16,12-10 97 15,0-5-291-15,2-9 275 16</inkml:trace>
  <inkml:trace contextRef="#ctx0" brushRef="#br0" timeOffset="-212480.87">26484 6111 684 0,'31'-32'450'0,"0"12"-35"15,-8 13-92-15,-2 5-51 16,-11 9-76-16,-9 2-48 16,-13 2-51-16,-12 0-12 15,-11 2-38-15,-4 1-12 16,0 8-13-16,-5-1-8 16,-1 4-8-16,5 2-2 15,14 1-6-15,11 4-1 16,27-1-5-16,4 0 0 0,8-8 2 15,10 1 9-15,0-3 31 16,2 2 12-16,-1 5 28 16,-4 1-9-16,-5 10-5 15,-2 6-5-15,-12 10 8 16,-10 3 17-16,-13 6-8 16,-9-3 0-16,-11 3-30 15,-4-7-12-15,2-16-10 16,5-10-21-16,5-32-33 15,2-15-31-15,14-25-45 16,8 4 26-16,16-7-386 16,11-1 343-16</inkml:trace>
  <inkml:trace contextRef="#ctx0" brushRef="#br0" timeOffset="-212157.22">27255 6077 1392 0,'25'-32'605'16,"-31"16"-295"-16,-5 12-52 16,-15 21-102-16,-20 12-22 15,-12 19-55-15,-6 6-18 16,-1 2-20-16,15 0-5 16,20-17-15-16,11-10-12 15,17-14-9-15,2-6-1 0,10-8 3 16,3-2 6-16,6 7 10 15,1 2 4-15,-2 5 8 16,-2 9 9-16,-10 4 8 16,-6 5 1-16,-11 14 13 15,-6 7-7-15,-12 4-9 16,-4 2-5-16,4-6-14 16,1-8-5-16,-2-21-20 15,13-11-15-15,7-18-42 16,0-14 182-16,37-10-107 15</inkml:trace>
  <inkml:trace contextRef="#ctx0" brushRef="#br0" timeOffset="-211237.93">27415 6200 1093 0,'45'-32'610'0,"-14"4"-195"0,-11 11-47 15,-28 17-146-15,-14 8-66 16,-21 22-19-16,-7 10-29 15,-6 20-45-15,-3 2-16 16,5 17-26-16,1 1-9 16,15-5-12-16,17 1 0 15,25-28-10-15,12-13 0 16,20-23 2-16,1-14 3 16,1-20 18-16,5-8 19 15,4-21 35-15,1-8 6 0,0-16 3 16,-3 5-12-16,-14 10-27 15,-8 8-6-15,-10 30-4 16,-5 0 2-16,-12 16 0 16,-2 10-2-16,-11 14-9 15,-1 16-5-15,-4 20-9 16,-2 10-2-16,4 4 0 16,2 1 6-16,13-13-30 15,10-11-29-15,11-17-71 16,4-12-42-16,7-14-12 15,-1-6 22-15,-1-14 72 16,0-2 35-16,-6-4 44 16,-2-2 6-16,1 1-2 15,4 0-1-15,-3-8-3 0,10-1 6 16,-5-6 37-16,-6 3 18 16,-1 11 43-16,-8 12 0 15,-10 19-20-15,2 14-13 16,-11 25-30-16,-1 8-3 15,2 23-8-15,-12 6-3 16,8 7-9-16,-8 3-4 16,2-3-7-16,1-8 0 15,-2-9 0-15,0-9 3 16,-3-19 5-16,0-8 3 16,-5-21 0-16,-1-14-5 0,1-17-14 15,3-10-9-15,6-26-8 16,8-5-2-16,11-17 4 15,4-4 3-15,16 7-4 16,3 13 2-16,14 21 1 16,6 15-1-16,14 23 8 15,-1 3 2-15,12 20 4 16,0-9 7-16,1 7 18 16,14-6 0-16,10-8 6 15,5-2 1-15,12-16-4 16,-2-4 4-16,-4-22 0 15,1-5-3-15,-20-16 4 16,-21-11-2-16,-22 11-2 16,-16 12 5-16,-26 27 15 15,-8 19 0-15,-32 27 0 16,-4 9-6-16,-3 19-27 0,6 3-3 16,24-11-4-16,14 1-4 15,21-16-3-15,15-10-2 16,15-9 2-16,5-11-5 15,17-14-21-15,7-2 5 16,14-18 60-16,8-12 7 16,16-6-9-16</inkml:trace>
  <inkml:trace contextRef="#ctx0" brushRef="#br0" timeOffset="-209606.68">25216 7541 871 0,'22'-4'411'16,"-21"14"-132"-16,-1 10-30 15,-2 22-28-15,-7 15-45 16,2 22-93-16,7 14-30 15,0 21-41-15,6 9-11 0,6 8-1 16,4-2 0-16,4-15 4 16,2-14-1-16,-2-24 2 15,1-15 0-15,-15-24 12 16,-6-10 13-16,-3-18 20 16,-8-9 12-16,0-17-4 15,-4-14-10-15,-8-32 7 16,-13-27 1-16,1-28 10 15,0-14 7-15,14-4-27 16,11 11-12-16,14 32-23 16,7 20-10-16,4 25-2 15,0 10-2-15,1 10 0 16,0-2 1-16,2 10-1 16,6 3 1-16,-5-1 1 15,5 3 0-15,-5-1 1 0,-5-2 2 16,2 11-4-16,-2 1-4 15,3 13-3-15,1 9-2 16,5 15 3-16,1-2 4 16,0 6 2-16,4 0 1 15,-7 4 1-15,-2-1-1 16,-10 8 1-16,-7 1 14 16,-15 5 27-16,-5 8 10 15,-19 1 10-15,-5 0-7 16,-10-9-15-16,-11-9 1 0,-4-24-21 15,3-10-22 1,13-25-77-16,17-11-66 0,26-11 88 16,10-5-461-16,19 2 397 15</inkml:trace>
  <inkml:trace contextRef="#ctx0" brushRef="#br0" timeOffset="-209453.21">25676 7939 608 0,'60'33'406'0,"-27"39"23"16,-9 10-49-16,-19 14-133 16,-21 3-70-16,-8-12-115 15,-1-9-18-15,1-22-3 16,4-13 9-16,16-28-32 16</inkml:trace>
  <inkml:trace contextRef="#ctx0" brushRef="#br0" timeOffset="-209320.56">25728 7818 908 0,'8'-2'353'0,"-1"2"-221"16,-3-3-97-16,-5 1 8 16,-1-8-30-16</inkml:trace>
  <inkml:trace contextRef="#ctx0" brushRef="#br0" timeOffset="-208933.99">26345 7849 727 0,'10'26'506'16,"-17"-1"-60"-16,1 21-144 16,-23-5-64-16,-22 10-148 15,3 9-34-15,-9 14-41 16,-5 9-9-16,18 10-6 15,5-5-2-15,18-13 0 16,12-14-4-16,18-30-8 16,11-10 3-16,13-31 50 15,13-15 32-15,16-30 48 16,2-21 9-16,-5-21-20 16,1-11-13-16,-12-19-14 0,-5-3 4 15,-12-4-1-15,-15 3 5 16,-13 22 3-16,-4 20-11 15,-3 37-14-15,-5 20-17 16,-4 43-25-16,1 20-5 16,-4 29-12-16,-4 14-3 15,-6 6-3-15,5 11 13 16,4 1-30-16,5 3-12 0,17-7-22 16,2-9 59-16,22-10-10 15</inkml:trace>
  <inkml:trace contextRef="#ctx0" brushRef="#br0" timeOffset="-208238.38">26849 8089 1432 0,'-3'-1'613'0,"-15"13"-367"16,-12 13-88-16,-16 19-134 15,2 22-17-15,6 31-6 16,2 6-2-16,24 14-1 15,1-9-2-15,22-22-1 16,10-17 0-16,21-30 2 16,-7-30 2-16,2-26 16 15,0-11 15-15,-15-41 26 16,8-2 12-16,-12-40 43 0,-15-17 9 16,2 2 4-16,-4 4-13 15,1 31-39-15,3 23-13 16,-4 36-2-16,-2 16 2 15,1 35-12-15,2 15-11 16,0 22-25-16,-1 10-3 16,-5 21-2-16,-2 9-1 15,-11 13-1-15,-1 6 0 16,0-2-2-16,2-4 1 0,1-15-1 16,-11-5 2-16,-3-13-8 15,-10-10-5-15,0-22-21 16,8-19-11-16,3-34-13 15,8-17-1-15,20-19 4 16,9-2 4-16,23-10 17 16,15 3 6-16,4-8 16 15,11 2 11-15,5 2 20 16,-1-5 9-16,20 2 23 16,-3-4 3-16,-1-3-3 15,-12 2-3-15,-26 6-3 16,-15 9 2-16,-20 13 21 15,0 16 8-15,-22 7-7 16,-1 7-6-16,-9 11-30 16,-7-1-15-16,12 20-16 15,-4 5-4-15,3 10-3 0,0 10-1 16,3 9-1-16,-1 6 1 16,4 7 3-16,4-10-2 15,5-8-29-15,9-7-14 16,15-23-43-16,5-5-29 15,15-15-42-15,5-15-100 16,4-29-128-16,6-10 234 16</inkml:trace>
  <inkml:trace contextRef="#ctx0" brushRef="#br0" timeOffset="-207941.07">27651 8216 642 0,'28'-32'434'16,"-3"13"-19"-16,-12 10-90 15,-12 6-42-15,-7 4-69 16,-10 5-33-16,-17 14-59 15,-3 3-21-15,-11 7-11 16,-5 9-8-16,5 7-17 16,7 8-6-16,14 8-22 15,15-4-5-15,20-7-14 16,11-4-4-16,13-12 12 16,1-4 3-16,4-20 4 15,9-1 2-15,6-16-4 16,-4-9 7-16,-15-13 8 15,-14-9 1-15,-10-7-1 16,-14-2-10-16,-10-4-11 16,-7-1-5-16,-17 5 2 15,12 7-12-15,2 16-26 0,5 1-22 16,8 2-42-16,4 0 85 16,10-6-15-16</inkml:trace>
  <inkml:trace contextRef="#ctx0" brushRef="#br0" timeOffset="-207605.68">27951 8137 1159 0,'-1'50'624'0,"-7"13"-195"0,-10 17-153 16,-1 4-75-16,-2 13-76 16,6 6-19-16,9-8-53 15,0-12-15-15,10-36-31 16,4-16-7-16,10-31-10 15,9-13 4-15,4-15 45 16,6-20 28-16,10-27 42 16,6-5 8-16,0-20-24 15,-3 10-16-15,-18 19-23 16,-5 18-8-16,-10 31-13 16,-6 13 0-16,-5 17-2 15,-11 2-2-15,-3 17-8 16,-7 3-9-16,9 13-11 15,-5 7-8-15,5-3 11 0,4-1 32 16,2-8 48 0,19-7-47-16</inkml:trace>
  <inkml:trace contextRef="#ctx0" brushRef="#br0" timeOffset="-207254.11">28750 8023 1461 0,'18'-26'707'0,"-10"7"-292"16,-12 22-163-16,-11 14-89 0,-23 16-82 16,-5 9-26-16,-18 15-38 15,-6 1-6-15,6 0-13 16,7-1-2-16,28-12 18 16,17-8 9-16,20-7 11 15,16-14 4-15,25-15-15 16,13 2-9-16,12-11 14 15,1 4-10-15,5 4 37 16,1-1 13-16,10 9-7 16,-5 7 15-16,-18 9-28 15,-30 3-3-15,-26 4 6 16,-19 3-5-16,-22 4-10 16,-7 2-6-16,-35 4-18 15,-8-7-10-15,-15-6-18 16,11-4-10-16,12-8-2 0,0-6 40 15,12-1 59-15,1-1-43 16</inkml:trace>
  <inkml:trace contextRef="#ctx0" brushRef="#br0" timeOffset="-205626.36">23693 10123 877 0,'-8'59'1285'15,"6"-15"-802"-15,3 54-387 16,28-49-23-16,41-6-38 0,18-9-16 16,36-8-3-16,18-13 2 15,11-16 9-15,-7-8 3 16,15-13 2-16,-16 0 15 15,-13 3 36-15,-2 4 9 16,-42 10 2-16,-12 3-15 16,-32 4-36-16,-13 2-14 15,-22 6-7-15,-17 8-2 0,-16 26-6 16,-10 18-4-16,-14 36-8 16,-2 17-2-16,-4 14 3 15,8 1-3-15,13-21-32 16,5-14-18-16,19-32-50 15,-4-21-33-15,1-21 93 16,-5-12 4-16</inkml:trace>
  <inkml:trace contextRef="#ctx0" brushRef="#br0" timeOffset="-205353.24">24694 9990 703 0,'46'-13'458'15,"-2"-4"-120"-15,-6 0-6 0,-4 13-59 16,-20 11-104-16,-4 18-26 16,-4 25-33-16,-1 9 1 15,-3 21-22-15,5 9-12 16,4 9-17-16,1-2-8 15,15-1-27-15,4-14-10 16,8-19 20-16,0-13 2 16,-2-24 31-16,3-6 213 0,-10-41-206 15</inkml:trace>
  <inkml:trace contextRef="#ctx0" brushRef="#br0" timeOffset="-204519.97">26232 9977 1320 0,'24'-4'524'0,"-41"-5"-314"16,9-2-49-16,-41-5 33 15,-6 4-47-15,-17 15-74 16,-6 14 9-16,4 30-17 15,0 11 3-15,12 11 3 16,5 0-8-16,20-7-26 16,11-11-14-16,26 2-20 15,13-5-3-15,23 2 0 0,3 6 4 16,8-5 16-16,-4 3 10 16,-9-2 8-16,-4 0 3 15,-27 0-5-15,-4 3-6 16,-27 1-2-16,-11 0-5 15,-14-6-5-15,1-7-3 16,8-17-4-16,8-14-4 16,23-25-16-16,5-13-2 0,23-13-11 15,17-6-1-15,21-2 10 16,18 3 0-16,15 1 8 16,6-2 4-16,22-1 0 15,2-1 3-15,6-9 15 16,0 2 10-16,-7-11 9 15,-6 6 0-15,-33-1-16 16,-19 3 6-16,-33 20 20 16,-17-4 10-16,-28 5 23 15,-4 5-10-15,-29 5-26 16,-13 9-13-16,-4 25-23 16,-6 20-6-16,3 15-5 15,9 9 1-15,22 16-1 16,10-9-1-16,18 8-1 15,16 3 0-15,14-10 1 16,8 2 4-16,14-16 2 0,2-6 2 16,19-17 5-16,6-18 1 15,19-6 2 1,-5-10 0-16,-19-11-1 0,-17-1 2 16,-30-7 5-16,-12-3 5 15,-17 4 3-15,-12 6-2 16,-19 15-7-16,0 6-6 15,-3 13-9-15,14 16-4 16,15 2-4-16,2 7-1 0,8 6 2 16,4 5 2-16,1 17 0 15,7-3 1-15,6 8 0 16,1-8-5-16,11-13-22 16,1-6-4-16,16-10-26 15,5-17-20-15,9-6-28 16,5-3-2-16,3-17 232 15,4-4-112-15</inkml:trace>
  <inkml:trace contextRef="#ctx0" brushRef="#br0" timeOffset="-203403.31">28427 9959 959 0,'-3'-15'462'16,"-7"16"-208"-16,-2 15 8 0,-3 30-88 15,-4 20-57-15,1 50-57 16,4 21-16-16,2 23-25 16,1 7-6-16,11 2-9 15,-1-14 1-15,4-12-1 16,6-22 2-16,-9-40 4 16,2-15 1-16,-2-37 3 15,-6-18 1-15,3-39-7 16,-4-20 1-16,-9-52 16 15,8-29 26-15,-12-50 52 16,6-27 18-16,10-14-8 16,-2 9-28-16,28 48-48 15,5 31-18-15,15 51-4 16,3 23 2-16,0 22 10 16,2 10 1-16,15 15-5 0,-9-6-1 15,-2 9-10-15,6 2-5 16,-16 5-5-16,1 8 0 15,-18 7 12-15,-16 6 8 16,-31 20 17-16,-4 16 4 16,-27 27 1-16,-17 8-4 15,-6 16-10-15,-8 3-5 16,10-6-11-16,11-8-4 16,28-22-5-16,11-10-2 15,17-22-3-15,14-3 0 0,4-12 6 16,1-7 3-16,11 0 8 15,3-1 3-15,11 1 5 16,16 9 3-16,14 2-2 16,6-3 0-16,-10-5-8 15,-12-7-6-15,-11-8-6 16,-6-5-2-16,5-3 6 16,7 0-9-16,-8-2 1 15,-2 0 109-15,-10-4-997 16,-4-1 695-16</inkml:trace>
  <inkml:trace contextRef="#ctx0" brushRef="#br0" timeOffset="-203178.42">29285 10100 1313 0,'0'40'621'0,"7"9"-286"16,-1 19-136-16,-1 12-51 16,3 23-87-16,-8 6-24 15,-5-1-18-15,-4-1 0 16,-8-8-35-16,8-3 16 0,5-14-16 16,-2-11 9-16,6-17 18 15</inkml:trace>
  <inkml:trace contextRef="#ctx0" brushRef="#br0" timeOffset="-202957.82">29297 10202 1201 0,'24'-16'634'15,"3"2"-221"-15,3-8-104 16,7 2-69-16,3-6-114 15,4-6-36-15,0 4-64 16,-7-2-11-16,-1 8-8 16,-4 7 12-16,3 9-26 15,1 1-22-15,-2 6-7 16,-2 5 66-16,-12 6-27 0</inkml:trace>
  <inkml:trace contextRef="#ctx0" brushRef="#br0" timeOffset="-202776.9">29350 10552 1213 0,'-44'64'610'0,"9"-3"-228"15,17-23-169-15,12-3-62 16,14-20-99-16,7-7-23 16,13-9-32-16,10-5-4 0,12-14 10 15,11-4-1-15,23-13 201 16,2-10-653-16,11-4 384 15</inkml:trace>
  <inkml:trace contextRef="#ctx0" brushRef="#br0" timeOffset="-202520.29">30670 9890 1337 0,'-45'5'599'0,"-17"16"-294"16,-15 5-61-16,-11 23-78 15,0 16-21-15,4 21-28 16,6 13-3-16,7 8-7 16,3-1-9-16,21-2-15 15,10-9-12-15,25-17-39 0,9-4-12 16,12-18-13-16,9-4-4 16,11-30-9-1,-15-11-22-15,2 0-43 16,46 21-24-16,18-24-48 0,4-8 54 15,-21-28 52-15</inkml:trace>
  <inkml:trace contextRef="#ctx0" brushRef="#br0" timeOffset="-202177.52">31035 10219 1098 0,'-8'0'607'16,"-9"6"-137"-16,-1 12-255 15,-2-4-37-15,-9 9-67 16,-4 3-21-16,2 4-6 16,1 7-23-16,7 7-21 15,4 0 9-15,14 3 0 16,6 1-1-16,14 1 4 16,6 0-18-16,12-3 7 15,3 5 12-15,6 3 29 16,-2 2 28-16,-11 4-4 15,-12-9-9-15,-24-2-37 16,-11-5-13-16,-22-9-18 16,0-6-8-16,-11-21-12 15,2-6-9-15,0-13-14 0,2-7-5 16,11-17-22-16,-3-12-4 16,25-22 122-16,5-14-341 15,11-17 227-15</inkml:trace>
  <inkml:trace contextRef="#ctx0" brushRef="#br0" timeOffset="-202027.87">30623 10331 1088 0,'1'-61'561'15,"10"-18"-194"-15,7-17-20 0,-4-19-116 16,-6 4-86-16,-7 14-83 16,-7 15-21-16,-14 22-21 15,-1 8-11-15,2 17 6 16,1 2 171-16,5 5-141 15</inkml:trace>
  <inkml:trace contextRef="#ctx0" brushRef="#br0" timeOffset="-170312.66">4155 17409 445 0,'-36'-16'178'0,"-4"19"-32"16,4 22 31-16,-2 17 54 0,2 7 26 15,-3 8-40-15,1 0-20 16,4-11-24-16,7-8-21 15,2-8-24-15,4-14-13 16,11 0-43-16,-5-1-13 16,26 1-36-16,14 1-13 15,9 6-10-15,11 4-2 16,8 6-1-16,-1-3-1 16,25 5 3-16,19-1 0 15,12-1 0-15,5-2 1 0,23-25 0 16,-8-6 0-16,12-30 0 15,21-3 2-15,1-4-1 16,6-5-1-16,18 9 0 16,-12-1-1-16,-8 9-1 15,14 5-1-15,-30 13 2 16,-6 5 0-16,-17 9 1 16,-18 5 3-16,-9 5 1 15,-24-3 2-15,-19-4 2 16,-19-6-1-16,-30-4 1 15,6-9 34-15,-20-6 43 16,-7-5 15-16,-5-8 24 16,-5-1-24-16,-31 5-29 15,-15 8-8-15,-25 8-20 0,-9 8-9 16,-13 7-11-16,-12 4 1 16,-11 2 5-16,-14-3 6 15,-10-11 7-15,2-10-3 16,-10-11-9-16,-3 0-7 15,23 0-1-15,-8 5 2 16,8 11 2-16,12 0-1 16,0 6-8-16,5 4-5 15,10 8-3-15,0 8-2 16,20 9-3-16,15 2-1 0,-2 2-3 16,9-4 0-16,7-2-3 15,10-1 1-15,41-9-7 16,11-2-8-16,23 0-14 15,15-3-1-15,37 4 3 16,11 4 8-16,24-5 13 16,6 1 1-16,23 1 2 15,6-15 1-15,4 15 1 16,13-10 1-16,-1-5 2 16,2 7-1-16,18-23 0 15,-9 1 0-15,-12 1-1 16,-3-11 1-16,-12 9-1 15,1-6 2-15,-20-6 0 16,-10 1 0-16,-23-7 1 16,-16 7 0-16,-19 3 2 15,-5 4 0-15,-29 7 12 16,-18 3 7-16,-29-1 5 0,-19 2 2 16,-24-5-11-16,2 0-4 15,-37-1-6-15,-11-3-3 16,-15 0 0-16,-20-7-1 15,7-3 2-15,-5 10 0 16,-10-4 1-16,-1 5 0 16,6 10 1-16,-9-2 1 0,6 8-2 15,12 9-1-15,-15 4-2 16,18-1-3-16,22 2 0 16,7 5 0-16,29 0-1 15,9 6 0-15,17-3-1 16,12-6-4-16,31-1-4 15,13-6-7-15,18 1-8 16,10-1-2-16,28 4 0 16,16-2 6-16,22-1 8 15,5-2 3-15,12-3 2 16,15 4 0-16,14-4 3 16,7-2-1-16,28 2 2 15,-7-4 1-15,13 4-1 16,16 3 0-16,-19-4 2 15,4 1-1-15,5-6 1 16,-12-5 0-16,4-4 1 16,4-2 0-16,-26-3 0 15,-9 0 1-15,-9-1 0 0,-19 2 0 16,-21 2 1-16,-5 0 0 16,-37 3 1-16,-13 1 1 15,-17 3 7-15,-15 2 5 16,-16-5 6-16,-5 1 0 15,-21-7-3-15,-11-5-5 16,-31 1-7-16,-10-5 0 16,-6-2-3-16,-8 7 0 15,-11-1 0-15,-17 9-1 0,-15-2 0 16,-15 0 1-16,2 12 0 16,-1-3 0-16,-21 12-1 15,7 1-2-15,-9 0 0 16,2 4 1-16,23-1 0 15,-6-3 1-15,18-4-2 16,11-3 0-16,10-4 0 16,17-5 0-16,18-8 0 15,10 0 1-15,30-1-1 16,15 5 0-16,28 6-6 16,8 0-7-16,14 2-9 15,10-7-2-15,29 0 3 16,19 4 3-16,20-4 8 15,3 4 0-15,17 1 3 16,13-2 2-16,8 6 0 0,9 8 2 16,17 9 8-16,-7-1 27 15,17 7-39-15,18 3-51 16,-14 1-42-16,18 4 171 16,13-1-76-16</inkml:trace>
  <inkml:trace contextRef="#ctx0" brushRef="#br0" timeOffset="-142733">24163 5047 1167 0,'5'-3'385'0,"8"13"-343"16,3 9 19-16,3 13 52 15,1 5 26-15,8 2-22 16,3 1-19-16,-11-16-24 0,17 1-19 16,-2-14-17-16,8-7-2 15,30-4-17-15,-3-9-7 16,31-6-6-16,3-2-6 16,17 5-3-16,10 1-4 15,0 7 0-15,17 12 0 0,20 7-2 16,-2 0 3-16,25 5 1 15,5-9 2-15,7-11 2 16,17-2-1-16,2-12-2 16,3-3-2-16,1 5 2 15,1 5 4-15,-7 7 6 16,-12 16 2-16,-5 7-2 16,-18 8 0-16,-14 8-3 15,-9-5 1-15,-15 7 5 16,-5-6 0-16,-6-7 2 15,-10-5 0-15,-17-8-2 16,-6 1-3-16,-26-5 14 16,-2-4 6-16,-14-2 9 15,-13-4 6-15,-18-2-7 16,-6-1-3-16,-24-3 12 16,-5 0 5-16,-18-4 2 15,-17-2-3-15,-17-8-19 16,-15 0-8-16,-16-4-9 0,-8-1 0 15,-28 11 2-15,-5-4-1 16,-21 6 1-16,-9 2-3 16,-4-3-4-16,-10 6-1 15,-8 1-1-15,-1 0-1 16,-12 6 1-16,7 0-2 16,-3 5 2-16,-4 3 1 15,13-9 1-15,-13 0 1 0,5-3-2 16,17 2 0-16,-6 0-1 15,12-3 0-15,17-1 3 16,-6-7 5-16,18 1 7 16,10 1 3-16,13-2 0 15,11 1-6-15,17-3-7 16,4 0-4-16,13-8-2 16,10-1-1-16,17-1-2 15,9-1 0-15,10 12-1 16,-3 0 0-16,3 6-3 15,11 5-2-15,10 2-20 16,1 2-7-16,23 6-9 16,-10-3 0-16,32-1 17 15,19 1 6-15,18-10 7 16,17 0 2-16,16 0-1 16,9-3 1-16,25 2 5 15,4 3 3-15,20 2 2 0,15 1 3 16,7-3-1-16,13-3-2 15,8-3 0-15,3-3 1 16,6 0 0-16,3 1-1 16,1 5 2-16,-8 2-1 15,0 4 2-15,-9 3 1 16,-12 6 1-16,-2 4 3 0,-12 12 2 16,-3 3 0-16,-21 7 1 15,-18-2-2-15,-24 6-1 16,-22-7 0-16,-25 10-1 15,-19 1-2-15,-26-4-11 16,-7 3 3-16,-14-10-16 16,1-1 56-16,6-12-26 15</inkml:trace>
  <inkml:trace contextRef="#ctx0" brushRef="#br0" timeOffset="-132121.03">24438 8821 1067 0,'-8'27'396'0,"9"9"-301"16,-1-6-15-16,-6-9-24 16,3 4 3-16,8-7-15 15,7-2-18-15,9-3-8 16,-2-1 7-16,4-3 15 16,5 3 4-16,15 4-1 15,7 0-7-15,11 1-14 16,-2 1-5-16,25 5-8 15,8 4-3-15,9 1-3 16,19-4-2-16,-3-6-1 16,10 3-1-16,9-10 0 15,2 2-1-15,6-3-1 16,1-3 0-16,8 0-2 0,-1 4 0 16,18 7 3-16,1-6 2 15,1 3 1-15,4-5 5 16,-7-9 26-16,-4 7 13 15,18 7 29-15,-5-2 12 16,-2 7 2-16,9-7-6 0,-23-5-24 16,2 3-12-1,-4-5-22-15,-9 1-6 0,-14-2-3 16,-1-2 0-16,-14 0-4 16,-11-3-1-16,-9-3-1 15,-8 1 0-15,-11-6 0 16,6 0-2-16,-15-5 1 15,-6-6-1-15,-8 3 1 16,-13-7 1-16,-7 6 2 16,-11 4 2-16,-17 3 10 15,-5 7 5-15,-14 1 6 16,-7-8-1-16,-18 1-7 16,3 10-6-16,-21-7-7 15,-8 6-1-15,-14-7-2 16,-14-4-1-16,-9 5 1 15,0-1 0-15,-12-2-1 16,-5-3 0-16,-14-2-3 16,-1 1-4-16,-16 9-4 0,-11-5-6 15,0 3-2-15,-13 3 2 16,1-8 2-16,12 8 4 16,-16 4 1-16,-1-3 1 15,8 2 2-15,-15 0 0 16,15 1 1-16,-3 3 1 15,-9 4 4-15,7-6-1 16,-15-1 4-16,13 11 1 0,4-9 4 16,-6 4 3-16,11 7 0 15,3-7 2-15,2 13 1 16,10 0 0-16,15 3-2 16,-1-11-2-16,14 1-8 15,3-4-4-15,6-9-3 16,10 1-2-16,34 2-2 15,7 0-2-15,4-9 0 16,10 3-2-16,-3-5-2 16,10-1-2-16,28 5-11 15,6 6-6-15,12-3-7 16,10 5-1-16,18 7 6 16,8-3 3-16,10 8 6 15,11-3 3-15,18-2 6 16,16-8 3-16,32 1 5 15,3-4 2-15,26 0 0 16,-1 1 2-16,11-1 0 16,9 4 0-16,-1 1 1 15,9 1-1-15,7-1 1 0,-3-4 1 16,11-3-2-16,2-4 0 16,6-8-1-16,8 1-1 15,4 0 3-15,-4-10 0 16,0 6 1-16,-6 1 1 15,-10 6-2-15,5 9-1 16,-20-4 0-16,-5 0-1 0,-12-1 1 16,-11 6 2-16,-8 8 0 15,-3-1 1-15,-26 1-1 16,-7-7 0-16,-20 1-2 16,-12 5 1-16,0-8 1 15,-15 1 0-15,-14 0 3 16,-8-3-1-16,-19 9 2 15,-2-4 1-15,-14-1 2 16,-1 3 2-16,-15-4 10 16,0 3 2-16,-7 0 5 15,-14-7-1-15,-12 2-9 16,-22-4-3-16,-18 5-5 16,-6 2-1-16,-4-1-3 15,-11-8-1-15,-21-4-5 16,-9 1-2-16,-14 4-1 15,-12-3-2-15,-8-1 1 16,7 1 1-16,-24 1 0 0,15 7 1 16,0 1 0-16,-12 1 0 15,14-3 0-15,-9-5 1 16,-13-7 0-16,10-3 0 16,-13 1 2-16,5 0-2 15,7 4 1-15,-9 4 0 16,11-3-1-16,-6-1-1 0,-4 4 0 15,10-3 0-15,-3 5 0 16,0 1 0-16,23 6 0 16,-16 0-1-16,8 4 0 15,22 5 1-15,-4 0-1 16,17 1 0-16,14-3 1 16,3-3-1-16,35-4-1 15,9-2 0-15,26 2 7 16,0-8-9-16,3 0-10 15,4-1 15-15,7-8-99 16,1-1 74-16</inkml:trace>
  <inkml:trace contextRef="#ctx0" brushRef="#br0" timeOffset="-126568.04">4411 8027 745 0,'-33'31'309'16,"-1"-6"-126"-16,36 0-156 15,-4-4 6-15,-9-13 17 0,11-2-1 16,-10-9 0-16,15-1 7 31,-2 2 3-31,0-1-2 0,-3 2-3 0,28-9-11 16,57-7-17-16,-40 13-6 16,20 3 0-16,5 1 4 15,19 0 2-15,4-2 4 16,3-5 0-16,18-4 2 15,4-13 7-15,13 0 4 0,13-9 4 16,-3-3-6-16,5 4-10 16,0-1-6-16,2 5-7 15,2 9-3-15,4 10-4 16,14 3-2-16,-9-2-3 16,-4-7 0-16,9-13-4 15,-11 1 11-15,20 2 23 16,0-3 5-16,-6-2 20 15,0-1-8-15,-11-2-23 16,0 7-5-16,-10 8-13 16,-1 4-1-16,-28 2 7 15,0 7 1-15,-13-1 4 16,-5 6 0-16,2 0-9 16,-16 0 1-16,-11 0 1 15,-8-2-1-15,-14 2 2 16,0 3-5-16,-11 3-5 0,-6 0 1 15,-9 3-3-15,0 0 1 16,-3 3 1-16,-1-2 0 16,-8 0 6-16,-4-4 23 15,-6-2-34-15,3 0-28 16,2-5 12-16,2-4 46 16,-10-2-24-16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30T15:34:30.0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6848 3094 1092 0,'4'-19'452'16,"2"8"-309"-16,-1 14 27 15,-8 5 0-15,-2 20-14 16,-2 13-8-16,-2 18-18 15,3 14-9-15,0 14-34 16,-2 7-17-16,6 21-29 16,-1 12-9-16,3 10-14 0,0-6-2 15,2-4-4-15,-5-16-3 16,4-12-4-16,1-1-1 16,0-16 0-16,1-5 0 15,-1-15 3-15,-1-11-3 16,2-16-32-16,-1-5-18 15,-1-17-73-15,3-9-33 0,5-11-31 16,5-11-29-16,6-11 144 16</inkml:trace>
  <inkml:trace contextRef="#ctx0" brushRef="#br0" timeOffset="945.13">7979 3388 1006 0,'-16'-23'445'0,"-6"19"-245"16,-4 6-15-16,-10 10-69 15,-5 3-30-15,-2 13-29 0,1 11-8 16,4 8-18-16,-6 10-9 15,2 10-11-15,1 6-5 16,4 13-6-16,20 12 0 16,9 15 0-16,7 1 0 15,9-10 0-15,12-5-1 16,8-28-2-16,10-6-2 16,8-13-3-16,0-19-1 15,13-11 2-15,-4-12 3 0,5-20 6 16,6-3 12-16,-6-21 42 15,0-10 19-15,-7-9 24 16,-15-11-1-16,-6-6-30 16,-2-7-15-16,-3-12-16 15,-8-12-1-15,-3 5 0 16,-6 5 1-16,-13 11 2 16,3 17 0-16,-11 9-1 15,-5 4-1-15,-1 8-10 16,-8 4-4-16,-12 3-6 15,9 6-5-15,-24 3-3 16,-2 1-3-16,0 5-6 16,-7 3-2-16,10 12-8 15,9 7-5-15,10 6-12 16,0-8-9-16,12 3-33 16,1-4-31-16,6 4-66 15,10 11-59-15,15 1 140 0</inkml:trace>
  <inkml:trace contextRef="#ctx0" brushRef="#br0" timeOffset="1677.49">8938 3491 1028 0,'7'-15'452'0,"-5"-2"-300"15,-6 5 23-15,-11-1-2 16,-9 2-75-16,-3 11-25 15,-9 8-24-15,-5 15-12 16,-5 28-15-16,-5 12-5 16,-3 33-7-16,2 5-2 15,10 26-8-15,5 4-1 16,20 9-3-16,8-1 0 0,20-18-2 16,9-10-3-16,22-29-1 15,7-15-1-15,21-25 6 16,7-17 4-16,14-27 21 15,6-15 33-15,-7-29 37 16,0-12 22-16,-17-24 18 16,-7-5-13-16,-15-20-17 15,-14-6-15-15,-18-12-23 16,-10-2-11-16,-18 15-17 16,-9 11-4-16,-7 42-5 15,-11 13-2-15,-13 24-6 16,-3 10-3-16,-3 7-11 15,-1 1-5-15,7 2-32 16,3 0-27-16,2 2-80 16,5 1-28-16,11 6 11 15,7 10-549-15,9-2 531 0</inkml:trace>
  <inkml:trace contextRef="#ctx0" brushRef="#br0" timeOffset="2360.98">6106 4299 444 0,'-26'-22'232'0,"7"-5"-61"15,23-3-15-15,11 6 8 16,20 8-2-16,12 7-12 15,11 15-32-15,1 10-17 16,15 5-25-16,5-4-4 16,30-15-7-16,16-5-15 15,30-19 23-15,8-5-8 16,19-1-5-16,13-2 14 0,-1 3-15 16,-1 2 3-16,-1 0-2 15,-12 6 1-15,0 2-16 16,-6-2-7-16,-18 9-10 15,-4 1-8-15,-20-5-6 16,-10-1-1-16,-16 0-2 16,-16-5 0-16,-19 7 2 15,-11 0 0-15,-18 1 5 16,-14 1-2-16,-24-6-18 16,-5 11-22-16,-23-3-67 15,-4-3-49-15,-13 2-114 16,-6-7-50-16,-14-6 188 15</inkml:trace>
  <inkml:trace contextRef="#ctx0" brushRef="#br0" timeOffset="2760.28">6153 4089 813 0,'34'-17'360'0,"7"1"-82"16,15-1-195-16,16 5 45 16,14 1 6-16,19 2-15 15,13 1-16-15,16 2 9 16,6-2-21-16,5-1-19 15,3 3 10-15,10-3-38 16,-1 9 5-16,2 0-5 16,12 0-9-16,-15 2-13 15,-2-2-1-15,1 7 3 16,-11 1 1-16,-8 3 2 16,-5-2-3-16,-1 0-8 15,-23-3-3-15,-9-10-3 16,-1 2-2-16,-30-9-2 15,8-1 2-15,-13-4 2 16,-5 6-11-16,-17-4-35 0,-9 4-28 16,-20 5-44-16,-20-7-195 15,-28 7 213-15</inkml:trace>
  <inkml:trace contextRef="#ctx0" brushRef="#br0" timeOffset="3175.18">5997 4867 1182 0,'15'11'388'0,"38"-16"-357"16,9-10 0-16,31 0 62 16,2 1 21-16,30-3-3 15,12 3-6-15,7 3-28 16,22-7-10-16,-12-1-15 16,0-1-5-16,13-3-12 15,-13 2-2-15,-6 5-5 16,1 4-2-16,-12 1-8 15,-6 3-5-15,-14 1-3 0,-10-4 0 16,-11-1 2-16,-9-6 5 16,-19-2-20-16,-14 0-36 15,-16-3 19-15,-2 2-3 16</inkml:trace>
  <inkml:trace contextRef="#ctx0" brushRef="#br0" timeOffset="3828.19">11733 2882 1061 0,'9'-37'482'15,"-1"8"-248"-15,-2 12-24 16,-2 16-28-16,-7 28-42 15,-6 19-25-15,-7 35-21 16,-4 18-11-16,-1 28-30 16,-1 8-16-16,3 5-20 15,3-2-3-15,1-17-4 16,6-4-1-16,7-17-3 16,2-10-12-16,8-21-58 15,2-14-58-15,9-25-518 0,2-15 442 16</inkml:trace>
  <inkml:trace contextRef="#ctx0" brushRef="#br0" timeOffset="4224.93">12439 2973 1180 0,'23'-32'477'0,"-33"25"-330"16,-5 19-5-16,-18 29 14 15,-11 8-61-15,-9 26-38 16,-5 7-7-16,8 21-22 16,7 6-11-16,18 7-16 15,11 0-4-15,20-9-1 16,11-20 6-16,22-18 15 16,16-8 3-16,20-33 23 15,8-4 16-15,14-35 47 16,-1-15 20-16,8-29 4 15,-7-16-10-15,-27-14-32 16,-14-14-2-16,-54-4-1 16,-10 7-2-16,-22 18-18 15,-22 8-17-15,-5 26-32 16,-15 9-9-16,-10 17-30 0,9 8-25 16,6 10-29-16,5 2-18 15,22-1-19-15,6 0 106 16,17 0-755-16,11-3 577 15</inkml:trace>
  <inkml:trace contextRef="#ctx0" brushRef="#br0" timeOffset="5506.96">13480 3795 1060 0,'7'-2'436'0,"16"-9"-277"16,11 2 10-16,13 3-42 15,6 0-49-15,13-6-58 16,7-2-6-16,-2-14 7 16,12 0-13-16,-9-7-151 0,0 1 110 15</inkml:trace>
  <inkml:trace contextRef="#ctx0" brushRef="#br0" timeOffset="6024.68">14523 3030 1147 0,'-19'-4'465'0,"4"7"-316"0,2 11-17 15,2 9-7-15,3 17-37 16,2 8-26-16,3 20-7 16,1 3-6-16,2 11-15 15,-5 0-6-15,6-9-9 16,0 2-1-16,9-15-5 15,3-5-1-15,-3-19-4 16,6-4-3-16,-5-15-2 16,3-6-3-16,2-4-4 15,0-7-3-15,3-16 4 16,0-6 2-16,5-11 6 16,1-10 3-16,7-4 0 15,0-5-1-15,6 1-3 16,-2 9-1-16,-6 13 0 0,1 14 0 15,-7 18 5-15,-4 2 1 16,-1 16 3-16,-11-2 2 16,7 14 3-16,-2 5 10 15,-8-1 18-15,4 6 12 16,-15 0 17-16,-1 1-3 16,-6 1-12-16,-10-4-9 15,-14-20-16-15,-6-4-6 16,-10-13-12-16,0-10-17 15,11-7-50-15,1-13-23 0,14-14-76 16,9-1 16-16,8-8 81 16</inkml:trace>
  <inkml:trace contextRef="#ctx0" brushRef="#br0" timeOffset="6189.24">15212 3376 1152 0,'37'67'535'0,"-23"2"-228"16,-8 9-80-16,-19-11-67 15,0-4-63-15,-6-17-63 16,6-11-8-16,5-15 2 16,-6-15-22-16,4-15 55 15,1-14-44-15</inkml:trace>
  <inkml:trace contextRef="#ctx0" brushRef="#br0" timeOffset="6390.89">15313 2948 1354 0,'13'-26'547'16,"-13"9"-341"-16,1 2-63 15,-10 2-51-15,3-4-38 0,0-3-48 16,1-6-10-16,0-10-21 15,-6-1-28-15,5-4-70 16,20 7-113-16,5 6 149 16</inkml:trace>
  <inkml:trace contextRef="#ctx0" brushRef="#br0" timeOffset="6539.57">15465 2610 453 0,'6'56'305'15,"-6"16"79"-15,-14 42-112 16,-6 17-29-16,1 26-38 15,-3-5-88-15,10-14-26 16,6-16-22-16,0-34-27 16,6-11-19-16,6-33-17 15,3-5 3-15,7-16-36 16,-3-9-38-16,-5-3-259 16,0-14 216-16</inkml:trace>
  <inkml:trace contextRef="#ctx0" brushRef="#br0" timeOffset="6722.3">15182 3533 643 0,'27'-3'428'0,"-3"2"-39"15,11 1-70-15,1-1-19 16,2-4-98-16,6 0-44 16,-9-10-88-16,6-1-39 15,0-7-31-15,2-3-20 16,10-5-40-16,2 1 445 0,8-10-305 15</inkml:trace>
  <inkml:trace contextRef="#ctx0" brushRef="#br0" timeOffset="7138.58">16865 2212 1077 0,'1'34'531'0,"-6"11"-257"16,-3 35-69-16,-4 13-20 16,-5 26-88-16,9 17-9 0,-13-5-25 15,4 3-17-15,-1-11-21 16,-4-15-5-16,1-13-6 15,-3-4 7-15,2-13-37 16,2-4-39-16,5-11-21 16,0-17 29-16</inkml:trace>
  <inkml:trace contextRef="#ctx0" brushRef="#br0" timeOffset="7920.37">17211 3063 847 0,'33'-31'431'0,"-7"11"-133"16,-9 3 2-16,-15 4-31 16,2 9-20-16,-17 0-35 0,1 10-31 15,-2 11-62-15,-17-1-29 16,-2 12-26-16,-10 2-13 15,-8 8-6-15,3 5 3 16,8 6 0-16,1 0-2 16,8 6-4-16,3-8-5 15,9 3-12-15,8 0-5 16,9-15-13-16,5 3-6 0,8-12-7 16,5-5-2-16,8-1-2 15,3-2 0-15,7-10 4 16,3-4-18-16,10-9-46 15,-1-9-37-15,0-9-76 16,11-3 5-16,-10-10 2 16,6 0 25-16,-6-4 74 15,-12 0 12-15,-9 4 44 16,-7 2 25-16,-10 10 46 16,-6 0 21-16,-3 9 35 15,-6 2-1-15,-1 10-32 16,1 3-18-16,-4 14-16 15,2 12-5-15,-4-2-5 16,0 9-2-16,5 4-15 16,3-3-6-16,8 10-5 0,3-6-2 15,6-6-1-15,3-6-2 16,10-6-3-16,8-5-1 16,17-8 1-16,9-7 0 15,9-12 4-15,-5-9 1 16,-7-11 4-16,-3-2 0 15,-9-9 15-15,5 10 12 16,-8-7 30-16,-1 8 9 16,-4 9-7-16,-16-4-6 15,-2 20-19-15,1 9 0 16,-18 15 2-16,15 18-2 16,-5 23-4-16,-19 1-4 0,0 20-5 15,-20 3-3-15,-15 6-3 16,-2-7-2-16,-16 1-1 15,-4-3-1-15,-13-14-2 16,-11 5 7-16,-16-23-32 16,-3-8-32-16,1-28-83 15,18-9-39-15,23-17 60 16,9-8 255-16,11 2-99 16</inkml:trace>
  <inkml:trace contextRef="#ctx0" brushRef="#br0" timeOffset="10217.83">7348 7143 559 0,'-20'0'232'0,"5"-14"-94"15,0-3 2-15,9 1 48 16,-5-1 3-16,6 2-10 16,-1 0-3-16,-4-4-11 15,7 3-18-15,-5-7-45 16,8-2-23-16,7-6-43 16,-2-5-15-16,18-5-15 15,3-1-3-15,17-5-5 16,6-6-1-16,17 8 3 15,1 2 1-15,13 18 2 16,1 13 0-16,-9 10-5 16,0 6 0-16,-13 11 0 15,2 7 0-15,0 18 2 16,-14-2 2-16,-10 8 2 0,-14 2 2 16,-14 4 3-16,4 13 0 15,-6 9 0-15,-1 3-1 16,-12-1 0-16,-16-1 0 15,0 6 1-15,-10-3 2 16,-12 3-1-16,3 4 0 16,-16-14 1-16,-3-4-1 15,8 2 0-15,-6-9 0 16,-5-2 1-16,5 2 0 0,-15-11-2 16,8 0-1-16,3-7-6 15,1-6 2-15,18-8 6 16,7-2 5-16,13-7 16 15,8-4 5-15,6-10 9 16,-4-6 7-16,9-9 3 16,-1-4 3-16,17 0-6 15,12 1-5-15,12-6-13 16,8 1-8-16,12-2-7 16,10 1-1-16,3 3-2 15,-4 2 0-15,10 4-3 16,-4 3-2-16,5 5-1 15,10 2-1-15,-8 1-2 16,-9 1 0-16,-13 8 1 16,3 4 1-16,-16 1-1 15,5 0 0-15,-4 0-2 16,-17-3-2-16,-7-2 2 0,-2 0 11 16,-7-6-28-16,-2 0-24 15,-4-4-37-15,-5-9-22 16,0-11-297-16,0-3 277 15</inkml:trace>
  <inkml:trace contextRef="#ctx0" brushRef="#br0" timeOffset="10670.18">8703 5702 837 0,'0'10'390'0,"3"11"-159"0,2 12 7 16,-10 14-21-16,-3 7-30 16,-1 14-35-16,-5 0-23 15,-2 10-33-15,3 1-15 16,-2-6-33-16,4 2-10 15,-1-10-19-15,2-8-5 16,13-4-3-16,-6-9-1 16,5-10-14-16,5-4-15 15,-7-12-46-15,7-5-40 0,19-13 64 16</inkml:trace>
  <inkml:trace contextRef="#ctx0" brushRef="#br0" timeOffset="11068.49">9031 6058 723 0,'7'-10'391'16,"-10"8"-102"-16,-2 12-75 16,-5 6-35-16,-6 12-36 15,-2 1-22-15,-12 2-37 16,8 4-20-16,12-2-33 15,3-1-11-15,15-1-13 16,2-1-2-16,6-8-4 16,8 6 1-16,6-6 6 0,-2-2 4 15,9-1 32-15,-5-11 15 16,1-8 24-16,2-10 15 16,-1-7-5-16,1-7-2 15,-4-10-14-15,-6 3-6 16,-11-12 2-16,-5 1 2 15,-15-3-4-15,-2-3-6 16,-11 4-28-16,1 9-13 16,1 14-13-16,-8 1-5 0,5 13-3 15,-2 0 0-15,-6-2-2 16,12 9-12-16,-5 0-43 16,-2 1-32-16,13 13-55 15,-3-1 80-15,-1 11 27 16</inkml:trace>
  <inkml:trace contextRef="#ctx0" brushRef="#br0" timeOffset="11684.99">9746 7124 801 0,'-8'3'395'0,"4"-3"-122"15,4 1-31-15,2 0-12 16,-2-1-30-16,0 0-47 16,8 1-12-16,18 14-40 15,35 31-10-15,-16-29-14 16,2-11-11-16,6 5-17 16,5-1-9-16,-7-7-13 15,0 9-6-15,-2-3-10 16,-7-6-3-16,0 4-2 0,2-8 0 15,0-5 3 1,-4 3-9-16,-6-8-38 0,-5 2-26 16,-12-1-34-16,-6-2-35 15,-7 10 90-15</inkml:trace>
  <inkml:trace contextRef="#ctx0" brushRef="#br0" timeOffset="11918.27">9735 7709 764 0,'-5'26'440'16,"6"-2"-119"-16,17 0-28 15,9-2-3-15,16-1-68 16,5-9-29-16,6-17-79 15,4-2-39-15,-5-9-38 16,3 2-15-16,-8-4-36 16,0-15-41-16,7-5-118 15,3-8-331-15,6 4 340 16</inkml:trace>
  <inkml:trace contextRef="#ctx0" brushRef="#br0" timeOffset="14962.58">11691 6807 836 0,'0'-31'397'0,"1"20"-111"16,-1-1-25-16,0 14-66 15,-1 10-18-15,-2 18-64 16,-1 14-14-16,-4 26-3 15,1 12-10-15,1 19-26 0,0 16-12 16,0 9-22-16,1 5-8 16,-2-5-7-16,0-8 0 15,3-29 8-15,-3-8-8 16,6-23-37-16,0-15-24 16,6-15 379-16,7-12-267 0</inkml:trace>
  <inkml:trace contextRef="#ctx0" brushRef="#br0" timeOffset="15565.77">12330 6994 823 0,'-9'-5'460'0,"-7"5"-153"16,-10 4-42-16,2 9-24 15,-2 16-91-15,-4 3-20 16,0 19-33-16,-2 5-17 16,1 7-26-16,4 7-16 15,7 1-24-15,10 2-7 16,7-6-7-16,4-7-3 16,14-9-1-16,4-1 0 15,13-11 0-15,5-5 0 0,6-15 2 16,4-10 1-16,9-11 1 15,-1-9 2-15,0-12 2 16,-16-8 0-16,-4-5 5 16,-2-1 0-16,-14-10 23 15,12 0 17-15,-20-12 21 16,-8-7 7-16,-10-5-15 16,-7 2-14-16,0 10-23 15,-7 7-6-15,0 19-4 16,1 6-1-16,-20 11-3 15,-5 7-1-15,-9 5-15 16,-6 0-10-16,10-3-14 16,11-4-23-16,11-4-40 15,7 1-23-15,14 7 20 16,11 5-573-16,13 11 499 16</inkml:trace>
  <inkml:trace contextRef="#ctx0" brushRef="#br0" timeOffset="16230.07">12923 6967 610 0,'-30'-17'351'0,"19"11"-39"16,-2 5-31-16,1-10-62 15,3 3-28-15,4 3-48 16,9-8-29-16,6 13-45 16,0-13-16-16,6 7-27 15,-10-4-5-15,15 4-6 16,0 9-4-16,2 1-6 16,15 12-2-16,-12-4-1 0,-1 5 1 15,-1 12 1-15,-7 5 1 16,-4 12 2-16,-3 7 1 15,-11 5-1-15,-9 0 1 16,-13 0-2-16,-2 4 1 16,2 4-1-16,-6-1-1 15,2-4 7-15,-6-7 11 0,-5-19 31 16,21-4 19-16,5-14 28 16,4-4-7-16,8-5 0 15,-8-8-4-15,16 3-9 16,2-2 5-16,10 0-19 15,6 0-10-15,-1-3-20 16,6-2-6-16,-1-5-12 16,2 1-3-16,4-5-8 15,-2 0-1-15,-2 1-2 16,0 1-1-16,-6 4 1 16,0 2 4-16,-2 0-22 15,-1 3-19-15,-2 1-47 16,-5 0-42-16,-7-3 13 15,2-4 299-15,8-4-152 16</inkml:trace>
  <inkml:trace contextRef="#ctx0" brushRef="#br0" timeOffset="16629.24">13675 7016 863 0,'1'-13'410'16,"-1"8"-160"-16,-2 5-19 16,-1 6-32-16,-3 4-24 0,0 7-27 15,-1 5-15 1,-2 8-24-16,3 4-14 0,-3 4-14 16,0 2-5-16,3-2-14 15,3 1-7-15,1-10-15 16,2 0-6-16,6 2-5 15,-3-8-1-15,13 4 3 16,3-12 5-16,7-12 5 16,11-2-1-16,7-6-4 15,-2 1-5-15,-2-4-12 16,-2 1-2-16,-14-10-8 16,-1-2-1-16,3 2-1 15,-1-3 0-15,8 13 2 16,4-11-7-16,-6-1-24 15,-2-11-23-15,-3-8-52 16,2 10-25-16,-6-2 13 0,0 6 349 16,-13 3-184-16</inkml:trace>
  <inkml:trace contextRef="#ctx0" brushRef="#br0" timeOffset="16946.22">14095 6729 1000 0,'-6'15'456'0,"-1"4"-202"16,0 4-16-16,-2 10-24 16,-2 6-39-16,-2 17-35 15,2 7-10-15,0 15-21 16,-3-1-7-16,3 5-24 15,5 0-11-15,0-3-17 16,3 0-14-16,3-3-14 16,0-1-6-16,6-9-8 15,2-3 2-15,-4-17 0 16,-4-9 2-16,0-3-1 16,-2-11-12-16,-3-6-45 15,0-11-15-15,-6-16 296 16,11 4-196-16</inkml:trace>
  <inkml:trace contextRef="#ctx0" brushRef="#br0" timeOffset="21990.05">7461 10666 538 0,'-10'23'326'15,"-3"-6"-65"-15,-1-3-48 16,1 1-12-16,-3-6-36 16,0-4-8-16,3-3-19 15,1-4-11-15,2-10-17 16,2-1-9-16,1-8-14 15,0-5-15-15,4-9-25 16,2 0-11-16,4-5-9 16,9 4 2-16,9 5-3 15,0-4-2-15,4 1-10 16,0-2-5-16,4-2-6 16,9 10 0-16,3-5-3 0,6 7 0 15,1 12-1-15,-4-3-1 16,9 24 0-16,-2 5 0 15,1 6-1-15,4 15 2 16,-14-5 0 0,-22-13 1-16,2 0 0 0,64 46 0 15,-1 7 0-15,-2-3 1 16,-41-26 0-16,-7 2 1 16,-10-4 0-16,-6-2 1 0,-6 7 2 15,-8-3 0-15,-8 1 0 16,-8 2 1-16,-6-1-1 15,-3 1-2-15,-4 4 0 16,-7 2-1-16,-6-1 1 16,4 12 1-16,-11 1-1 15,0-2 0-15,-7-3-1 16,-9-10 1-16,12-9 2 16,2-5 0-16,11-10 4 15,3-5-1-15,6-6 9 16,5 0 8-16,-1-6 7 15,12 4 3-15,10 1-8 16,0-2-6-16,11 3-11 16,-2-5-1-16,0-4 2 15,7 0-1-15,8-2 1 16,1-3 3-16,6-4 10 0,3-3 6 16,6-3 7-16,12 1-1 15,4 7-11-15,-8-3-5 16,1 7-5-16,-6-1-1 15,4-2 5-15,5 3 1 16,-1-7 2-16,1 1-1 16,0 2-4-16,-7 0-2 15,-6 6-5-15,3 1-2 0,-15 3-3 16,7 4 0-16,-1-2 1 16,-9 4 0-16,-8-4 1 15,-3-3 3-15,-9 1-22 16,-5-4-18-16,4 0-59 15,-3 0-22-15,0 0 304 16,0 0-708-16,2-1 463 16</inkml:trace>
  <inkml:trace contextRef="#ctx0" brushRef="#br0" timeOffset="23506.32">8752 9836 350 0,'-5'-12'259'0,"0"1"5"16,1-9-17-16,2 4-2 16,1 9-1-16,-1-10-12 15,2 17-34-15,0 2-18 16,-2-4-48-16,1 2-16 15,0 0-15-15,0 0-10 0,-2 22-24 16,-3 24-10-16,2-19-27 16,5 16-8-16,-1-2-9 15,-1 4-4-15,1 0-3 16,5 5 0-16,-1 1-2 16,1-6-1-16,-2-4 0 15,-2-5-2-15,1-8 4 16,-1-1-7-16,2-12-21 15,-1 1-20-15,-1-21-54 16,5 5-25-16,1-14-66 16,-1-11-62-16,7-4 163 15</inkml:trace>
  <inkml:trace contextRef="#ctx0" brushRef="#br0" timeOffset="23987.4">9066 9640 381 0,'0'-2'301'15,"8"-2"27"-15,-5 2-58 16,2-1-14-16,8 7-45 16,-13 0-24-16,4 12-39 15,4 4-17-15,-11 4-19 16,5 10-9-16,2 3-24 15,-4 2-10-15,-6 2-20 16,-1-3-9-16,-1-5-17 16,5 3-7-16,4-2-9 15,-1 3-2-15,9 7-2 16,-9-4 0-16,0 1 0 16,3-6 2-16,-11-11-5 0,8 0-7 15,2-8-41 1,4-2-31-16,-3-14-5 0,4 2 39 15</inkml:trace>
  <inkml:trace contextRef="#ctx0" brushRef="#br0" timeOffset="25735.05">9899 10605 894 0,'-2'34'414'15,"-8"-23"-161"-15,2 6-31 16,-1-3-40-16,1-1-23 15,4 2-31-15,-1-11-10 16,5 1-13-16,4-3-6 0,-4-2-20 16,0-1-8-16,0 1-12 15,15 3-5-15,33 0-8 16,-23 3-4-16,7-7-3 16,0-1-4-16,5 4-6 15,1-2-4-15,-8-4-7 16,6 5-6-16,0 0-5 15,-2-1-1-15,1-3-2 16,-3 3 0-16,0 4 0 16,2 2-1-16,-1-4 0 15,-1-5-1-15,-1-1 1 16,-7-3 0-16,1 7-24 16,-7-6-17-16,-5-2-51 15,1 10-36-15,-5-8-57 16,3 6-24-16,-2-5-164 15,3-5 236-15</inkml:trace>
  <inkml:trace contextRef="#ctx0" brushRef="#br0" timeOffset="26235.98">9934 10926 755 0,'-11'7'388'0,"8"-1"-103"16,1 5-22-16,1-1-40 16,-1 0-30-16,2 2-36 15,6-1-9-15,3-3-18 16,2-2-7-16,8 0-17 16,-13-4-10-16,15 3-17 15,-2 1-8-15,-2-2-22 16,1-1-9-16,-5 1-14 15,8-1-5-15,-1-1-1 0,4 3 0 16,0-5-6-16,-4 0-1 16,6 0-5-16,3 0-1 15,-1 2-2-15,-1 0-2 16,-3 0 0-16,-1-1 0 16,-2-1 0-16,0 0 4 15,-5-4-16-15,5 0-15 16,-9-4-40-16,2 0-28 15,4-3-32-15,-7 0 358 0,7-1-189 16</inkml:trace>
  <inkml:trace contextRef="#ctx0" brushRef="#br0" timeOffset="30048.66">11477 10592 752 0,'-1'-2'377'0,"-6"-6"-134"15,8-5-36-15,8-3-9 0,-6-9-33 16,8-6-23-16,10-8-32 15,-6-11-20-15,18 1-24 16,2 9-12-16,5 6-31 16,1 9-12-16,-6 2-7 15,-4-2-1-15,-5 11 2 16,-3-1 1-16,-10 13 2 16,-7 3 4-16,-9 4 1 15,-6 6 1-15,-5 12-1 16,-2 12-2-16,-8 21-3 15,-2 13-2-15,-3 8-7 16,-2-3 7-16,-2-4 25 16,5 0 17-16,1-5 36 15,7-3-4-15,16-3 12 16,-4-7-7-16,13-10-11 0,-2-6 0 16,0-12-25-16,9-6-5 15,11-1-12-15,5-6-5 16,4-7-10-16,1 0-6 15,-2-9-3-15,5-3-19 16,10-9-56-16,11-11-35 16,-8-18-61-16,13-3 20 15,-2-13 90-15</inkml:trace>
  <inkml:trace contextRef="#ctx0" brushRef="#br0" timeOffset="30415.55">12501 10445 1087 0,'-16'8'509'0,"0"14"-174"16,-3 3-79-16,-9 10-97 15,-9 5-22-15,-2 5-69 16,3 1-14-16,5 4-20 16,12 1-5-16,12 1-11 15,10 2 3-15,15-11 12 16,3-5 5-16,10-7 17 15,-2-8 0-15,9-8-3 16,4-5-2-16,-3-12-2 16,7-9 5-16,-7-12 15 15,-4-8 3-15,-8-7-6 16,-10-4-8-16,-18 6-22 16,-9 1-6-16,-16-5-6 0,-1 15-3 15,-5-7-9-15,-2 3-2 16,9 10-14-16,-1-1-10 15,9 8-29-15,15 6-19 16,2-5 22-16,2-8 210 16,18-5-125-16</inkml:trace>
  <inkml:trace contextRef="#ctx0" brushRef="#br0" timeOffset="30832.56">12908 10231 1093 0,'-4'-10'554'16,"4"3"-191"-16,0 1-98 16,6 13-16-16,-10 4-73 15,-8-2-34-15,-5 9-45 16,7 6-18-16,2 10-14 15,1 7-4-15,5 2-1 16,-9-2-1-16,2 0-14 16,3 1-8-16,5 4-15 15,-2-10-6-15,6 5-2 0,5-6 1 16,-4-16 7-16,7 3 5 16,8-15 9-16,1 3 5 15,9-10-4-15,7 5 0 16,-8-10-9-16,6-3-4 15,1-3-7-15,-1-5-4 16,2 5-4-16,-2-9-4 16,-5-2-2-16,5 2 7 15,11-3-28-15,-9-6-18 0,2-1-33 16,-3 0-34-16,-10 0-22 16,5 6-14-16,-9 0-61 15,-10-2 127-15,1-1 28 16</inkml:trace>
  <inkml:trace contextRef="#ctx0" brushRef="#br0" timeOffset="31081.97">13420 10186 773 0,'1'-11'437'0,"-4"5"-73"16,-12-5-47-16,9 17-70 16,-15 3-47-16,6 14-54 15,3 9-21-15,-4 9-29 16,8 11-5-16,-4 0-12 15,-4 6-11-15,4 6-26 16,-3-7-11-16,5 10-17 0,4-5-5 16,-2-8-1-1,3 0 11-15,0-8-26 0,5-2-32 16,0-15-55-16,7-11-54 16,-1-19-90-16,3-4 150 15</inkml:trace>
  <inkml:trace contextRef="#ctx0" brushRef="#br0" timeOffset="31663.1">13780 10176 768 0,'24'-19'450'0,"-2"11"-63"16,-12-3-33-16,-14 4-66 15,6 11-48-15,-13 8-48 16,0 2-42-16,-1 16-63 16,-5-1-8-16,-6-7-20 15,10 12-5-15,3-2-12 16,8 7-5-16,19 8-2 16,-8-6 1-16,12-1 0 15,-10-1-2-15,7 2-11 16,12 9-4-16,-8 0-4 15,7-4-4-15,-3 0 0 16,-24-19-2-16,6 2-3 0,5 2 0 16,-21-7 0-16,14 14 2 15,-16-4 5-15,4-2 3 16,-6-2 4-16,-5-8 1 16,0-9-10-16,-9-8-4 15,5-10-13-15,2-5-3 16,2-10-7-16,5-3-3 15,20-1-1-15,3-2-2 0,14-9 7 16,0 1 4-16,-4-6 8 16,6-6 8-16,-3 0 4 15,-4-8 2-15,-2-5 1 16,-3 2-5-16,-7-5 0 16,-4 0 2-16,-15 4 4 15,-3 6 0-15,-10 10-1 16,5 10-4-16,5 19-5 15,-6 1-1-15,9 13-9 16,-4 3-7-16,-6-8-29 16,8 0-21-16,-1-4-14 15,-6-6 63-15,19 2-475 16,-14-3 377-16</inkml:trace>
  <inkml:trace contextRef="#ctx0" brushRef="#br0" timeOffset="38460.29">11492 8300 367 0,'3'-15'178'15,"-4"-5"-27"-15,5 4 4 16,-3 0 28-16,4 7 8 16,4 7-2-16,-11-1-5 15,-4 6-20-15,2 2-21 0,6 6-35 16,2 0-15-16,1-6-23 15,0 2-6-15,-5-7-8 16,5-7-3-16,9 3-1 16,-2-8 1-16,2-5-7 15,2 1-2-15,0 0-6 16,7 9-6-16,-2-1-19 16,-5 6 11-16,5 1-6 15,-7 1-2-15,5 0 6 16,3 0-14-16,1 0-1 15,5 0-2-15,-2 0 3 16,7 0 1-16,-3 0 6 16,-2 0 4-16,0 0 3 15,-6 0-1-15,4 4-4 16,3 1-5-16,3-2-5 16,5 5-2-16,10-6-2 15,6-2-1-15,14-2-2 0,9-10 1 16,3-2-1-16,3-3 1 15,-7-5 1-15,-7 1-1 16,6 4 2-16,3 2 6 16,-1 10 7-16,0 2 3 15,-12 3 1-15,-6 0-5 16,4 2-9-16,0 2 0 16,13 2-2-16,-6-1-1 15,1 2-1-15,-3-4 1 0,-3 5-1 16,4-1 1-16,7 3-1 15,4 2 1-15,-14-5 3 16,-1 3 2-16,-22-7 3 16,-5 0 0-16,-3-3 0 15,-5 1-1-15,-4-1-1 16,-10 4 2-16,-5 3-1 16,-6-7-2-16,-4 0-32 15,-1-2-24-15,0 1-34 16,0 0 333-16,1-2-200 15</inkml:trace>
  <inkml:trace contextRef="#ctx0" brushRef="#br0" timeOffset="39506.44">15326 7590 765 0,'-24'17'410'16,"2"-4"-132"-16,5-5-27 0,10 0-13 15,8-4-93 1,4 1-40-16,17 2-65 0,-7-3-14 16,13 1 9-16,12 1 4 15,11-2 0-15,10-3-5 16,10-1-4-16,11-4 0 15,7-1 3-15,2-2 1 16,-1-6-6-16,-1-2-3 16,7-7-11-16,2 1-3 15,0 3-5-15,-8-3-1 0,-12 8 6 16,-3-2 4-16,-15 4 9 16,-5 4 3-16,-11 6 1 15,-17 0 0-15,-11 3 1 16,-10 0 4-16,-28-3 8 15,11 5-3-15,-14 7-3 16,-7 5-7-16,-1 17-15 16,-12 9-2-16,-7 15-4 15,-1 5-3-15,3-5 0 16,-3-3-1-16,3-11 0 16,16-2 0-16,-3-5 4 15,5-3-8-15,8-5-15 16,-11-11-14-16,11-6-33 15,4-5-19-15,2-6-48 16,6-2 10-16,1-5 69 16</inkml:trace>
  <inkml:trace contextRef="#ctx0" brushRef="#br0" timeOffset="39807.74">16089 7132 727 0,'6'-34'374'15,"3"11"-125"-15,4 8-57 16,4 5-16-16,5 12-20 16,2 5-2-16,-5 11-2 15,4 11-4-15,-6 11-4 16,2 8-13-16,9 6-45 15,-4-4-26-15,8-3-35 16,-8-6-9-16,3-6-2 16,-2-10-1-16,0-11-32 15,5-2-15-15,6-12 17 16,5 0-671-16,8-2 525 16</inkml:trace>
  <inkml:trace contextRef="#ctx0" brushRef="#br0" timeOffset="40904.06">21373 6828 676 0,'6'0'366'0,"-4"-3"-45"16,-2-2-62-16,-2 5-28 16,1-1-39-16,0 1-65 15,0 0-8-15,0 1-29 16,-4 14-4-16,-12 42-10 0,10-18-11 15,-2 7-16-15,-2 5-8 16,-2-1-10-16,2 1-5 16,9-4-8-16,3 2-2 15,6-15-4-15,8-2-1 16,6-8-3-16,10-1 1 16,17 2 5-16,-1-4-1 15,1-8 2-15,-3-4 0 16,-4-2-4-16,4 2 0 15,6 7-2-15,3 3 0 0,-10-2 3 16,-3 2 7-16,-2 2 11 16,-10 2 4-16,-2 0 4 15,-6 2-2-15,-17-1-6 16,1 5-3-16,-14 0-6 16,-6-1-1-16,-1 8-4 15,-14-9-2-15,3 9-4 16,1 0-2-16,-5-15-4 15,4 7 1-15,0-14-3 16,1-2-10-16,1-3-38 16,6 0-24-16,0-7-61 15,0-5-28-15,7-4-45 32,6 3-90-32,1 1 197 0</inkml:trace>
  <inkml:trace contextRef="#ctx0" brushRef="#br0" timeOffset="41221.26">21281 6970 952 0,'19'-23'421'0,"9"2"-202"16,7 7-29-16,2 6-56 16,-4-7-24-16,8 12-37 15,-4-4-26-15,10 2-19 16,2 0-6-16,-1-6-11 16,5 6 1-16,-3-5-7 15,9 5-26-15,-2-4-80 16,1 1-29-16,-2 6 67 15</inkml:trace>
  <inkml:trace contextRef="#ctx0" brushRef="#br0" timeOffset="41486.57">22242 6847 745 0,'6'0'429'0,"-1"8"-113"15,7 14-63-15,0 6-27 16,-1 24-71-16,0 0-15 16,-6 13-25-16,2 5-10 15,-1 3-29-15,-4-3-19 16,2-6-34-16,0-3-9 16,2-7-5-16,-2-5 1 0,0-12-2 15,1-7-12-15,5-14-73 16,-5-8-38-16,9-11 39 15,-4-7 16-15</inkml:trace>
  <inkml:trace contextRef="#ctx0" brushRef="#br0" timeOffset="42119.05">22452 7212 599 0,'-12'-22'316'0,"6"-5"-81"15,2 0-9-15,20 2-20 16,1-4-13-16,-5-10-10 16,5 2-24-16,-10-3-59 0,9 5-26 15,8 13-31-15,-3 2-7 16,3 2 2-16,-2 5 0 15,5-3-10-15,4 3-3 16,2 0 9-16,1-4 3 16,3 8-4-16,1 3-1 15,-1 15-14-15,0 4-3 16,-7 11 1-16,-9 1 0 16,-3 12-2-16,-9 0-2 0,0 9-4 15,-2 2 0-15,-5-5-1 16,-2 4 0-16,-7 0 1 15,-3 3 0-15,-17-5 1 16,7 7 0-16,-18-6 0 16,-3 8 1-16,3 3 2 15,-12-8 0-15,8 0-5 16,3-10 9-16,7-10 21 16,4-6 5-16,16-7 20 15,6 1-8-15,10-9-16 16,8 7-4-16,10-6-3 15,3-4 5-15,10 0-1 16,6-5 4-16,11 2-6 16,2-1-8-16,3 3-4 15,-3-4-9-15,-5 0-7 0,0-2 0 16,-8-5-1-16,1 1 0 16,-14-1-2-16,-4 3-11 15,-14-2-22-15,-10 5-13 16,-9 2-36-16,-9 2 27 15,-9 1-761-15,2-3 600 16</inkml:trace>
  <inkml:trace contextRef="#ctx0" brushRef="#br0" timeOffset="42668.59">20687 7298 692 0,'-8'-9'376'0,"8"5"-69"15,0-2-21-15,2 9-44 16,-2-4-38-16,0 0-49 16,0 0-15-16,26-5-30 15,30 0-19-15,-19 8-38 16,1-2-16-16,3-5-25 15,5 0-6-15,-2-8-2 16,-9 1 1-16,1 0 6 16,-6 3-2-16,-20-3-44 15,8 9-21-15,-15-4-66 16,-2 1 34-16,2 11 52 16</inkml:trace>
  <inkml:trace contextRef="#ctx0" brushRef="#br0" timeOffset="42891.19">20736 7525 817 0,'-4'28'420'16,"6"3"-122"-16,1-8-34 16,10-2-79-16,0-11-28 15,8-8-39-15,5 0-23 16,2-11-30-16,2 3-19 15,5-2-31-15,1 0-5 16,1 6 2-16,-9-3-16 0,-4 5-45 16,-6 0-37-16,-6 1-376 15,7 2 321-15</inkml:trace>
  <inkml:trace contextRef="#ctx0" brushRef="#br0" timeOffset="44216.28">18431 7520 613 0,'2'-5'280'0,"1"2"-129"16,-1-2-14-16,-3-1 23 16,-1-3-4-16,1 1 0 15,0-4-14-15,6 3-12 16,6-6-14-16,8 2-16 15,12 3-27-15,-3-10-12 0,21 9-25 16,-7-13-7-16,-3-5 1 16,1 6 0-16,-5-6 1 15,6 11-2-15,6 6-12 16,4 3-3-16,-1 10-1 16,-2-1 0-16,-3 2 4 15,-8 2 0-15,-4 0-1 16,-5 1-2-16,-12-1-7 15,4 6-1-15,2-4-4 16,1 5 0-16,6 8-1 16,-3-5-1-16,-8 8 2 15,-4 1 1-15,-3 9 3 16,-1 7 2-16,-7 2 2 16,-3-1 0-16,-7-2 0 15,1 2 0-15,-5 0-3 0,-2 3 1 16,-3-1-1-16,1-1 0 15,-10 0 0-15,0 0 1 16,-11 1-1-16,-3 4 0 16,0-3 0-16,-4-2-1 15,4 1 0-15,-5-10-1 16,10-2-4-16,10 1 0 16,3-11 9-16,7 2 6 15,3-7 19-15,0-8 5 0,9 2-7 16,-1-8-5-16,8 6-17 15,4-4-3-15,6-1 11 16,11 5 6-16,7-11 10 16,7 4 2-16,14 0 0 15,-6-6-3-15,6 7-6 16,-5-5-3-16,-8-2-5 16,7 4-4-16,-3 0-1 15,1 4 0-15,3-4-4 16,-4 2-1-16,3 0 1 15,-3 0-1-15,-16-2 2 16,6 2 0-16,-20-2 1 16,6 5 0-16,4 1-2 15,-8 0-2-15,-3-4 0 16,-9-5 1-16,-7-5-4 16,-10-5-8-16,17 11-35 15,-5-8-26-15,6 7 25 0,1 1 225 16,2-14-137-16</inkml:trace>
  <inkml:trace contextRef="#ctx0" brushRef="#br0" timeOffset="63581.05">19909 6718 1022 0,'11'-14'475'0,"-6"-12"-197"15,-1 3-58-15,-4 2-7 16,-12-2-40-16,-1 9-22 16,-5 2-12-16,-1 5-30 15,-2 4-9-15,-9 2-26 16,-2 1-12-16,2 8-26 15,-13 8-11-15,8 9-13 16,0 6-5-16,3 8-6 16,4 2-1-16,-10-3-3 15,1 2-1-15,5 8-1 16,10 5-2-16,11 4 1 16,2-2-1-16,2-15 0 15,9-4-3-15,6-13 2 16,3-6 4-16,14-6 4 15,3-7 4-15,2-8 7 0,3-4-1 16,-6-18 5-16,2-9 1 16,-2-23-2-16,2-9-2 15,7 2-4-15,-9-3 1 16,5 22 18-16,-3 11 5 16,-12 8 14-16,2 14 4 15,-7 6-7-15,-5-1-3 16,-1 5-11-16,-3 0-6 0,2 1-9 15,1 3-3-15,1 1 1 16,0 7 4-16,0 3 5 16,-4 1 3-16,4 19-1 15,-4 5-2-15,0 14-7 16,0 2-3-16,1 1-6 16,1-3 0-16,6-5 0 15,2-2 3-15,2-3 6 16,-3-8 2-16,-1-3 1 15,3 5-2-15,-4-2-4 16,-5-2 0-16,-1-4-4 16,-11-5 0-16,-2-8-3 15,0-1-1-15,4-2 4 16,4-7-12-16,-6-8-25 16,7-2-25-16,-2-14 93 15,1-8 61-15,1-12-55 16</inkml:trace>
  <inkml:trace contextRef="#ctx0" brushRef="#br0" timeOffset="67809.92">21911 8172 474 0,'-3'-16'196'16,"-10"16"-92"-16,-7 3-10 15,0 18-7-15,-8 1-2 16,4-1 7-16,5 3 16 0,6-15 49 16,6-5 10-16,2 0 24 15,6-3-2-15,-1-2-33 16,0 1-23-16,0-1-69 15,0 0-18-15,0 0-18 16,16-7 2-16,48-5 9 16,-19 12 9-16,20 1 16 15,5-8 4-15,15 6 17 16,9-4 0-16,4-10-16 16,3 11-13-16,-15-6-35 15,-6 8-5-15,-19 2-2 16,-3 2 1-16,-6 2 0 15,1 4-4-15,0 6-5 16,-5-2 0-16,-16-5-4 16,-3-6-13-16,-8-4-44 15,5 6-25-15,5 7 349 0,-2-6-226 16</inkml:trace>
  <inkml:trace contextRef="#ctx0" brushRef="#br0" timeOffset="71706.63">8496 6636 550 0,'-1'0'347'0,"1"0"-39"0,0 0-60 15,0 0-18-15,0 0-43 16,0 0-24-16,0 0-42 16,0 0-23-16,-1 0-34 15,0 0-12-15,0 0-22 16,-1 0-5-16,1 0-5 15,1 0-2-15,0 0 2 16,8 1 4-16,10 2 13 16,30 7 4-16,-26-10 7 15,-7 0 0-15,10 1-6 16,-2-1-4-16,6 6-8 16,7 4-5-16,-3-4-10 15,2 5-3-15,3-2-5 16,1-1-3-16,12 5-1 15,-3-8 0-15,5 5 0 16,-2-2 2-16,-10-6 6 0,-1 1 1 16,-6-3 5-16,4-1-1 15,-6-2-2-15,0 3-1 16,-7-2 2-16,-7-5 1 16,3 2-26-16,-1-5-20 15,0-1-46-15,-2 5-5 16,-8-2 49-16</inkml:trace>
  <inkml:trace contextRef="#ctx0" brushRef="#br0" timeOffset="74338.12">19606 7500 933 0,'-5'0'408'16,"5"0"-223"-16,0 3-43 0,0-3 9 16,4 1-15-16,16 6-5 15,30 7-15-15,-19-14-6 16,14-2-27-16,4-7-19 16,16 1-28-16,0-3-11 15,1 0-7-15,8 9-6 16,-19 1-58-16,-3 6 17 15,-2 10 3-15</inkml:trace>
  <inkml:trace contextRef="#ctx0" brushRef="#br0" timeOffset="79352.36">13506 6686 1345 0,'-16'42'451'0,"3"-21"-442"15,3-12-11-15,9-9 39 0,-1-9 32 16,7-6 42-16,1-10 23 15,2-11-8-15,9-5-13 16,7-7-31-16,7 3-18 16,11-13-32-16,9-1-20 15,25-15-12-15,11-12-2 16,27-7 0-16,6-12-1 16,29-4 3-16,7-2 0 0,32-1 0 15,4 2-1-15,22 2-1 16,5-1 0-16,15-3-1 15,14 1 1-15,12 2 2 16,12 13 0-16,6 10 0 16,2 3 0-16,-14 16 0 15,23 8 0-15,-15 20 0 16,9 15 2-16,0 19-2 16,-23 6 1-16,-12 15 0 15,-17 7-1-15,-10 16 0 16,-7 5 0-16,-8 11 0 15,4 7 0-15,-15 5 1 16,-18 12 1-16,0 19 0 16,-19 8 1-16,-19 14 2 15,-4-1 1-15,-26 3 1 16,-10-4 0-16,-17-3 0 16,-3 1 0-16,-15-11 5 0,-2-1 6 15,-3 0 6-15,0-9 2 16,-12-6-4-16,-4-6-1 15,-10-7 6-15,-6 2 3 16,-11-6 2-16,1-3-1 16,-13-23-9-16,1-8-4 15,2-17-2-15,0-9-1 16,-1-8-5-16,-7-8-14 0,-8-15-40 16,3-2-25-16,-10-11-57 15,5 2-22-15,-7-2 480 16,-10-6-280-16</inkml:trace>
  <inkml:trace contextRef="#ctx0" brushRef="#br0" timeOffset="79631.35">21168 6516 343 0,'-15'-45'252'0,"-9"-11"16"16,14 15 7-16,-1 16-61 15,-2 4-21-15,10 23-31 16,0 4-31-16,-3 0-10 15,5 6-15-15,14 10-2 16,-13-15-7-16,22 18-11 16,2-3-6-16,3 1-11 15,10 8-1-15,0-4-6 16,5 5 4-16,-1-9-3 16,7 1-1-16,0-5-4 0,0-5-8 15,-18-10-4-15,-2-5-9 16,-11-20-12-16,-2-8-2 15,-2-29-30-15,-6-10-26 16,6-16-58-16,-9-10-17 16,17 14 382-16,-2 6-231 15</inkml:trace>
  <inkml:trace contextRef="#ctx0" brushRef="#br0" timeOffset="80682.73">20893 3789 1441 0,'3'13'77'0,"-2"4"20"16,1 17 53-16,7 11 4 16,3 4-27-16,14 10-27 15,-4-4 0-15,4-2 12 16,4-6 6-16,5-7 4 16,1-9-1-16,-10-17-24 15,-11-5-14-15,-11-14-8 16,2-3-4-16,4-8-10 15,10-9-4-15,0-16-24 16,7-3-14-16,5-19-11 16,3-1-2-16,14 2-41 15,0-13-26-15,-1 10-51 16,10 1-46-16,-9 6-335 16,5 20 341-16</inkml:trace>
  <inkml:trace contextRef="#ctx0" brushRef="#br0" timeOffset="81062.58">21904 3618 727 0,'-14'32'437'0,"-5"1"-123"16,-12-3-30-16,-2 5-34 16,0 10-90-16,-6-11-19 15,2 0-48-15,0 2-16 16,4-10-13-16,8 4-5 0,4-2-10 15,8 1-2-15,-1-13 3 16,7 4 1-16,7-8-6 16,6-3-5-16,15 0-6 15,-10-14 0-15,11-6 13 16,2-8 3-16,5-14-5 16,9-2-4-16,3-13-17 15,0 4-2-15,4 9 3 16,-10-1 2-16,-6 19 2 15,-13 3-1-15,-12 16-8 16,1 11-4-16,-13 20-6 16,6 19-1-16,-16-5-1 15,6 2 7-15,8-11-32 16,0-19-40-16,16-14-124 16,2-12-45-16,12-31-131 15,2-13 210-15</inkml:trace>
  <inkml:trace contextRef="#ctx0" brushRef="#br0" timeOffset="81296.1">22253 3084 717 0,'-10'11'391'16,"-8"14"-65"-16,-2 4-20 15,-5 12-50-15,4 17-47 16,-4 7-79-16,1 6-32 0,7 11-50 15,-5-7-17-15,19-1-19 16,-7-13 8-16,10-17-25 16,5-12-20-16,-3-13-24 15,13 4 426-15,7-2-290 16</inkml:trace>
  <inkml:trace contextRef="#ctx0" brushRef="#br0" timeOffset="81746">22334 3548 1015 0,'2'-11'533'0,"-7"15"-217"16,-3 6-42-16,0 13-117 16,-1 6-62-16,-3 8-4 15,2 7-11-15,-2-1-16 0,2 2-7 16,4-7-17-16,3-2-6 15,6-10-12-15,7-6-5 16,9-9-9-16,2-16-2 16,10-7 1-16,5-5-1 15,-1-13 3-15,6 2-2 16,-1-7-2-16,-4-4 0 16,8 5-3-16,-1 2 1 0,-6 1 10 15,2 5 10-15,-14 8 24 16,-6 5 20-16,-10 12 21 15,-8 6 2-15,-12 8-6 16,-5 5-13-16,-12 13-22 16,-4 3-8-16,0 12-14 15,-2 2-7-15,5-3-12 16,15 5-3-16,12-8-4 16,-3-5-1-16,13-2-11 15,-8-14-16-15,10-3-29 16,13 1-24-16,-2-13-74 15,5 0-31-15,-2-15-75 16,2-6-26-16,-1-13 187 16</inkml:trace>
  <inkml:trace contextRef="#ctx0" brushRef="#br0" timeOffset="82147.19">22925 3608 523 0,'3'1'390'0,"-27"20"69"0,-13 7-50 16,-21 8-154-16,-4 3-33 15,-6-11-92-15,17 3-32 16,16-13-44-16,5-11-22 16,34-1-54-16,5-11-13 15,21-12-29-15,10-1-17 16,21-15-36-16,18-3-10 16,8-3 6-16,5-4 19 0,-11 7 64 15,-14 4 19 1,-11 16 10-16,-10 5 11 0,-21 11 68 15,-10 3 48-15,-19 6 42 16,-5 7 3-16,-12 0-29 16,-1-2-34-16,1-1-26 15,2-4-10-15,10-3-23 16,4 0-9-16,10 1 1 16,4-1 5-16,10 4 4 15,1 0 8-15,4 6-1 16,-1 3-8-16,-6 5-13 15,-6 2-7-15,-15-1-3 16,-13 2-6-16,-16-4-30 16,-10 3-23-16,-17-3 6 15,-2 1 274-15,-31 13-179 0</inkml:trace>
  <inkml:trace contextRef="#ctx0" brushRef="#br0" timeOffset="82399.05">21387 4597 1408 0,'44'5'651'0,"25"-8"-289"16,14-8-50-16,28-10-97 16,20-6-61-16,15-17-65 15,5-2-18-15,5-12-20 16,3-4-1-16,10-3-9 15,-1-6-19-15,-18 3-13 16,-15 6 1-16,-29 13-9 16,-20 13-9-16,-34 15 9 15,-15 3 157-15,-39 32-117 16</inkml:trace>
  <inkml:trace contextRef="#ctx0" brushRef="#br0" timeOffset="82927.59">22308 4590 1068 0,'51'-24'535'16,"6"-4"-186"-16,2 0-70 15,-1 7-100-15,-14 2-33 16,1 8-28-16,-3 3 4 16,-12 5-8-16,-1 4-17 15,-6 8-28-15,-8-2-15 0,-3 8-25 16,-2 3-11-16,-10 7-8 16,0 9 0-16,-12 6-3 15,-6 1 0-15,-10 9-2 16,-5 3 0-16,-9 3 2 15,-2 1 2-15,2-5 12 16,7-6 9-16,14-1 15 16,11-5 4-16,10-6-1 15,2-4 0-15,18-5 5 16,11 1 6-16,20 0 1 16,17 2-2-16,5-7-15 15,-4-4-12-15,-5-8-10 16,-7-3-6-16,-18-6-8 15,7-3-1-15,-2-8-6 16,-2-2-12-16,7-2-23 0,-11-3 5 16,-3 2 98-16,0 3-630 15</inkml:trace>
  <inkml:trace contextRef="#ctx0" brushRef="#br0" timeOffset="85059.01">24577 4230 1653 0,'-10'15'551'0,"10"2"-512"15,5 2-11-15,4 4 18 16,10 4 32-16,11-8-4 16,12 4 1-16,26-11-13 15,10 0-20-15,6-14-16 16,9 1-4-16,7-4-2 0,3-6 2 16,6 14 0-16,-7-4-2 15,-18 1-6-15,-10 0 6 16,-12-2 23-16,-8-5 7 15,-11 2 11-15,-3 4-2 16,-14-3-7-16,-10-4-1 16,-7 3-7-16,4 5-7 15,-4 3-19-15,1 13-3 16,-10-4-1-16,-4 3 0 16,-9 6-4-16,6 3-3 0,0 8-3 15,-3-4-2-15,5 5 0 16,-5-3 0-16,5-2-1 15,-4-4 1-15,2-3 0 16,-3-2 0-16,-10-3-1 16,2-1-5-16,-7-2-20 15,4-2-14-15,4-4-52 16,6 1-27-16,4-13 79 16,-1-6 273-16,2-11-165 15</inkml:trace>
  <inkml:trace contextRef="#ctx0" brushRef="#br0" timeOffset="85333.31">25544 3976 1033 0,'-5'-55'448'15,"7"34"-243"-15,3 14 19 16,-3 19-43-16,2 8-22 16,1 13-35-16,1 7-2 15,6 8-14-15,2 5-10 16,1-5-22-16,1 1-14 0,-5-14-24 16,0-7-12-16,0-12 0 15,0-12-20-15,8-13 9 16,3-7 278-16,13-16-228 15</inkml:trace>
  <inkml:trace contextRef="#ctx0" brushRef="#br0" timeOffset="85891.13">26991 3595 1056 0,'8'-15'475'0,"-4"16"-245"0,-4 8 0 16,-7 23-53-16,-3 15-27 16,-7 37-35-16,-4 12-8 15,3 28-40-15,0 11-22 16,5 4-19-16,2 0-1 15,9-18-4-15,5-15 1 16,9-27-5-16,3-21-4 0,-3-25-3 16,-1-11-4-16,-6-28 7 15,0-4 3-15,0-30 2 16,2-15 2-16,5-28-1 16,4-8 1-16,12 0-2 15,2 6-3-15,10 28-7 16,2 15-6-16,-1 29-3 15,2 13 1-15,-3 22 0 16,-1 12 3-16,-15-1 2 16,8 19-1-16,-14 0 14 15,-2 0 14-15,-4 15 15 16,-14-10 14-16,-12 5 1 16,-9-7-11-16,-8-12-7 15,1-4-9-15,-9-19 1 16,-5-12-7-16,-6-23-29 15,-7-13-16-15,7-19-67 16,13-5 7-16,23-7 268 16,12-5-164-16</inkml:trace>
  <inkml:trace contextRef="#ctx0" brushRef="#br0" timeOffset="86076.44">27494 4161 961 0,'28'38'507'0,"-6"24"-148"0,1 12-64 16,-13 2-108-16,-6 1-51 0,-5-8-52 16,-7-5-15-16,-1-10-29 15,4-11-11 1,1-15 6-16,-2-10 3 0,3-11 53 16,-3-7 260-16,0-22-251 15</inkml:trace>
  <inkml:trace contextRef="#ctx0" brushRef="#br0" timeOffset="86358.1">27835 3571 1206 0,'-3'-20'567'0,"-4"2"-231"16,0 0-68-16,4 8-116 15,3 6-46-15,-7 3-63 0,10 12-10 16,-2 17-16-16,-9 7-1 16,8 32-5-16,-9 9-2 15,-3 6-4-15,11 7 1 16,-2-2 28-16,7-7-21 16,8 3-77-16,-5-6-48 15,2-12-152-15,0 6-47 16,-3-13-291-16,1-5 386 15</inkml:trace>
  <inkml:trace contextRef="#ctx0" brushRef="#br0" timeOffset="86773.65">27628 4599 1095 0,'-19'-22'506'0,"14"2"-245"16,5 2-68-16,15-3-99 15,22 6-28-15,11-6-19 16,-3-7-9-16,14-6-2 15,-11-7 8-15,11-7 21 16,11 1 7-16,4 7-3 16,4-3 3-16,-33 13 11 15,-6 8-1-15,-21 14 28 16,-16 5 7-16,0 7-19 16,-17 3-3-16,-5 7-34 15,-2 4-20-15,-3 1-21 16,14 1-8-16,12 1-9 15,3-1-2-15,22 4-1 0,-8-5 1 16,5 8 3-16,0-2 2 16,-7-7 1-16,8 12 2 15,-10-7 1-15,0 4 0 16,-6 9 5-16,-7-1 7 16,-13 3 12-16,-8-1 3 15,-3-3 0-15,-14-10-5 0,6-12-8 16,-9-9-6-1,-1-11-22-15,10-5-14 0,-7-8-35 16,20 2 5-16,6-2 171 16,10 8-102-16</inkml:trace>
  <inkml:trace contextRef="#ctx0" brushRef="#br0" timeOffset="86976.39">28488 4541 840 0,'37'9'489'16,"0"2"-147"-16,5-5 14 15,7 4-37-15,-7-10-107 16,8-1-56-16,-4-10-77 16,-7-8-39-16,11-10-16 15,-3-4-13-15,13-9-37 0,4 2 334 16,0-4-245-16</inkml:trace>
  <inkml:trace contextRef="#ctx0" brushRef="#br0" timeOffset="87438.6">29342 4347 1221 0,'13'-4'586'16,"9"-12"-321"-16,7-8-6 16,0-13-40-16,10-6-60 15,1-8 9-15,3-13-5 16,-5-6-10-16,-4-12-23 16,-5-1-23-16,-2 2-34 15,5 10-23-15,-3 21-27 16,5 11-7-16,-9 21-5 15,-2 2 6-15,-4 11 2 16,-2 2 2-16,-3 4-6 16,-2 6-4-16,-3 9-2 15,-2 10-1-15,-9 26 1 16,-4 18-2-16,-9 16-2 16,1 9 0-16,4-2-2 0,5-4 0 15,8 5 0-15,7-14-3 16,7-12 2-16,2-11-1 15,-1-20-6-15,0-1-11 16,-12-12-34-16,-1-1-22 16,-7-4-23-16,-6-5 25 15,-3 1 207-15,-2 2-108 16</inkml:trace>
  <inkml:trace contextRef="#ctx0" brushRef="#br0" timeOffset="87622.75">29501 4903 994 0,'-11'25'528'16,"10"-5"-191"-16,21-8-25 15,10 1-16-15,17 1-73 16,4-6-19-16,9-3-59 16,0-4-32-16,-5-10-45 15,3-4-26-15,-4-8-26 16,1-2 5-16,2 0-16 15,-5 2-13-15,-8-3-36 16,-8-7 233-16,4 3-153 16</inkml:trace>
  <inkml:trace contextRef="#ctx0" brushRef="#br0" timeOffset="88192.96">29960 4419 725 0,'0'3'384'0,"-1"-2"-96"0,-2 7-25 15,-2 5-89-15,-2 2-5 16,2 3-25-16,-1 5-17 15,1 8-25-15,3 2-14 16,2 4-27-16,0-3-10 16,2-1-25-16,-1-6-7 15,3 2-7-15,-2-7 1 0,-1-4-3 16,3 1-24-16,-6-15-72 31,1-2-49-31,1 2-100 0,-1-4 138 0</inkml:trace>
  <inkml:trace contextRef="#ctx0" brushRef="#br0" timeOffset="88505.25">29664 4996 741 0,'-24'0'343'16,"5"5"-164"-16,4 2-14 15,4 1-25-15,19 3 26 16,1-3 27-16,5-5 22 16,6-1 5-16,0-2-18 0,11 0-31 15,5-2-63-15,5-3-25 16,-1-1-42-16,-2-4-11 16,7-3-15-16,5-5-6 15,5 3-4-15,1 0 10 16,-12 0-15-16,2 10-1 15,-10 3 266-15,-3 4-209 16</inkml:trace>
  <inkml:trace contextRef="#ctx0" brushRef="#br0" timeOffset="-151902.37">3886 13732 1086 0,'1'-2'422'0,"-4"2"-281"0,0 0-7 16,2-1-20-16,0 0-6 15,1 1-15-15,0 0 6 16,10 5 12-16,19 6-4 15,43 10-11-15,-19-21-2 16,29-2-17-16,4-5-6 16,18-3-20-16,-4 0-10 15,9-4-19-15,2-5-6 0,0-1-4 16,8 2 0-16,-8-6 0 16,11 4 1-16,-5-7 2 15,4-3 1-15,-4 3-1 16,-7-1 0-16,2 6-6 15,-15 1 0-15,-13 7-1 16,-10 5 0-16,-9 5 3 16,-3 1 1-16,-8 3 12 15,-10 4-19-15,-10 0-40 16,-5 3-30-16,-12 0-84 16,2 0-23-16,-8-3-70 15,-6-1-61-15,-5 1 199 16</inkml:trace>
  <inkml:trace contextRef="#ctx0" brushRef="#br0" timeOffset="-151554.85">5071 13547 1103 0,'-6'-4'513'16,"2"-2"-251"-16,7 6-45 16,4 12-17-16,1 12-43 15,4 13-20-15,2 39-37 16,-1 12-17-16,-2 33-25 15,2 8-9-15,-4 4-13 16,2 0-8-16,-7-16-11 16,-2-1-5-16,-5-15-4 15,-4-11 6-15,7-9-26 16,-1-12-27-16,9-20-80 16,1-7-18-16,11-28 78 15</inkml:trace>
  <inkml:trace contextRef="#ctx0" brushRef="#br0" timeOffset="-151088.9">5941 13799 1155 0,'1'4'587'0,"-2"9"-254"15,-11 22-102-15,-6 11-48 16,-5 21-103-16,0 14-20 0,-3 10-18 16,8 10-11-16,-2-2-15 15,10-4-6-15,10-7-6 16,0-10-4-16,22-11-8 16,-1-12-4-16,17-11-4 15,4-12-4-15,10-18 5 16,6-14 3-16,13-17 9 15,2-16 7-15,-3-15 19 16,-8-7 10-16,-17-11 18 16,-1 3 11-16,-21-8 24 15,-7 3 5-15,-20 2 12 16,-17 0-7-16,-20 12-27 16,0 1-16-16,-6 14-28 15,5 11-8-15,5 17-11 16,-6 8 2-16,3 7-19 15,-3 2-20-15,1-13-71 16,7-4-45-16,7-17-70 0,5-8 37 16,14-6 111-16</inkml:trace>
  <inkml:trace contextRef="#ctx0" brushRef="#br0" timeOffset="-150505.96">6860 13838 1254 0,'27'50'512'0,"3"14"-342"15,0 12-21-15,1 2-49 16,-1 10-33-16,9 3-24 15,7-5-7-15,-6 2-17 16,3-4 2-16,-18-19 21 16,-13-7 7-16,3-11 12 15,0-9 1-15,-6-11-23 16,0-14-1-16,-12-21-7 16,-18-21-7-16,0-12-4 15,-17-18-9-15,-7-22-4 16,-1-19 4-16,-6-34 6 0,15 8 1 15,23-5-5-15,16 20-7 16,21 26-6-16,6 6 0 16,3 23 0-16,7 10 0 15,1 14 1-15,8 8 1 16,-2 14 1-16,-7-5 2 16,8 17 2-16,-1 9 2 15,9 16 2-15,13 23 0 16,-11 13-4-16,2 9 8 0,-20 16 20 15,-15-2 7-15,-15 4 21 16,-17-7-2-16,-13-7-13 16,-26-5-3-16,-21-1-12 15,-13 2-7-15,-16-13-26 16,6-5-11-16,-2-20-37 16,14-9-18-16,14-10-36 15,12-5-13-15,26-13-154 16,10-4 177-16</inkml:trace>
  <inkml:trace contextRef="#ctx0" brushRef="#br0" timeOffset="-150020.4">7945 14070 1031 0,'16'-27'553'0,"-3"6"-182"16,-12-4-145-16,-4 8-40 16,-14 13-88-16,-6 4-20 15,-2 23-13-15,-2 6-11 16,0 19-20-16,2 10-6 16,2 4-10-16,8 3-5 15,7-7-11-15,9-8-8 0,14-8-7 16,5-4-1-16,13-2-1 15,4-3 2-15,10-13-1 16,5-6 1-16,9-20 9 16,-1-10 7-16,-5-10 12 15,-1-6 13-15,-6-5 31 16,-4-4 13-16,-10-3 38 16,-14-3 4-16,-16-1-2 15,-9-1-2-15,-18-10-33 16,-12-2-13-16,-5 1-28 15,3 9-15-15,1 16-7 16,4 12-1-16,-9 14-3 16,-10 9-2-16,-13 12-8 15,4 7-6-15,3 7-24 16,2-9-15-16,19-2-37 16,-3-5-26-16,17-9-37 15,12 5-16-15,6-2 113 0,14-4 7 16</inkml:trace>
  <inkml:trace contextRef="#ctx0" brushRef="#br0" timeOffset="-149762.64">8637 13881 1332 0,'-3'-8'513'15,"2"-1"-368"-15,0-2-84 16,-4 2-9-16,13 2-39 15,-19-3-14-15,10 1-8 16,-5 1-15-16,0 5 19 16</inkml:trace>
  <inkml:trace contextRef="#ctx0" brushRef="#br0" timeOffset="-149579.89">8797 14383 1924 0,'1'55'745'16,"-4"-24"-540"-16,-6-4-72 16,-7-9-89-16,0-5-32 15,-10-15-53-15,7-5-39 16,8-15-21-16,5-4 367 0,25-1-214 16</inkml:trace>
  <inkml:trace contextRef="#ctx0" brushRef="#br0" timeOffset="-148757.14">10008 13407 967 0,'-20'-35'561'16,"-3"1"-37"-16,-7 14-314 15,9 11-52-15,-12 21-61 16,6 17-26-16,4 20-11 16,-1 14-12-16,15 24-9 15,2 7-7-15,10 28-16 16,5 8-8-16,9 7-6 15,8 6-1-15,6-12 0 16,8-12-1-16,14-22-1 16,-6-20-4-16,6-27-2 0,3-8 0 15,-11-29 0-15,4-7 0 16,0-27 4-16,-3-14 0 16,7-30 3-16,-6-16 3 15,0-20 2-15,-13-21 8 16,-18-16 23-16,6 2 9 15,-14 12 14-15,5 16 1 16,8 45-10-16,-20 4 3 16,9 38 0-16,0 14 3 15,-13 8 7-15,9 20-4 0,-6 7-9 16,1 16-8-16,-1 22-20 16,-2 12-6-16,8 21-9 15,-1 3-3-15,3 0 5 16,14 0-6-16,-3-22-40 15,4-7-23-15,6-17-40 16,-3-16 208-16,-2-22-90 16</inkml:trace>
  <inkml:trace contextRef="#ctx0" brushRef="#br0" timeOffset="-147905.77">10877 13909 1118 0,'23'28'504'0,"-6"17"-235"0,10 11-68 15,-12 11-60-15,5 8-31 16,-1 7-17-16,-7-1 4 16,7 6 11-16,-4-8 5 15,-10-23-21-15,0-8-16 16,-5-27-39-16,4-10-12 15,3-3-1-15,2-11 9 16,-6-10 9-16,-4-11 0 0,-9-33-6 16,-3-8-12-16,14-16-16 15,4 0-5-15,19 8-3 16,-1 2 7-16,4 0-36 16,7 4-23-16,9 3-79 15,9 3-41-15,7 9-103 16,14 5-93-16,-2 10 14 15,-2 0 31-15,-7 16 140 16,-16 4 116-16,-11 4 79 16,0 17 34-16,-13 19 66 15,-6-1 22-15,-8 11 24 16,-5-6-11-16,-6-5-17 16,-5 4 3-16,-4 3 9 15,-5 0 2-15,-4 12-14 16,-3 5-14-16,-3 13-30 15,-4 1-14-15,4 0-22 16,5 2-9-16,2-9-19 0,0 0-11 16,12-10-10-16,2-7-2 15,11-15-4-15,16-4 1 16,-6-18 3-16,1-9 2 16,11-12 8-16,-5-13 1 15,11-5 13-15,-4-7 7 16,-5-7 18-16,-2-3 10 15,-8 3 4-15,2 0 4 16,-12 1 3-16,-4 8 2 0,-7 4 1 16,-2 1-8-16,0 10-20 15,3 7-9-15,3 10-15 16,3 11-3-16,7 12-2 16,2 12-3-16,1 16-5 15,5 13-2-15,2 17-2 16,5 7 0-16,6 22-1 15,-11-1 0-15,5 26-2 16,-14-5 2-16,-16 2-1 16,-5-3 0-16,-22-15-4 15,-2-8-8-15,-5-25-20 16,0-11-22-16,-4-34-58 16,-1-20-21-16,8-18-25 15,5-20-16-15,11-15-41 16,17 1-78-16,10-18-355 15,17 2 416-15</inkml:trace>
  <inkml:trace contextRef="#ctx0" brushRef="#br0" timeOffset="-147640">12011 14193 533 0,'30'-28'369'0,"20"-24"-81"16,-12 16 79-16,-8 7-24 15,-18 18-20-15,-10 11-17 16,-12 19-55-16,-6 8-33 0,-11 15-78 15,0 5-23-15,1 9-35 16,5 7-15-16,-1 3-30 16,5 0-13-16,19-4-18 15,2-9-4-15,7-18-3 16,6-5-2-16,-3-7 1 16,0-2 8-16,13-12-31 15,-1 0-27-15,-1-19-63 16,0-15-56-16,0-2 353 15,0-12-172-15</inkml:trace>
  <inkml:trace contextRef="#ctx0" brushRef="#br0" timeOffset="-147125.56">12285 14274 897 0,'-24'-6'449'0,"4"5"-135"16,-2-12-46-16,9 5-71 0,3 2-31 15,6-4-55-15,4 3-23 16,3 2-37-16,4-8-22 16,6-2-22-16,4-3-2 15,12 3-1-15,1-2 8 16,10 6 27-16,-3 3 15 16,6 12 39-16,-8 1 13 15,-5 18 9-15,5 14-5 16,-16 1-17-16,3 18-13 0,-13 2-25 15,-5-1-10-15,-2-5-19 16,1-1-8-16,-3-23-8 16,0-7-2-16,-1-15-8 15,1-9-5-15,-2-12-6 16,2-12-12-16,2-25-24 16,1-14-9-16,5-15-12 15,2-7 6-15,2-10 26 16,2 2 11-16,6 8 15 15,4 15 6-15,0 23 1 16,-1 12 1-16,-4 32 8 16,-6 9 5-16,-1 32 33 15,-8 18 15-15,-8 22 17 16,-4 15 2-16,-4 12-27 16,5 4-15-16,7-8-23 0,-1-12 9 15,7-24-42 1,4-19-20-16,6-29-49 0,7-7-29 15,6-26 294-15,-3-13-155 16</inkml:trace>
  <inkml:trace contextRef="#ctx0" brushRef="#br0" timeOffset="-146968.45">12949 13698 847 0,'-20'-46'445'0,"4"10"-123"0,-4 19-169 16,0 19-53-16,0 12-71 15,-6 2-19-15,19 9-12 16,5-5-10-16,11 2-5 16,4-6 1-16,4-5 1 15,5 0-39-15,-4-3-50 16,6 4 67-16</inkml:trace>
  <inkml:trace contextRef="#ctx0" brushRef="#br0" timeOffset="-146658.78">12934 13788 707 0,'-6'-21'403'15,"0"-22"-74"-15,-2 21-138 16,-4-2-23-16,9 9-12 16,-3-4 6-16,19 14 17 0,-9-2-2 15,-3 7-15-15,2 6 3 16,-6 15-20-16,8 16-6 15,6 13-8-15,1 16-13 16,-3 12-15-16,0 5-8 16,-3 9-28-16,0-4-16 15,-1-8-26-15,-1-11-10 16,-1-13-9-16,0-7 3 0,5-15-14 16,-4-9-19-16,3-9-53 15,-2-7-34-15,-5-12 216 16,1-5-370-16,3-16 248 15</inkml:trace>
  <inkml:trace contextRef="#ctx0" brushRef="#br0" timeOffset="-146468.53">12720 14069 1042 0,'-5'27'587'0,"5"4"-107"15,3-2-72-15,13-14-126 16,8 6-56-16,15-19-77 15,6-3-26-15,-7-17-55 16,3 0-22-16,-5-9-27 16,-8-10 1-16,13 0-19 15,-4-6-12-15,-1-3-36 16,5 6 116-16,-9 15-61 16</inkml:trace>
  <inkml:trace contextRef="#ctx0" brushRef="#br0" timeOffset="-145544.9">14423 13210 939 0,'-7'4'494'0,"4"5"-165"0,3 3-46 16,1 13-27-16,1 32-66 15,6 24-46-15,10 41-54 16,-1 15-32-16,8 27-34 15,-1 4-8-15,4 12-7 16,-3-12-2-16,-1-14-1 16,-1-9 0-16,-6-31-1 15,0-12 0-15,-8-38 1 16,0-17 0-16,-9-38-13 16,-4-18-6-16,-9-40-8 15,-6-32-1-15,-13-39 8 16,-5-20 10-16,-6-38 29 15,3-4 9-15,27-12 15 16,16 10-3-16,27 17-19 0,18 16-3 16,14 31 3-16,6 8-1 15,6 30 1-15,-11 4 0 16,-9 24-9-16,-5 9 2 16,-7 26 3-16,7 19 2 15,-13 27 10-15,-2 17 3 16,-13 34 11-16,-8 12 1 15,-13 19-5-15,-9 8-5 16,-22-7-14-16,-6-7-7 0,-12-7-1 16,-6-13-8-16,-1-14-39 15,-11-11-26-15,-5-26-50 16,1-13-20-16,10-19 44 16,16-7 246-16,25-16-122 15</inkml:trace>
  <inkml:trace contextRef="#ctx0" brushRef="#br0" timeOffset="-145160.35">15413 13791 1302 0,'10'14'587'0,"-17"6"-270"15,-9 4-74-15,-24 9-71 16,-8 7-40-16,-18 18-36 0,-5 7-25 16,12 20-25-16,2 6-9 15,21-4-18-15,11-4-4 16,22-18-11-16,10-11-4 16,16-20-2-16,8-6-2 15,19-19 4-15,9-7 7 16,4-18 19-16,5-8 6 15,-14-16 4-15,-7-6-2 16,-4 3-10-16,-14-3 6 0,-12 10 11 16,-10-1 4-16,-20-1-1 15,-11 3-8-15,-9-4-7 16,-1 8-20-16,1-2-32 16,13 7-19-16,4-2-62 15,5-8-2-15,10 3 300 16,5-8-171-16</inkml:trace>
  <inkml:trace contextRef="#ctx0" brushRef="#br0" timeOffset="-144974.67">15752 13968 1174 0,'22'80'515'0,"-19"1"-278"0,1 0-60 16,-4-12-91-16,-7-7-34 16,-4-23-2-16,-9-14 1 15,6-22 225-15,5-7-189 16</inkml:trace>
  <inkml:trace contextRef="#ctx0" brushRef="#br0" timeOffset="-144778.2">15630 13132 1027 0,'-10'7'463'16,"-8"-7"-218"-16,-2 11-143 16,-1-16-55-16,5 4-42 15,5-1-15-15,6-10-49 16,5 12-30-16,11 0 52 15</inkml:trace>
  <inkml:trace contextRef="#ctx0" brushRef="#br0" timeOffset="-144410.85">15946 13949 870 0,'10'82'469'0,"-2"-12"-134"15,0-12-72-15,-5-17-29 16,5-5-59-16,-1-9-41 16,-1-19-49-16,2-2-15 15,-3-21-5-15,-3-15 4 16,10-14-4-16,1-12-13 16,9-13-24-16,7-2-2 15,1-1 5-15,3 2 7 16,2 9 15-16,8 13 6 0,-9 15 4 15,1 13 4-15,-13 25 3 16,-5 2-4-16,-1 22-5 16,-9 3-11-16,1 24-19 15,1 15-8-15,-5 18-11 16,1 5-4-16,0-14 0 16,-5-11-13-16,1-26-26 15,4-8 12-15,5-19 143 16,4-9-98-16</inkml:trace>
  <inkml:trace contextRef="#ctx0" brushRef="#br0" timeOffset="-144161.28">16671 13167 1197 0,'32'-23'553'0,"-21"20"-238"16,-7 7-49-16,-10 19-73 15,-5 6-38-15,-5 22-46 0,1 10-15 16,-11 18-38-16,1 11-12 16,4 7-25-16,-1 2 2 15,12-4-27-15,5-3-26 16,6-14-57-16,9-8 98 16,7-21-27-16</inkml:trace>
  <inkml:trace contextRef="#ctx0" brushRef="#br0" timeOffset="-143660.97">16591 14089 1064 0,'-40'-46'472'0,"35"28"-230"16,3-1-103-16,8 0-69 15,6 1-36-15,8-6-19 16,8 0 13-16,9-2 34 15,7 3 15-15,-13-4 10 16,-3 0-7-16,-14 4-29 16,-6-2-11-16,3 15-13 15,3 6-1-15,2 9-1 16,-2 1 0-16,-2-4-7 16,-3 7-3-16,1-3-7 0,6 5-12 15,1 5 24-15,-3-4 13 16,1 1 30-16,-3 2 23 15,-2 6 7-15,-4 1-3 16,-6 1-7-16,0 5-7 16,-4-1-14-16,-2 1-4 15,3 9-12-15,0-3-7 16,3 5-19-16,0-3-6 16,2 1-7-16,1 3-1 0,0 2-2 15,3 2 0-15,-2-5-1 16,2 1-1-16,5-2 2 15,3-3 0-15,3-4 0 16,3-9-2-16,3-8-3 16,2-3-1-16,1-12-2 15,2-2 1-15,2-6 0 16,-16-10-7-16,4-3-34 16,-12-7-32-16,-9-11-63 15,6-1-34-15,-2-2-24 16,0-3-339-16,7 3 383 15</inkml:trace>
  <inkml:trace contextRef="#ctx0" brushRef="#br0" timeOffset="-143194.33">17250 14044 739 0,'-2'3'437'15,"-6"3"-39"-15,-7-1-73 16,-18 0-106-16,-5-2-32 15,-23-3-64-15,5-5-26 16,2-1-50-16,7-6-19 16,12-5-20-16,2-1-5 15,15-1-9-15,0 2-15 16,21 5-51-16,12 3-10 0,9 3-43 16,11 6 7-16,7 6 47 15,1 7 10-15,14 15 43 16,9 11-5-16,-4 16 55 15,-10 0 39-15,-22 6 80 16,-9-7 48-16,-17-13-2 16,5-5-9-16,-1-14-17 15,-4-7-21-15,4-14-14 16,-3-6-8-16,-4-15-30 16,0-7-8-16,-4-12-30 15,10 14-17-15,6-8-28 16,4 1-6-16,21 0-6 15,-8-17-2-15,14-5 1 16,5 2 3-16,16 1-24 16,-10 1-15-16,7 6-25 15,6 1-27-15,-3 7-49 0,24 6 1 16,20 6 275-16,9 1-139 16</inkml:trace>
  <inkml:trace contextRef="#ctx0" brushRef="#br0" timeOffset="-28839.06">7264 6299 1560 0,'-59'35'562'15,"9"-8"-440"-15,9-5-154 16,12 6-3-16,-4 2-1 0,2 4 7 16,-3 18 44-16,-6 8 15 15,-2 26 48-15,-1 15 16 16,3 12 8-16,6 8-10 16,16 3-47-16,8-3-20 15,14 3-24-15,14-8-4 16,22-5-3-16,12-2-2 0,29 0 3 15,-3-10 0-15,11 6-2 16,6-4 3-16,7 2 4 16,17 4 3-16,15-5 16 15,-2 1 0-15,26-15-1 16,10-3-3-16,25-12-12 16,13-9-1-16,2-1-2 15,3-5-1-15,-3 7-1 16,18 5 1-16,2 1 0 15,14 5 1-15,-2-21 1 16,3-4 0-16,17-17 2 16,-9-12-1-16,17-14 0 15,-1-8-2-15,-2-8 0 16,5-9 0-16,-6-4 0 16,-12 4 3-16,12-5 4 15,-8-5-1-15,0-1 5 16,-89 2-2-16,2 1-2 15,105-24 1-15,29-14-3 0,-49-8 0 16,-51-9 7-16,4 1 6 16,-14-18 8-16,-7-3 4 15,-12-5-4-15,-17-13-4 16,-16 13-6-16,-14-1 1 16,-27 6 5-16,-17 3 6 0,-30-1 12 15,-7 6 6-15,-24-4 6 16,-4-5-2-16,-22-14-9 15,-13-15-7-15,-22-9-11 16,-11-8-6-16,-20-1-6 16,-7 5-1-16,-26 2 1 15,-8 8-2-15,-18 9 3 16,-16-1 0-16,-9 10-3 16,-13 0 1-16,-24 9 2 15,10 7 1-15,-31 5 0 16,0-3 0-16,-16-3-3 15,-1 6-2-15,-19 4 0 16,0 5 0-16,-13 7 0 16,-26 1 2-16,10 12 0 15,-27 11 3-15,3 10-2 16,1 8-3-16,-15 14-4 16,11-1-3-16,-10 11 3 15,-12 3 0-15,6 9 2 16,-11 15 2-16,2 19-1 0,19 12-1 15,-2 21 3-15,17 13 3 16,19 11 7-16,14 9 1 16,27 9-2-16,7 5-4 15,31 8-9-15,16 6-1 16,32 13 0-16,20 9 2 16,38 21 4-16,16 15 4 15,51 17 2-15,30 11 1 0,57 8-1 16,25-4-2-16,57-9-4 15,31-14 1-15,41-31-17 16,19-25-22-16,40-47-70 16,6-28-29-16,34-60 130 15,21-26 123-15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30T15:41:33.1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2987 3458 791 0,'-9'-14'358'0,"-8"-18"-176"16,4-1-14-16,3-3-42 16,3-8-19-16,21 5-8 15,4-6-5-15,9-6-9 16,7 0-8-16,-1 3-22 15,5 1-8-15,8 11-18 16,4 0-4-16,9 5-7 16,8 8-3-16,-8 6-2 15,-1 1-3-15,0 14-5 16,-5 0 0-16,8 12-2 16,0 2 0-16,-4 6 1 15,3 10-1-15,-6 11 1 16,-13 7 0-16,-8 10 2 0,-7 2 3 15,-10 0 1-15,4 6 1 16,-6 1-1-16,-7-1 2 16,-9 5 0-16,-12 0 2 15,-11 2 3-15,-1 5-1 16,-16-7-1-16,7-3-1 16,-5-3-2-16,-11-3 0 15,1-8 0-15,-5 2 1 16,-3-10 0-16,2-9 1 0,2-1-3 15,1-3-2-15,2 1-4 16,-3 8-3-16,-2-2-1 16,0 1-1-16,3 5 7 15,3-9 8-15,9-3 14 16,0-6 6-16,4-8 0 16,6 0-6-16,10-3-2 15,3-8 0-15,14-1-3 16,0-6-3-16,8-1-10 15,-4-1-4-15,0 1-2 16,27-4-2-16,39-5 2 16,-25 6-3-16,16-2 0 15,11-4 0-15,13-2 4 16,1-3 1-16,7 0 9 16,-6 4 2-16,19 2 4 15,-1-2 1-15,-2 6 0 0,-2-6 1 16,-18 12 0-16,5 1 1 15,-7 0-1-15,-2 2-1 16,-8-4 3-16,-7 7 1 16,-4 5 2-16,-4 1 0 15,-10-3-5-15,-2-7-4 16,-7 1-4-16,-2-2-2 16,-9-4-1-16,-5 3 0 15,-9 1 7-15,-4 0-10 0,-4 2-38 16,-1-4-28-16,0-1-67 15,0 0 71-15,-3-14 22 16</inkml:trace>
  <inkml:trace contextRef="#ctx0" brushRef="#br0" timeOffset="1498.14">4586 2000 355 0,'11'-39'245'16,"-15"20"-17"-16,4 8-28 15,3 8-14-15,-1-1-24 16,1 12-13-16,0 2-18 16,-4-7-9-16,-2 13-16 15,-4-2-8-15,2 6-16 16,-3 9-6-16,5 12-10 15,1 7-3-15,-5 12 4 16,3 2-5-16,-2 11-10 16,-1-3-7-16,1 1-15 0,2 2-4 15,-1-5-9-15,1 2-3 16,2-7-6-16,-3-5-1 16,3-10 0-16,-1-7-1 15,2-7 3-15,-1-11-9 16,2-6-27-16,1-3-41 15,0-11-572-15,5 2 460 16</inkml:trace>
  <inkml:trace contextRef="#ctx0" brushRef="#br0" timeOffset="2163.33">5088 2158 948 0,'-4'-15'430'0,"-7"0"-203"15,-2 0-23-15,-2 3-41 16,3 2-35-16,0 9-44 15,-1 5-12-15,-2 8-35 16,-2 7-9-16,2 4-14 0,0 4-5 16,5 11-7-16,0 3-2 15,7 10-2-15,0 2-1 16,3 5 0-16,3 5 1 16,-1-2 1-16,5 0 1 15,2-8 0-15,6-6 0 16,3-12 1-16,0-6-1 15,6-8 0-15,-1-6-1 16,3-7 2-16,2-8 2 0,-1-3 4 16,-2-2 0-16,0-3 15 15,-1 3 7-15,-8-8 15 16,2-3 3-16,5-6-6 16,-6-8-2-16,5-5-6 15,-2-6 2-15,-8-7 4 16,2-5 2-16,-3-3 1 15,1 6 0-15,-11-3-5 16,2 7-2-16,-7 6 1 16,-6-2 2-16,-5 8 3 15,-4 5 0-15,2 6-9 16,0 2-5-16,-5 7-14 16,-4 6-5-16,-17 6-8 15,-6 5-2-15,1 8-2 16,2-2-4-16,11 1-12 15,4-5-7-15,11 0-17 0,7 2-15 16,10 3-29-16,1-2-12 16,6 2-69-16,6 1 481 15,12-6-255-15</inkml:trace>
  <inkml:trace contextRef="#ctx0" brushRef="#br0" timeOffset="2740.49">5880 2037 799 0,'-16'-4'392'0,"6"16"-138"16,-2-3-29-16,-3 5-34 16,-7-1-44-16,-5 5-56 15,-8 0-20-15,-7 3-35 16,5 13-10-16,0 6-7 16,7 3-4-16,14 12-8 15,5 5-4-15,6-7-3 16,5 2-2-16,6-8-3 15,4-8 1-15,9-2-2 0,6-2 0 16,3-5 2-16,2-4 0 16,-7-6 2-16,2-3-1 15,0-3 3-15,3-5 3 16,7-2 16-16,-7-7 15 16,2-8 18-16,-2-5 4 0,0-7-1 15,5-5-10-15,-1-14-6 16,3 1 2-16,-10-10 6 15,4 5 7-15,-19 1 7 16,-8-1 0-16,-6 9-6 16,-14-2-5-16,-5 11-15 15,-2 1-9-15,-4 5-14 16,2-3-5-16,1 8-4 16,1-3 1-16,2 3-24 15,3 6-21-15,4 1-50 16,6 5-23-16,2 2 192 15,8 3-82-15</inkml:trace>
  <inkml:trace contextRef="#ctx0" brushRef="#br0" timeOffset="3845.07">5689 2140 718 0,'0'0'347'0,"0"0"-157"15,0 0-11-15,0 0-59 16,0 0-26-16,9 0-5 16,-9 0-12-16,0 0-18 15,0 0-10-15,0-1-16 16,5 0-4-16,5-1-2 0,3 1 0 16,22-2-4-16,-24 9-4 15,1 1-9-15,-1-2-2 16,13 6-3-16,-10-4-1 15,5 3 3-15,4 6 1 16,-7-1 5-16,7 6 3 16,-3 2 6-16,-3-2 2 15,0 2 3-15,0 3-2 0,-4-6-7 16,0 4-2-16,-6-8 0 16,-4-3 4-16,-2-2-9 15,-1-2-12-15,0-8 1 16</inkml:trace>
  <inkml:trace contextRef="#ctx0" brushRef="#br0" timeOffset="9927.61">4308 2192 288 0,'-47'-4'208'0,"37"2"47"16,12-1-27-16,-11-5-20 15,9-1-12-15,0-3-38 16,-8-3-13-16,7 3-35 15,-5 0-19-15,12 3-26 16,-1-1-13-16,5-3-11 0,8-1-1 16,-1-2 6-16,3-6 5 15,10 4 3-15,-8-4-3 16,-8 0-16-16,7 11-8 16,-9-4-15-16,3 6-4 15,4 10-2-15,-2-1-1 16,-1 6 0-16,-2 5 2 15,-1-8-2-15,0 4 1 16,0 5-2-16,-1-2-1 0,0 4 0 16,2 3-2-16,5 13 0 15,-2-2 0-15,-3 10 1 16,-2-1 1-16,-13-2 1 16,2 10 0-16,-3 1-1 15,-1 4 0-15,3-7 0 16,-4-7-1-16,1 1 1 15,0-5-1-15,-5 2 0 16,-2 0 0-16,-5-6 1 16,0 2 2-16,1-4-1 15,0 2 2-15,2-2-1 16,0 0 0-16,-3-1-1 16,3-2-2-16,0-1-1 15,-4-1 1-15,5-4 0 16,0 3 2-16,3 0-1 0,-3-9 0 15,5 7 14-15,1-5 9 16,-7-5 19-16,8 6 8 16,-3-10-3-16,1 2-5 15,-4-8-14-15,10 3-5 16,-1-2-11-16,2 1-3 16,-1 0-5-16,0 0-2 15,18 0 1-15,24 1 0 16,-22-4-1-16,3-5 2 15,0-2 0-15,3-3 0 0,-1 0-3 16,0 1 0-16,2 8-2 16,0-3-1-16,1 5 0 15,-1 4 0-15,0 1 1 16,-4-4 0-16,-5 3 0 16,-4-3 1-16,-4-1 0 15,3 3 0-15,-1-1 1 16,1 0-2-16,-11-3 1 15,-11-4 0-15,0 3 1 16,5 3 0-16,4 4 1 16,7 6 0-16,-8-5 2 15,-1-3 0-15,-4-1 0 16,-4 0-1-16,2 1 0 16,-7-3 0-16,-2 2-2 15,3 6 0-15,-10 6-1 16,-2-1-1-16,-8-1-2 15,-3-7 0-15,1 9 0 0,2 1 0 16,3-3 0-16,2 2 0 16,4-10 0-16,4 4 0 15,2-1 0-15,7 2 1 16,-6-7-1-16,5 4 0 16,8 0 0-16,-9-4 1 15,20 3-2-15,-8-6-2 0,-3 2-3 16,5 1-2-16,-1 0 1 15,0 0 1-15,1 0 4 16,0 0 0-16,1 0 3 16,12-1 0-16,3-1 2 15,31 0-2-15,-37-13 0 16,6 8-1-16,4-8 0 16,-4-6 1-16,8 10-1 15,1-3 0-15,0 3 0 16,5 6 0-16,1-11 0 15,-3 3 1-15,6 2-1 16,-10-7 1-16,-3 6-1 16,0 0 0-16,-4 0 1 15,0 6-1-15,3 2 0 16,-7-2 0-16,-12 1 0 16,10 4 0-16,-8 0 0 15,3 3 1-15,0 1-1 0,-11-3 1 16,5 0 0-16,0 0 1 15,0 0 0-15,0 0 0 16,-1 0 1-16,-1 0-1 16,1 0-1-16,-5 9 1 15,-11 1-1-15,-44 31-1 16,22-28 1-16,-4-1-1 16,7 3 0-16,-2-1 0 15,6 0 0-15,3-7 0 0,5 0 0 16,0-2 0-16,2 3 0 15,6 5-2-15,2-1 0 16,5-3 0-16,3-7 2 16,-1-4 0-16,6-5-1 15,4 2 1-15,0-9-2 16,6-1 1-16,2-1 0 16,-6-7 1-16,7 6-1 15,-1-5 1-15,2 0-1 16,3-5 0-16,-2-2 1 15,2 0 0-15,1-5 0 16,-3 2 0-16,3-6 0 16,-1 2 1-16,-3-3-1 15,1 3 1-15,-6 6 1 16,-5 1-1-16,-3 7 0 0,1 1 0 16,-5-4 0-16,-2 2 0 15,-3-6 0-15,1 4 0 16,-1 0-1-16,2 2 0 15,0 1 0-15,-3-1 0 16,5 4 0-16,-1 1 0 16,1-1 1-16,-1 0-1 15,-5 0 1-15,0 4-1 16,-5-5 1-16,0 5-1 0,-4 0 0 16,2 10-1-16,3 8 0 15,-6-1 0-15,9 9 1 16,-8-11 0-16,6 4 0 15,-7-2 0-15,2 0 0 16,-8-2 0-16,-9 3 0 16,10 4 0-16,-10-1-1 15,9 9-1-15,0-2 1 16,1-1 1-16,4-1-1 16,5-1 1-16,7-8-1 15,1 0 1-15,3-6 1 16,2-3 1-16,3-3-1 15,1 1 0-15,7-3-1 16,0-2-1-16,9-8-1 16,2-2-1-16,8 3 0 15,2-1-1-15,8 4 0 16,7 5 0-16,-4-5 0 0,-3 4 1 16,-7 2 1-16,-2 2 0 15,-1 6 1-15,2 2-1 16,1 16 1-16,-7-3-1 15,-2 6 2-15,-2 4 0 16,-3-5 0-16,-2 4 0 16,-3 8 1-16,-1 1 0 15,1 5-1-15,-2 1 2 0,-3 4-1 16,-1 5 0-16,-4 2 1 16,0 5-1-16,-4-4 1 15,-2-4-1-15,-2-3 0 16,2 3-1-16,-3-4 1 15,2 4 1-15,-3-4 0 16,-3-3 1-16,0 0 0 16,-4-3-1-16,0-1 1 15,0-4-1-15,-1 0-1 16,3-5 0-16,4 1-1 16,-1-2 1-16,4-2-1 15,-2 0 2-15,4-2 0 16,-4-4 0-16,-11-11 1 15,9 5-2-15,-9-7-1 16,3-1 0-16,17 9-1 16,1-2-2-16,4-2 0 15,10 6 0-15,0-10 1 0,-5-1 1 16,5-3 1-16,-1-10 0 16,5 7 0-16,7-4 1 15,9 5-1-15,5 0 0 16,-8-1 0-16,8 3-1 15,-2-6 1-15,1 9 0 16,5-7 0-16,-7-2 0 16,8 18 0-16,-11-12 0 15,-4 5 0-15,-1 0 0 16,-13-8 1-16,3 6-1 0,-4-9 2 16,2 7 0-16,-5-3 2 15,0 1 0-15,-3 5 1 16,-6-7 2-16,-3 0 1 15,-2 0 3-15,1-2-11 16,-3-1-8-16,-3 1-28 16,2 3-21-16,-8-3-31 15,1 6-29-15,2 0-113 16,-5-7 149-16</inkml:trace>
  <inkml:trace contextRef="#ctx0" brushRef="#br0" timeOffset="11036.02">4447 2917 605 0,'-6'-6'318'0,"2"-6"-77"16,4 4-34-16,2 7-58 15,1-6-28-15,3-1-37 16,0-1-14-16,1-10-2 16,3 1 0-16,-1-4 4 15,1-2-5-15,5-1-19 16,-5-4-9-16,3 1-19 15,-3-3-4-15,0-3-3 16,3-5-1-16,-1-6 1 16,4 4 0-16,-7-3 1 15,2 0 0-15,-9-2 2 16,-1 1-1-16,-3 0-3 16,-6 5-1-16,-1 12-2 15,-5-2 0-15,-1 10 1 16,1 4 2-16,-3 2 2 15,1 1 0-15,-1 0-1 0,-1-3-3 16,-3-7-2-16,2 5-2 16,-2 1 0-16,-3-4-1 15,0 13-1-15,0-4 0 16,0 13-4-16,6 8 0 16,1 5-2-16,-3 5 0 15,-1-6 0-15,-4 2 2 16,-1-4 0-16,5 2 3 15,5 0-1-15,3-2 1 16,7 0-1-16,0-4 0 16,1-2 1-16,2 1 0 0,2-5 2 15,1-1 1-15,0 0 3 16,0-1 3-16,0 0 2 16,0-1 1-16,14-1-1 15,10-12-3-15,33-23-4 16,-29 21-2-16,0 3-3 15,2 4-1-15,-4 0-1 16,-1 1 0-16,0 0 1 16,-2 4-1-16,4 7 0 15,-2 6 0-15,1 6-1 16,-5-5 1-16,-5 4 0 16,2 8 1-16,-3 4 0 15,0 8 0-15,0 5 1 16,-3-1 0-16,-4 12 0 15,-3-8 2-15,-9 5-1 0,0 12 1 16,-9-5-1-16,0 9 0 16,0 1 0-16,-3-12-2 15,5 3 2-15,0-5-1 16,1-9 1-16,0-6 0 16,-1-7 1-16,0-5-1 15,5 1 1-15,1-5-2 16,4-6-1-16,3 0-1 0,3-10 4 15,4 1 12-15,5 0 22 16,0-9 8-16,5 5 7 16,3-6-10-16,2-11-18 15,7 13-7-15,5-10-10 16,-2 4-2-16,-3 2-2 16,-1-9 0-16,2 8 6 15,-1 0-8-15,7 5-28 16,-1 1-14-16,-7-2 118 15,7 0-422-15</inkml:trace>
  <inkml:trace contextRef="#ctx0" brushRef="#br0" timeOffset="16732.37">6782 3465 471 0,'-34'4'247'0,"22"-7"-53"16,4 3-20-16,1-1-17 15,6 1-1-15,-3 1-1 16,0-1-7-16,2 0-24 16,1 0-13-16,0 0-22 15,-2 3-11-15,-7 5-12 16,-1 3-4-16,-24 34-2 15,26-31 0-15,7-2 3 16,2-2-5-16,0-6-11 16,12 0-6-16,0 1-10 15,-4-5-2-15,-5-2-2 16,-5-2 0-16,3 2-5 16,-1 2-5-16,0 0 0 15,18 3-1-15,30 4 4 16,-33-7 1-16,8-2-1 15,-5-6-1-15,9 5-1 0,3-5 0 16,6 1 3-16,2-4 1 16,4-2-2-16,3 0-2 15,6 8-6-15,4 5-2 16,-6-3-4-16,0 6-1 16,-8-2-2-16,-3-5 0 15,6 4-1-15,-8-2 0 16,2 0 0-16,-2 4 0 0,-4-6 0 15,1 0 0-15,2 4 0 16,6 0 2-16,-9 1-1 16,-3-1 2-16,-11-4 0 15,-7 0 1-15,1 0-19 16,3 0-14-16,0 2-35 16,-3-3-24-16,1 2-48 15,0 4-29-15,-5 0-74 16,1 1-11-16,-4 12 155 15</inkml:trace>
  <inkml:trace contextRef="#ctx0" brushRef="#br0" timeOffset="18028.68">6697 3957 262 0,'-35'0'231'0,"33"4"55"15,-10-5-26-15,11-1-70 16,1-1-14-16,-1-2-20 16,1 5-8-16,0 0-22 15,0 0-18-15,0 0-26 16,-1 0-19-16,0 0-27 16,0 0-6-16,0 0-6 0,-1 0-1 15,2 0 3-15,0 0 0 16,10 1-1-16,5 1-1 15,21 5 3-15,-17 0 1 16,-6-5 0-16,6 2-1 16,-5-2-8-16,-4-2-4 15,4 4-5-15,-2-2 0 16,8 6-2-16,-1 0-1 0,0-5-2 16,1 4 0-16,-1-3 0 15,-2-2-1-15,3-2 2 16,-1 1 1-16,1-3 5 15,2-1 1-15,2 3 2 16,0-1 0-16,-3-4-5 16,1 5-1-16,0-3-1 15,5 3 1-15,-4 0 0 16,7 1 0-16,-9-1 0 16,-9-2 0-16,8-2-1 15,-5-5 0-15,6 3 2 16,2 1 3-16,4 5 1 15,-3-2 0-15,-2-2-2 16,-1 0-3-16,-3 2-5 16,-1 5-2-16,0-3 0 15,-1 3-1-15,0 0 0 16,3 0 0-16,-5-1 1 0,1-2 0 16,1 1 2-16,-7-4 0 15,-1 2 1-15,3 1 2 16,-11-8-7-16,1 4-10 15,1-3-33-15,0 3-21 16,1-3-37-16,10 5-27 16,-1 5 402-16,-1-2-232 15</inkml:trace>
  <inkml:trace contextRef="#ctx0" brushRef="#br0" timeOffset="26129.3">9035 3288 398 0,'-28'-4'259'16,"4"-5"-53"-16,7-2 1 15,0 0-42-15,5-3-33 16,3 3-15-16,1-4-16 0,1-1-6 15,2-2-27-15,3 2-12 16,4-5-24-16,1-4-9 16,11-2-9-16,7-4-1 15,16 1 5-15,0-4 4 16,2-1 4-16,-2 3 1 16,-7 2-5-16,7 3-4 15,-1 8-5-15,-1-3-3 0,0 6 0 16,2 7-2-16,4 6-1 15,0 3-1-15,0 0-2 16,5 4 0-16,-7 4-2 16,-5 5 1-16,-8 6 0 15,-6 6 2-15,-8 3 0 16,-4-2 1-16,5 16 1 16,-9-10-1-16,6 11 0 15,1 3 0-15,-17-8 1 16,3 8-1-16,-4 2 1 15,3 7-2-15,-2 0 0 16,-7-7 0-16,-12-3 1 16,4-3-1-16,-5 0 2 15,8 5 0-15,-6-2-1 16,-11-5 1-16,3 0 0 16,-6-1-2-16,4 2 0 15,-2 3 1-15,-1 1-2 0,-6-4 1 16,2 7-1-16,4-2-1 15,-11-4 0-15,8 4 0 16,-8-11 1-16,-2-1 0 16,14-4 1-16,0-3 0 15,10-6-1-15,4-1-2 16,10-7 10-16,3-1 4 16,3-5 8-16,1-1 3 15,4-2-8-15,2-3-4 0,5 2-5 16,4-5-2-16,3 0 0 15,6 0 2-15,5-1 1 16,5 0 1-16,3-2-2 16,8 5-3-16,2-2-3 15,4 2-1-15,-4-1 0 16,-4-8 2-16,7 0 3 16,-1-2 2-16,17 4 1 15,9 3-1-15,-4 0-1 16,0 2 1-16,1 6 0 15,-10 1-1-15,4 3 2 16,-3-1-1-16,-4-2 3 16,4-1 0-16,-3-5 1 15,3 4-2-15,-8-2-1 16,-10 1-1-16,-11 1 0 16,-9 0 1-16,-5-2-2 0,1 1 1 15,-4-1 2-15,-3-2-5 16,-3-3-27-16,-1 0-25 15,1-2-63-15,2-1 1 16,2-1 61-16</inkml:trace>
  <inkml:trace contextRef="#ctx0" brushRef="#br0" timeOffset="31730.36">10186 2257 497 0,'-2'-30'330'16,"2"3"-27"-16,0 9-54 16,-1 4-21-16,-4 5-37 0,-3 1-27 15,-1 8-36-15,0 0-15 16,-1 6-34-16,-1 8-6 15,2 11-19-15,3 11-10 16,6 16-12-16,-3 3-6 16,4 13-7-16,-12-9-4 15,-2 5-8-15,10-3 1 16,-4-5 1-16,3 3 1 16,12-5-2-16,-10-9-11 0,2-7-46 15,6-7-49-15,-18-25-130 16,16 7 142-16</inkml:trace>
  <inkml:trace contextRef="#ctx0" brushRef="#br0" timeOffset="32194.28">10541 2317 768 0,'6'-18'399'0,"-4"6"-124"16,-2 3-6-16,-6 9-111 16,-4 8-44-16,7 15-49 15,-4 5-39-15,-6 14 1 0,3 0-1 16,-3 6-9-16,0 2-3 16,13 0-11-16,0 1-1 15,4-1-1-15,6-3 0 16,2-10 1-16,6-4 0 15,6-16 0-15,3-8-3 16,4-8 31-16,-5-9 19 16,5-15 30-16,-3-8 18 15,-2-13-18-15,3 3-11 0,-9-6-5 16,-6-5 0-16,-10 5 10 16,-8-1 1-16,-11 4-18 15,-5 8-11-15,-4 8-13 16,-2-1-7-16,3 21-8 15,1-3-4-15,-11 1-12 16,6 6-10-16,2-7-29 16,1 5-21-16,16 2-48 15,0 0-14-15,-3 4 424 16,2 1-252-16</inkml:trace>
  <inkml:trace contextRef="#ctx0" brushRef="#br0" timeOffset="47551.81">9061 2034 229 0,'-9'-8'167'0,"5"4"22"0,-2 2-17 15,-5 3-29-15,7 2-8 16,-3 5-6-16,-5-3-2 16,-4 5-18-16,-10 2-10 15,-4 1-23-15,4 7-12 16,1 3-16-16,-1-1-5 15,2 10-15-15,0 6-5 0,-3 6-7 16,-1 4-1 0,0 3 4-16,-4 5 3 0,3 2 0 15,9 5-2-15,-5-2-7 16,6-2-4-16,2 2-5 16,-5 2-1-16,10 6-2 15,2 1-1-15,2 5 0 16,-7 1 0-16,3 5-1 15,5 6 0-15,-3-5 0 16,14 7 0-16,1-5 1 16,-5 1 1-16,10 4 7 15,4 1 7-15,-3-3 11 16,14 4 5-16,-2-8 10 16,-5-2 0-16,10 0-3 15,-9-8-4-15,-3-7-14 16,3 1-5-16,0-1-8 15,-1-1-3-15,7 2-1 16,3-8-2-16,-4-8 3 0,4-4-1 16,1-5 14-16,0 2-19 15,5-15-62-15,0-7-32 16,18-13 45-16</inkml:trace>
  <inkml:trace contextRef="#ctx0" brushRef="#br0" timeOffset="48480.65">10818 2084 499 0,'-3'4'220'0,"-1"-1"-89"0,0 1-22 16,2 4 25-16,1-4 10 16,-1 0-13-16,4 0-25 15,-2-4-12-15,0 0-22 16,0 0-12-16,2 2-16 16,12 12-11-16,30 31-16 15,-28-26-4-15,12 6-8 16,-2 8-3-16,2 6-1 15,-1 2-1-15,-3 8 0 16,2-4-1-16,-3 6 0 16,3 7 1-16,-7-2 0 15,2 4 0-15,-3 3 2 16,1-6 1-16,-4 6-1 16,-1-1 1-16,-6-4 2 15,-1 6-1-15,-7-3 3 16,-1 7 1-16,-5 6 1 0,1 2 0 15,-1 1 1-15,0-4 2 16,-1 2 4-16,-2-8 2 16,3 0 4-16,-3-3-1 15,-1-4 0-15,2 8 0 16,1-1 3-16,-4 0 4 16,-3-3 4-16,-4-9 3 15,0-3 0-15,-3 3-1 16,10 1-2-16,-10-8-2 0,2 1-7 15,-3-3-1-15,-10-5-5 16,5 8-1-16,-7-4-3 16,7 3 0-16,1-2-2 15,-1-8-2-15,9-4-3 16,1-7-1-16,8-13 0 16,2-5-6-16,1-10-47 15,3-2-41-15,2 2-94 16,0 0-61-16,1 0 152 15</inkml:trace>
  <inkml:trace contextRef="#ctx0" brushRef="#br0" timeOffset="52818.53">11158 1744 648 0,'-42'37'322'0,"36"-52"-84"15,-4-6-32-15,4-6-20 16,1-2-29-16,3-4-52 16,-1-1-13-16,-10 5-28 15,3 0-5-15,3 7-10 0,14 7-8 16,0-5-20-16,8 7-6 16,2-5-6-16,-1-11 1 15,10 8 4-15,1-4 1 16,-2 0-4-16,4 13-4 15,0 9-7-15,-5 3-1 16,4 18 1-16,-5 1 2 16,-8 15 5-16,-3-2 2 15,-9 8 0-15,-1 9 0 0,-6-3-2 16,-1 7 0-16,-7-2-1 16,-2-4-1-16,0 1 0 15,-3-8 0-15,4-1 1 16,-4-11 2-16,3 4 2 15,1 1 19-15,1-6 29 16,3 9 13-16,-2-14 23 16,5 2-6-16,0-3-7 15,5-3-6-15,2 0-13 16,4-5-7-16,1-1-16 16,2-3-6-16,-1-4-10 15,2 4-6-15,4-5-7 16,0 1-3-16,9 2-2 15,1-2-2-15,1-3-2 16,-4-2-1-16,5-2 1 16,4-2 7-16,-3-2-36 0,10-1-27 15,-12-5-63-15,-2-3-42 16,-3-9-74-16,2 1 473 16,11-4-209-16</inkml:trace>
  <inkml:trace contextRef="#ctx0" brushRef="#br0" timeOffset="53330.62">11966 1752 577 0,'10'-13'366'15,"-15"-4"-71"-15,11 6-26 16,-10-2-17-16,-9 0-70 15,-1 2-22-15,-10 2-35 16,16 10-24-16,-11 7-30 16,7 7-20-16,3 11-25 15,-16 3-7-15,10 6-11 16,-3 3-3-16,7-1-5 16,6-3-2-16,5-2-5 15,2-5 1-15,6 1 0 16,4 5 2-16,2-7-1 15,3-3-1-15,14-6-1 0,-7-10-2 16,-1-8 10 0,-8-7 13-16,-8-8 30 0,5-7 14 15,9-2 10-15,4-4 1 16,-9-10-9-16,-1 3 0 16,-5 0 0-16,-5-2-2 15,0 9-6-15,-1 4-6 16,-13 1-11-16,-2 4-4 15,1 4-9-15,-4 2-4 16,13 6-7-16,-12-2-2 0,-9-2-4 16,7-3-1-16,-4-2-18 15,5 3-17-15,1 7-46 16,-10 3-23-16,-3 7-27 16,12 7 97-16,-3 7 12 15</inkml:trace>
  <inkml:trace contextRef="#ctx0" brushRef="#br0" timeOffset="60200.09">2139 6457 570 0,'1'-29'356'15,"-2"4"38"-15,-2 5-159 16,-4-1-6-16,-2 9-32 16,0 12-29-16,-2 5-16 15,-4 11-38-15,2 10-13 16,-4 16-28-16,0 6-2 16,-5 16-3-16,-1 0-11 15,12 13-14-15,-8-3-1 0,19 13-5 16,3-1-4-16,5-7-8 15,13 2-3-15,2-20-9 16,5-6-3-16,0-10-4 16,3-10-1-16,-2-10 2 15,1-9-11-15,-2-15-25 16,3 6-28-16,-1-13-19 16,2 5-107-16,-7-8 126 15</inkml:trace>
  <inkml:trace contextRef="#ctx0" brushRef="#br0" timeOffset="60844.26">2563 6702 1173 0,'-10'-19'496'0,"4"-6"-319"16,6 4-7-16,12 0-75 16,2-2-24-16,2-3-9 15,5-1-10-15,-3 0-21 0,1 3-4 16,-3 10-10-16,-5 10-3 16,-6 9 11-16,-4 15 4 15,-11 18 7-15,-2 13-1 16,-9 25-7-16,-4 4 0 15,1 8 4-15,24-32 7 63,0-28 2-63,0-14 16 0,0-7-7 0,0-4-14 0,0-1 6 0,0-2-32 16,3 30 7-16,27 82-9 0,-1-80-21 0,-10-44-51 15,1-2 168-15,5 2-96 16</inkml:trace>
  <inkml:trace contextRef="#ctx0" brushRef="#br0" timeOffset="60990.19">3163 6893 1067 0,'7'0'459'0,"-5"4"-271"15,-5-3-47-15,-3 0-72 16,4-1-36-16,1-1 514 15,0 0-405-15</inkml:trace>
  <inkml:trace contextRef="#ctx0" brushRef="#br0" timeOffset="61498.34">3388 6625 918 0,'-9'-12'465'0,"3"-4"-188"16,9 0-1-16,5 0-91 15,-2 0-49-15,15-3-31 16,-6-2-10-16,14-3-13 16,2-6-7-16,6 5-24 15,4-4-11-15,1 1-29 16,4 16-5-16,0 5-2 16,-12 9 0-16,-5 20 5 15,-12-3 6-15,-20 22 12 16,0 9 11-16,-25 12 11 15,-5 5 1-15,-1 2 12 16,-5 6-2-16,11-8 4 16,5-7-7-16,9-4-5 0,4-16-6 15,8-10-10-15,2-6 1 16,4-14-13-16,2-5-4 16,-2-5-7-16,2-1-3 15,0-4-9-15,0-4-16 16,3-5-40-16,2-6 5 15,4-2 226-15,3 3-145 16</inkml:trace>
  <inkml:trace contextRef="#ctx0" brushRef="#br0" timeOffset="61665.41">4147 6966 1401 0,'5'29'602'0,"-6"-10"-374"15,-3-8-50-15,-5-19-139 16,5-13-23-16,4-15-23 16,3-4-18-16,9 0 2 15,2 14 7-15</inkml:trace>
  <inkml:trace contextRef="#ctx0" brushRef="#br0" timeOffset="61817.39">4355 6949 1229 0,'12'12'520'0,"5"-1"-312"0,-9-6-57 16,-7-12-106-16,6-1-14 15,-7-18-46-15,4-4-38 16,12 3-142-16,7-9-221 16,6 13 273-16</inkml:trace>
  <inkml:trace contextRef="#ctx0" brushRef="#br0" timeOffset="61964.57">4626 6828 726 0,'29'28'498'0,"-4"6"-23"16,1-1-143-16,-7-7-75 0,-5-12-120 16,7-8-47-16,-18-23-59 15,10-6-10-15,-4-9-21 16,0 3-30-16,1 13-67 16,-8 3-61-16,15 22-434 15,-1 7 404-15</inkml:trace>
  <inkml:trace contextRef="#ctx0" brushRef="#br0" timeOffset="62028.25">4887 6960 329 0,'25'25'187'16,"-5"-12"-4"-16,-1-13-150 16,2-4-62-16,-2-8 18 15</inkml:trace>
  <inkml:trace contextRef="#ctx0" brushRef="#br0" timeOffset="62404.29">5581 6526 964 0,'2'-11'530'0,"-4"14"-44"16,-6 2-266-16,-4 10-48 15,1 11-57-15,-6 11-48 16,0 10-4-16,-4 10-24 15,2-3-7-15,2 2-12 16,4-3 3-16,10-8-33 16,7-4 4-16,10-15 0 15</inkml:trace>
  <inkml:trace contextRef="#ctx0" brushRef="#br0" timeOffset="62650.85">5951 6680 725 0,'11'5'470'0,"-5"13"-86"16,-8 11-119-16,-8 5-50 16,-8 17-90-16,-4 2-4 15,3 4-19-15,2-3-11 16,11-16-20-16,5-10-6 16,4-14-7-16,7-5-1 15,4-8-9-15,5-4-8 0,-1-5-17 16,-2-1-3-16,-4-5 0 15,-4-9-8-15,-3-9-36 16,-3-6-14-16,-4-20-691 16,1 0 531-16</inkml:trace>
  <inkml:trace contextRef="#ctx0" brushRef="#br0" timeOffset="62925.52">6035 6310 872 0,'15'-20'448'15,"7"10"-189"-15,12-1-53 16,-3-3-46-16,10 19-59 16,1 4-4-16,-8 13 8 0,5 13 4 15,-7 12 13-15,-4 7-3 16,-4 8-26-16,-5 2-18 15,-9-3-34-15,-4-3-13 16,-6-2 0-16,-8-7-6 16,-4-7-16-16,-3-9 19 15,-1-9 51-15,0-6-371 16,-5 0 250-16</inkml:trace>
  <inkml:trace contextRef="#ctx0" brushRef="#br0" timeOffset="63878.87">5526 6681 709 0,'-1'0'379'15,"-5"1"-105"-15,-1-3-24 16,5-3-65-16,-13-24-18 15,6-31-15-15,18 25-13 16,9 3-26-16,3 5-18 16,12 10-34-16,4 6-20 15,8 11-27-15,3 6-8 16,-7-4-4-16,2 9 2 0,-6 2 2 16,-2 2 2-16,-3 19 3 15,-9 8 2-15,-16 17 7 16,-10 10 3-16,-17 17 17 15,-9 0 9-15,0-3 15 16,6-4 3-16,13-26-14 16,10-7-12-16,16-18-16 15,4-10-1-15,14-2 1 16,2-10 0-16,7 1-5 16,0 1-6-16,-1-12-4 15,-7 0 1-15,-8-3-42 16,-1 3-10-16,-19 4-48 15,-6 3 10-15,-21 9 353 16,-22 4-223-16</inkml:trace>
  <inkml:trace contextRef="#ctx0" brushRef="#br0" timeOffset="65061.27">2142 7322 788 0,'3'0'335'15,"3"10"-226"-15,-2 8 25 16,5 18-59-16,0-2-1 15,6 17 3-15,5 11-4 16,0 2-20-16,8 10-14 16,14 10-19-16,8-1-6 15,-2-4-7-15,-1-4-4 0,-2-13-4 16,-1-5-6-16,10 0 17 16,3 1 21-16,2-9 29 15,-6-3 15-15,-2-2-6 16,-3-9-14-16,-20-3-19 15,-2 1-5-15,-14-13 1 16,-15-6-2-16,9-10 39 16,-8-8 16-16,-1-13 4 15,-1-5-1-15,-7-8-45 16,8-1-22-16,-4-4-19 16,7-5-3-16,-1-6-5 15,1-4-2-15,3-7-1 16,1-1 0-16,14-7 0 15,4-2 2-15,7 3 3 16,7 5 1-16,-5 5 5 0,6 7 3 16,12 12 0-16,9-1 0 15,4 5-2-15,10 7-2 16,-3 1-3-16,-2 7 1 16,8 15 1-16,1 4 0 15,-1 16 1-15,-12 5 1 16,-10 14 0-16,-16 5 5 15,-12 12 7-15,-6 7 5 16,-18 2 13-16,-1 1 4 0,-9-3-1 16,1-6-2-16,2-15-12 15,1-8-7-15,3-20-5 16,7-3-2-16,-1-14 2 16,3-6-3-16,5-12-3 15,5-7-3-15,25-3-5 16,4-6-1-16,20-6 0 15,3-6 1-15,9-1 1 16,3 8 0-16,-3 2 3 16,0 17 1-16,-4 13 2 15,10 4 0-15,10 27-2 16,-1 9 2-16,0 12 0 16,-2 9 0-16,14-1 1 15,-6-10-3-15,14-9 15 16,3-15 8-16,6-16 7 15,1-12 3-15,4-19-12 0,-2-7-8 16,-14-14-2-16,-6-4 0 16,-37-2 0-16,-14 2-8 15,-33 11-20-15,-13 8 20 16,-28 11-184-16,-23 9 135 16</inkml:trace>
  <inkml:trace contextRef="#ctx0" brushRef="#br0" timeOffset="65427.92">3608 8387 1205 0,'3'37'472'0,"-3"11"-369"0,-2 6 9 16,-7 6-77-16,-1-8-21 16,0 6-9-16,3 10 3 15,3-2-16-15,-1 3-42 16,5-1 35-16</inkml:trace>
  <inkml:trace contextRef="#ctx0" brushRef="#br0" timeOffset="65781.36">3954 8908 823 0,'9'-22'430'0,"-4"13"-141"16,-4 6-71-16,-3 14-72 16,-4 0-46-16,-4 12-34 15,-3 4-9-15,-4 7-36 16,8 9-6-16,6-3-2 15,4-3-2-15,20-4 4 16,0-10 5-16,16 1 21 16,7-9 16-16,10-10 44 15,5-5 13-15,-2-14 1 16,3-1-7-16,-16-6-28 16,-2-1-6-16,-30-9 5 15,-3 0 2-15,-14 2 5 0,-25-4-9 16,20 8-26-16,-21 0-15 15,-6-3-44-15,10 7-24 16,-15 0-61-16,16 0-28 16,19-3 330-16,4-21-188 15</inkml:trace>
  <inkml:trace contextRef="#ctx0" brushRef="#br0" timeOffset="66324">7268 6119 1233 0,'-29'19'497'0,"-5"28"-339"16,-13 22-11-16,-15 28-71 15,2 15-2-15,-10 18-10 16,9-2-13-16,20 2-19 16,13-7-12-16,24-23-17 15,12-7-3-15,23-27-6 16,0-15 9-16,19-15-29 16,5-15-33-16,13-10 42 15</inkml:trace>
  <inkml:trace contextRef="#ctx0" brushRef="#br0" timeOffset="66934.53">7464 6677 803 0,'8'-16'439'16,"7"3"-140"-16,-2-5-61 16,9 1-50-16,1 3-63 15,7-4-19-15,1 1-43 16,-10-3-16-16,0-1-20 15,-21-2-6-15,16 13-15 16,-9-2-5-16,5 20-5 16,4 13 1-16,-16 18 6 0,5 17 7 15,-19 12 6-15,-1 10 0 16,-5 13 9-16,-2 2 9 16,-5-4 29-16,4-4 9 15,4-25 1-15,6-11-6 16,15-19-19-16,3-11-6 15,2-12-9-15,14 6-3 16,-7-14-12-16,11 5-5 16,-6-6 2-16,-1-8-3 0,7 1-42 15,-3-7-25-15,11 0 337 16,-8-10-238-16</inkml:trace>
  <inkml:trace contextRef="#ctx0" brushRef="#br0" timeOffset="67190.62">8322 7039 756 0,'15'1'534'0,"-3"12"97"15,-5 0-272-15,-9 4-99 16,-9-3-80-16,-6-7-91 16,0-6-28-16,3-10-39 15,0-9-13-15,8-5-32 0,-2-6-12 16,7-1 331-16,8 4-234 16</inkml:trace>
  <inkml:trace contextRef="#ctx0" brushRef="#br0" timeOffset="67355.61">8738 6847 976 0,'9'12'360'0,"4"7"-300"16,-6-4-13-16,-7-7-13 15,2 0-48-15,-4-11-229 16,0-3 173-16</inkml:trace>
  <inkml:trace contextRef="#ctx0" brushRef="#br0" timeOffset="67494.39">8996 6975 1276 0,'25'22'456'0,"-8"-1"-430"15,-11-13-64-15,5-13 27 16</inkml:trace>
  <inkml:trace contextRef="#ctx0" brushRef="#br0" timeOffset="67656.52">9331 6905 895 0,'0'53'457'16,"3"-7"-178"-16,7-4-77 15,8-15-113-15,7-7-66 0,13-20-70 16,1-14-58-16,10-16 89 16,-2-1-19-16</inkml:trace>
  <inkml:trace contextRef="#ctx0" brushRef="#br0" timeOffset="67794.73">9782 7119 1303 0,'21'18'541'0,"-2"-10"-364"16,0-2-18-16,-9-13-144 16,0-3-28-16,0-11-18 15,-5-5 18-15,4-2 7 16</inkml:trace>
  <inkml:trace contextRef="#ctx0" brushRef="#br0" timeOffset="68275.16">10366 6871 682 0,'3'-42'404'0,"4"2"-83"0,-3-8-103 16,6 9-38-16,14-2-24 16,4-3-3-16,5 0-18 15,2-6-8-15,1 9-44 16,-6-2-12-16,7 20-38 16,0 12-20-16,-12 9 1 15,0 7 2-15,-17 11 12 16,-7 8 3-16,-9 18-5 15,-5 17-2-15,-10 8 5 16,-10 1 7-16,2 11 20 16,-2-3 6-16,3 4-1 15,2-3-6-15,16-11-19 16,9-4-6-16,9-23-13 16,14-4-6-16,1-21-1 15,0-10 0-15,14-4 2 16,-3-13 2-16,0-9-20 15,2-4-13-15,-4-12-31 0,4-3-3 16,2-14 298-16,3-10-646 16,5-18 379-16</inkml:trace>
  <inkml:trace contextRef="#ctx0" brushRef="#br0" timeOffset="68480.67">11130 6282 1512 0,'5'21'575'0,"12"3"-454"0,6 3 7 16,4 9 35-16,8 4-41 15,0 1-7-15,3 7-54 16,1 0-27-16,-10-1-11 16,-4 0-2-16,-15-4-2 15,-1 2-8-15,-11 3-79 16,-9 6 110-16,-18 12-54 15</inkml:trace>
  <inkml:trace contextRef="#ctx0" brushRef="#br0" timeOffset="68952.28">8575 7937 1420 0,'2'0'601'0,"-1"32"-385"16,-28 12-21-16,-13 31-107 16,-2 2-34-16,-19 4-23 15,13 4-12-15,4-12 9 16,12 0-14-16,17-14 72 16,12-7-41-16,22-28-27 0</inkml:trace>
  <inkml:trace contextRef="#ctx0" brushRef="#br0" timeOffset="69203.25">8854 8265 973 0,'20'-5'464'16,"-11"7"-198"-16,-5 19-47 0,-13 12-131 16,-4 23-21-16,0 12-15 15,0 9-3-15,7-8 20 16,6-11 9-16,9-17 15 15,6-17 3-15,11-9 15 16,0-13 4-16,-6-17-5 16,-1-3-11-16,-19-20-33 15,-11-6-10-15,-15-9-48 16,-6-6-24-16,4-1-65 16,6 3-6-16,16-2 51 15</inkml:trace>
  <inkml:trace contextRef="#ctx0" brushRef="#br0" timeOffset="70637.42">7194 7489 666 0,'0'-8'355'0,"-4"1"-119"15,8 0-52-15,2 6-41 0,4 1-42 16,8 4-6-16,1 10-23 16,-4 3-12-16,5 8-9 15,2 4-8-15,5-1-20 16,6 0-8-16,11-5-13 15,9-3-1-15,18-11 10 16,-1-10 4-16,14-10 5 16,-1-4 0-16,2-5-12 15,15 3-3-15,-17 4-1 16,-9 6 7-16,-16 9 20 16,-19 5 12-16,-15 10 21 15,-6 0 1-15,-12 3-6 16,-1-3-11-16,1-5-22 15,3-5-12-15,6-7-14 16,8-4-2-16,11-7-3 0,13-6 0 16,20-5-1-16,3-3 1 15,12 7-4-15,-3 4 6 16,-14 12 17-16,-2 12 9 16,-18 13 27-16,6 21 8 15,-11-2-7-15,0-2-9 16,6-5-18-16,-3-21-7 15,18-17-1-15,5-13 3 16,24-18-3-16,4-1-5 0,11 14-8 16,-2 6-1-16,-12 17 0 15,-1 7 1-15,-4 9 2 16,0 3 0-16,-12-3 0 16,-3-6-1-16,-2-12 0 15,-1-10-1-15,12-18 1 16,6-1-7-16,-14-9-7 15,2 1-4-15,-11 8 11 16,-12 0 322-16,-1 13-236 16</inkml:trace>
  <inkml:trace contextRef="#ctx0" brushRef="#br0" timeOffset="71445.87">12107 7416 1114 0,'9'2'396'16,"3"3"-318"-16,-4-9-125 16,-2-4 573-16,3-32-406 0</inkml:trace>
  <inkml:trace contextRef="#ctx0" brushRef="#br0" timeOffset="71566.23">12847 7285 337 0,'19'-2'84'0</inkml:trace>
  <inkml:trace contextRef="#ctx0" brushRef="#br0" timeOffset="71881.31">13848 6986 960 0,'-11'76'421'16,"4"-3"-205"-16,-9-28-130 0,3-10-33 15,29-28-71-15,-5-27-25 16,35-18-85-16,3-17-55 15,8-7-144-15,9 2-56 16,-1 16 236-16</inkml:trace>
  <inkml:trace contextRef="#ctx0" brushRef="#br0" timeOffset="72045.97">14306 6908 622 0,'21'15'327'16,"-3"1"-63"-16,-1-1-43 0,-12-13-72 16,5-2-26-16,-9-5-51 15,5 3-24-15,10 5-21 16,0 3-3-16,5 0-13 15,-3 1-5-15,-2-1-6 16,-3 3 0-16,-1 2 13 16,3 2-30-16,0-5-19 15,-2-3-290-15,2-7 221 16</inkml:trace>
  <inkml:trace contextRef="#ctx0" brushRef="#br0" timeOffset="72696.38">17208 6406 1431 0,'-2'-23'617'0,"11"1"-399"15,-47-3-16-15,-12 11-20 16,-28 13-63-16,-4 13-7 16,-5 33-9-16,12 18-10 15,-24 26-23-15,5 17-14 16,14 9-32-16,-4-1-11 15,47-6-11-15,13-8-3 16,27-8-5-16,12-17-2 16,19-12-3-16,9-11 2 15,15-28-16-15,7-1-31 16,10-20-42-16,-6-6-14 0,-13-2 61 16</inkml:trace>
  <inkml:trace contextRef="#ctx0" brushRef="#br0" timeOffset="73108.33">17296 6594 1200 0,'0'-26'497'0,"19"10"-273"16,-5-3-39-16,19-1-56 0,-4 3-13 15,10-6-42-15,6 7-15 16,5 9-16-16,-1 6-8 16,-19 19 2-16,0 15 8 15,-30 29 15-15,-15 21 1 16,-18 25-6-16,-20 12 0 15,-2 12 8-15,0-3 2 16,14-12 2-16,4-11-3 16,18-22-16-16,-2-18-7 0,16-17-16 15,-2-15-6-15,8-23-12 16,6-10-4-16,2-16 1 16,6-3-7-16,0-17-43 15,8-6-10-15,3-17 256 16,9-5-162-16,3-12 42 15</inkml:trace>
  <inkml:trace contextRef="#ctx0" brushRef="#br0" timeOffset="73273.94">18027 7197 1180 0,'16'46'516'0,"-10"-8"-267"16,3 2-77-16,-10-20-50 15,-1-6-52-15,0-14-67 16,-3-11-2-16,5-14-6 0,2-1 18 16,8-12-1-16</inkml:trace>
  <inkml:trace contextRef="#ctx0" brushRef="#br0" timeOffset="73454.78">18476 7141 1320 0,'18'15'468'0,"3"-2"-551"16,-5-7-29-16,5-10-13 15,-8-4-16-15,7-9 126 16,3 2 15-16,0-3 86 16,12 3-119-16,-2 1 45 15</inkml:trace>
  <inkml:trace contextRef="#ctx0" brushRef="#br0" timeOffset="73582.44">18942 7137 856 0,'17'40'480'0,"-4"4"-27"16,0-1-295-16,-5-23-187 16,-3-12-95-16,3-28-94 15,4-14 104-15</inkml:trace>
  <inkml:trace contextRef="#ctx0" brushRef="#br0" timeOffset="73735.66">19370 7113 998 0,'17'38'539'16,"3"-13"-63"-16,8 3-311 16,4-17-152-16,-10-13-22 15,5-9-31-15,-10-17-20 0,-3-10 431 16,5 4-286-1</inkml:trace>
  <inkml:trace contextRef="#ctx0" brushRef="#br0" timeOffset="73868.39">19858 7073 1326 0,'24'28'541'0,"-5"-1"-311"16,-3-4-152-16,-2-16-68 15,-3-8-35-15,8-17-32 16,2-10-13-16,0-13-46 15,9-1 79-15</inkml:trace>
  <inkml:trace contextRef="#ctx0" brushRef="#br0" timeOffset="74471.14">20271 6592 1197 0,'2'-35'519'16,"10"-6"-239"-16,10-4-183 15,3 2 9-15,10 4-8 16,1-3 0-16,11 13-17 15,0-1-16-15,-11 4-18 16,4 11-4-16,-15 1-17 16,2 10-12-16,7 29-10 15,-5 3-3-15,-5 26 2 16,-13 7 4-16,-21 15 6 16,-15 15 3-16,-20 13 2 15,4 12 1-15,-5 1 5 16,2 0 2-16,7-3 11 0,0-11 6 15,10-30 5-15,10-13-1 16,17-27-10-16,8-11-6 16,15-11-8-16,9-5-2 15,5-17-7-15,-4-9-4 16,2-6-4-16,2-6-5 16,2-10-32-16,10-5-12 15,2-15 46-15,-2-8 242 0,2 5-169 16</inkml:trace>
  <inkml:trace contextRef="#ctx0" brushRef="#br0" timeOffset="74755.61">21158 6290 1416 0,'-1'-6'578'0,"3"6"-383"15,2-3-16-15,-4 2-53 16,0 1-5-16,20 9-4 16,39 32-10-16,-21-2-22 15,5 7-12-15,8 15-10 16,4 3-6-16,-9 7-19 16,-3 4-8-16,-25-6-12 0,-8-1-5 15,-4-3-3 1,-12-13 1-16,-1-1-7 0,-3-6-11 15,-11-9-22-15,-9-2 86 16,-19-5-51-16</inkml:trace>
  <inkml:trace contextRef="#ctx0" brushRef="#br0" timeOffset="75948.03">16873 7563 484 0,'4'-19'328'16,"-3"1"-8"-16,-1 7-53 0,-1 3-14 15,0 10-45-15,1 3-28 16,0 8-64-16,1 8-38 16,2 13-32-16,-1 3-11 15,4 16-18-15,3 1-3 16,5 6-5-16,10 4-3 15,14-5-6-15,15-4-3 16,15-15-1-16,9-8 0 16,11-14 4-16,0-8 2 15,20-9 0-15,1-8 0 0,6-9 0 16,4-6 0-16,-3-6 0 16,1-3 2-16,-9-4 9 15,-5 8 9-15,-26 5 9 16,-13 9 4-16,-24 16-2 15,-17-2 1-15,-23 21 7 16,-9 11 0-16,-13 13-4 16,-2 7-9-16,0-8-14 15,5-6-4-15,7-18-11 16,12-7-10-16,16-17-4 16,9-7-3-16,18-14 6 15,11-4 5-15,23-1 0 16,-2-1 1-16,2 8-1 15,-2 5 1-15,-3 5 5 16,6 2 1-16,10 5 13 16,1-1-1-16,-5-6 11 15,-4-3 6-15,10 0-5 0,3-3 1 16,-5-5-10-16,12 8-6 16,5-6-5-16,6-1-5 15,30 14 13-15,2 1 16 16,15-3 15-16,-8 7 11 15,-21 3-5-15,-19-10-14 16,-49 7-5-16,-17-5 2 16,-30-2 11-16,-11 0-2 15,-6-5-41-15,-4-5-22 0,-1-7 211 16,2 6 38-16,-4-3-111 16</inkml:trace>
  <inkml:trace contextRef="#ctx0" brushRef="#br0" timeOffset="76327.72">17926 8475 1581 0,'1'12'563'0,"1"17"-501"16,-5 6-6-16,-12 35 18 16,-2 7-36-16,-19 20-13 15,3 4-6-15,8-8-9 16,-3-5 20-16,25-19-7 16,3-12-5-16,17-22-4 15</inkml:trace>
  <inkml:trace contextRef="#ctx0" brushRef="#br0" timeOffset="76596.5">18566 8815 777 0,'18'0'572'16,"-30"9"5"-16,-18 21-297 16,-8 9-93-16,-9 6-115 15,10 9-14-15,19 4 7 16,5-11 1-16,18-4-13 0,9-9-3 15,17-17 10-15,10-4 18 16,11-6 12-16,-9-7 1 16,-5-7-18-16,-2 4-18 15,-25-19-21-15,-5-3-4 16,-10-15-12-16,-2-11-14 16,8-7-42-16,11-1-22 15,-5-1-3-15,-5 1 263 16,-7 6-151-16</inkml:trace>
  <inkml:trace contextRef="#ctx0" brushRef="#br0" timeOffset="78418.33">2046 8632 935 0,'-9'-6'427'0,"0"13"-220"0,-1 10-34 15,0 29-93-15,-12 8-22 16,10 34-19-16,3 17-5 16,0 13-19-16,17 21-8 15,-2 2-7-15,19 0 0 16,10 1-3-16,1-24 3 16,18-10 10-16,-5-15 6 15,22-16 9-15,11 1-2 0,7-27-8 16,6-2-4-16,2-24-4 15,14 0 0-15,2-17 3 16,0-7 0-16,4-2-1 16,-8-21 1-16,9 2-5 15,0-7 1-15,2-13 2 16,6-2 4-16,-3-14 3 16,3-7 0-16,11-6-2 15,1-1-4-15,3 2-4 16,10 0 6-16,9 11 3 15,-6 4 1-15,25 10 0 16,0 3-7-16,2 11-2 16,15 3 0-16,-3 0 0 15,8 10 0-15,4 6-3 0,-8 9-1 16,7 21 2 0,-15 7 2-16,2 27 2 0,-7 15 1 15,-27 12 0-15,-5 9-2 16,-26 9-2-16,-16-1 1 15,-21 9 32-15,-18 0 12 16,-28-2 15-16,-10-2 3 16,-16-12-26-16,-7-7-9 15,-9-21-8-15,-1-17-8 0,-5-29 16 16,-4-14 2-16,1-34 0 31,4 15 4-31,1 1-28 0,-10-62-9 0,9-27-10 16,11-8-5-16,23 20 2 15,10-6 0-15,15-12 0 16,14-3 1-16,18-9 0 16,8-2 2-16,29 4 2 15,1 3 2-15,11 9 0 16,6 14 0-16,4 18-1 16,1 12 1-16,4 29 2 15,9 10 0-15,-13 20 1 16,2 6 0-16,9 13 0 15,-12 5 1-15,1 9 0 16,3 2 0-16,-10 9 1 16,5 5 2-16,11 5 1 15,-3 2 0-15,-1 2 0 16,0-7-1-16,4-1-2 16,-1-4 0-16,12-10-1 0,5 6 1 15,-4-8 0-15,16 2-1 16,-2 5 0-16,-2-1 0 15,11 3 0-15,-4 4 2 16,9-4-1-16,1-1 0 16,7-3 2-16,-3-7 0 15,15-7 0-15,8-4 0 16,7-6 1-16,10-3 0 16,5 0 2-16,4 1-1 0,14 1 0 15,-3 1-2-15,7 0 0 16,-11 0 5-16,18-4 13 15,2-2 6-15,3-8 17 16,13-8 2-16,-21-11-1 16,6-5-2-16,-13-9-11 15,-2 0-8-15,-14-7-6 16,-9-2 1-16,-24-5 0 16,-8-10 0-16,-20-8-4 15,-17-6-2-15,-13-17-5 16,-10 1-1-16,-11-16-2 15,-10-6-2-15,-9-1-18 16,-12-2-19-16,-17 9-48 16,-15 6-20-16,-26 22 20 15,-18 12 334-15,-37 38-187 0</inkml:trace>
  <inkml:trace contextRef="#ctx0" brushRef="#br0" timeOffset="79262.7">7287 11355 770 0,'-23'27'357'15,"-5"-9"-176"-15,7-11-43 16,1-7 14-16,-3-7-19 15,0-7 18-15,10-7 9 16,1-1-7-16,18-11-18 0,5-5-25 16,12 5-48-16,4-4-16 15,2 5-14-15,11 14-1 16,-4-2-3-16,4 8-3 16,-1 11-3-16,-7 4 4 15,-6 8 4-15,-2 13 2 16,-6 13 4-16,-4 8 0 15,-8 28 0-15,-6 0-3 16,-7 18 1-16,-7 2 2 0,-2-11 2 16,2-11 1-16,3-15-6 15,1-8-4-15,4-9-5 16,3 2-1-16,3-17-4 16,8-4-4-16,-1-15-7 15,2-3-4-15,6-6-1 16,1-9 8-16,18-8-43 15,7-7-15-15,13-6-53 16,1-5-24-16,7-10 83 16</inkml:trace>
  <inkml:trace contextRef="#ctx0" brushRef="#br0" timeOffset="79586.64">8200 11318 1018 0,'-16'8'517'0,"-2"17"-141"15,1 5-83-15,3 12-104 16,-2 6-33-16,-3 3-63 0,-3 1-19 16,3-6-35-16,17-1-10 15,9-12-18-15,14-1-7 16,6-18-3-16,1-4-6 16,6-11 16-16,6-3 12 15,12-5 23-15,-8-1 24 16,6-7 26-16,-10-12 7 15,-12 5 4-15,-3-11-5 0,-19 2-20 16,-11 1-8-16,-13-1-22 16,-5 5-12-16,-6 3-21 15,3 3-8-15,0 7-6 16,1 4-15-16,-7 7 5 16,1 4 118-16,4 7-805 15,8 0 556-15</inkml:trace>
  <inkml:trace contextRef="#ctx0" brushRef="#br0" timeOffset="91321.66">12535 3210 746 0,'-13'0'336'0,"-4"3"-135"15,6 4 15-15,8 5 3 16,-10 1-14-16,13 0-30 16,-4-2-14-16,-4-7-26 15,8 1-7-15,2-5-10 16,4-3-7-16,5 3-18 0,-2-2-19 15,3-1-27-15,4 3-11 16,11 0-16-16,0 0-1 16,12 2-9-16,1 0-1 15,12-3 2-15,10 0 1 16,4-1 1-16,-3-1-2 16,-4-2-4-16,-2-2-1 15,-5 3-2-15,5 0-1 16,-5 4-1-16,1 5 0 0,-12-5 0 15,8 0 0-15,-19-2-9 16,-7-7-10-16,12 5-31 16,-12-4-25-16,6 0-26 15,-4 0-12-15,-16-3-39 16,-6 3-2-16,1 4 331 16,2 4-170-16</inkml:trace>
  <inkml:trace contextRef="#ctx0" brushRef="#br0" timeOffset="91926.28">12714 3577 755 0,'-17'-9'355'0,"-3"11"-130"16,-6 0-20-16,1 3-42 15,4 5-31-15,4 2-39 16,2-2 0-16,7-3 10 16,1-1-4-16,6-5-7 15,1 2-4-15,7-1-8 16,-7-2 3-16,0 0-2 16,0 0-10-16,12 3-15 15,1 0-9-15,35 15-10 16,-25-12-1-16,8 2-5 15,4 1 0-15,19 0 2 16,5-1 5-16,-6-5 3 16,3-1-1-16,-9-4-5 15,-1-2-4-15,10 2-1 16,3-1 0-16,3 1-3 16,4 1-3-16,-5 3-8 15,-5 2-5-15,-6-1-2 0,-8-1-2 16,0-1-1-16,-3-8-1 15,-3-2-2-15,-2-1-1 16,-1-2-2-16,7 4-14 16,-13-2-31-16,6 2-19 15,-9 5 35-15,-15 2 231 16,-7 5-145-16</inkml:trace>
  <inkml:trace contextRef="#ctx0" brushRef="#br0" timeOffset="100285.03">15307 2247 576 0,'20'-25'320'0,"-8"1"-67"15,-6 6-12-15,-3 4-31 16,0 0-17-16,-6 10-16 16,-4 2-13-16,-1 6-34 15,-6 3-19-15,-21 8-34 16,-8 9-8-16,-15 24-20 16,-5 11-8-16,6 20-14 15,2 3-9-15,3 6-11 16,-5 5-5-16,14 11-3 15,3 9-1-15,10 10-1 16,16 8-2-16,3 3 1 16,3 0-3-16,12-2 11 15,6-2 5-15,8-11 4 16,13 3 10-16,4-18-4 16,-11-8 1-16,10-11 2 0,-8-12-2 15,5-5-3-15,6 0-1 16,-12-11-4-16,-1-7 1 15,-11-10 4-15,-4-10 5 16,-1-4-26-16,-1-5-21 16,2-9-9-16,1-4 330 15,1-6-225-15</inkml:trace>
  <inkml:trace contextRef="#ctx0" brushRef="#br0" timeOffset="102127.45">19162 2122 595 0,'-10'0'337'0,"9"2"-84"0,-8-4-84 15,11 2-23-15,8 3-45 16,6 1-15-16,2 7-18 16,8 1-8-16,6 8-9 15,0 4-2-15,8 11-5 16,-3 4-7-16,4 6-18 15,8 9-6-15,-2 5-5 16,0 5-1-16,-3 11 2 16,-17-2 0-16,-5 7 1 15,-5-3 1-15,-2 5 0 16,-7-3 0-16,3 0 0 16,-5 5 0-16,-10-5 1 15,10 11 1-15,-21-9-3 16,9 3 2-16,-4 5 15 15,-10-6 3-15,12 13 10 0,-7-5 1 16,4 4-5-16,6-3 0 16,-18-11 2-16,-9-4 4 15,-4-13 13-15,-11-12 4 16,17-7-3-16,6 2-7 16,2-22-21-16,6 8-10 15,-4-12-5-15,1-8 1 16,-3-2-21-16,4-3-25 15,0-6-42-15,4-4 403 16,14 0-264-16</inkml:trace>
  <inkml:trace contextRef="#ctx0" brushRef="#br0" timeOffset="108730.91">15687 2857 1018 0,'11'-22'458'15,"4"5"-212"-15,-6 3-8 16,-2 14-39-16,-3 3-29 16,-4 13-50-16,0 7-7 15,1 19-27-15,-3 9-6 16,2 24-17-16,-3 13-8 0,-5 19-24 15,7 1-9-15,-8-2-9 16,9-5-5-16,2-11-2 16,-2-7-2-16,7-12 1 15,-3-8 0-15,1-10 1 16,-1-3-1-16,-3-3-5 16,-5-3-14-16,-4-10-45 15,1 0-18-15,-3-15-50 16,1-3 427-16,1-9-236 15</inkml:trace>
  <inkml:trace contextRef="#ctx0" brushRef="#br0" timeOffset="109689.52">16738 3103 883 0,'-6'-15'423'15,"-3"2"-240"-15,-7 1 44 16,-9 0-13-16,-2 1-66 16,2 3-23-16,5 11-31 15,-2 3-21-15,-2 17-35 16,1 10-14-16,1 16-20 16,1 8-3-16,7 11-4 15,3 0-3-15,7 5-1 16,4-3 2-16,6-5 0 15,7-5 1-15,5-16-1 16,5-4-3-16,11-9-2 16,2-8-1-16,1-11 0 15,3-7 11-15,-13-17 19 16,8-3 6-16,-4-17 26 16,-2-7 1-16,3-12 8 0,-14-16 8 15,-2-4-6-15,-4-3-5 16,-6-1-16-16,-3 7-8 15,-2 10-12-15,-6 3-3 16,-1 18-2-16,-2 8-1 16,-7 3-7-16,1 0-10 15,-6 3-36-15,5 2-17 16,-3 1-61-16,13 12-39 0,5-1 101 16</inkml:trace>
  <inkml:trace contextRef="#ctx0" brushRef="#br0" timeOffset="110429.94">17277 3064 879 0,'-15'-24'411'0,"10"3"-177"15,3-2-20 1,2 8-56-16,0-5-49 0,5 8-58 16,10 6-5-16,1-8 2 15,2 7-6-15,9 5-10 16,-2-4-8-16,8 15-18 15,-4-5-2-15,-3 5-2 16,5 12 2-16,-7 2 2 16,0 14 2-16,-8 8 3 15,-9-4 0-15,-7 16 1 16,-6 3-1-16,-12 0-2 16,-1 8 0-16,-6-8 1 15,-2-2-1-15,-3 1 1 16,1-8 1-16,-1-1 0 15,-4-7 12-15,6-12 36 16,3-1 21-16,2-13 40 16,15 6-5-16,13-3-16 0,-10-10-17 15,14 5-26-15,-11-11-5 16,3 0-22-16,14 8-3 16,5-9-8-16,14 7-2 15,0-10 2-15,3-3-2 16,1-1-5-16,4-4-2 15,2 3-4-15,2 0 1 16,-8-7-5-16,-4 0-9 16,-5-2-43-16,-4-2-35 0,2 2 131 15,8-1-542-15,2-10 398 16</inkml:trace>
  <inkml:trace contextRef="#ctx0" brushRef="#br0" timeOffset="110915.05">18193 3021 869 0,'-2'-3'443'15,"1"0"-180"-15,-4 3-30 16,5 0-14-16,-1 0-61 15,0 0-23-15,0 0-13 0,-4 2 1 16,-3 1-13-16,-7 4-14 16,-36 36-19-16,23-24-11 15,-10 14-21-15,7 11-4 16,5 11-6-16,0 2-2 16,9-13-1-16,6 2-1 15,7-9-2-15,4-6 2 16,5-1 3-16,6-8 5 15,6-10 2-15,8 2 0 16,15-6 1-16,10 5-1 0,9-6 1 16,0-7-5-16,6 3-8 15,-8-10-7-15,5 2-9 16,-1-7-1-16,2 2-4 16,3 1-1-16,-10-2-2 15,-9-2 0-15,-11-5-1 16,-5 3 2-16,0-4-12 15,4 15-15-15,-6-12-51 16,-4-4-24-16,-3 1-52 16,-3-8-7-16,-2-3 341 15,-2-2-171-15</inkml:trace>
  <inkml:trace contextRef="#ctx0" brushRef="#br0" timeOffset="111181.63">18689 2886 747 0,'-18'37'417'0,"7"6"-119"16,8 20-46-16,-10 8 0 15,-6 22-73-15,-2 6-32 16,2 16-33-16,-6-1-13 15,0-1-33-15,-4-7-14 0,-4-21-22 16,10-6-9-16,8-22-4 16,0-3-10-16,6-16-5 15,4-4-10-15,2-9 0 16</inkml:trace>
  <inkml:trace contextRef="#ctx0" brushRef="#br0" timeOffset="115703.43">19498 1606 634 0,'-13'-7'298'0,"-7"-4"-65"16,2-1-1-16,14-7 7 15,4-5-18-15,5-5-74 16,2 1-18-16,4-1-24 16,3 5-16-16,0 3-11 15,10 2-12-15,1 1-26 16,-5-2-10-16,-2 6-22 15,4 5-6-15,-1 1-1 16,6 9-1-16,0 2-2 16,-20-2-2-16,-1 20 0 15,-6 3 0-15,-18 23 2 16,-2 13 1-16,-6 18-2 0,-12 11 0 16,2 10 0-16,0 0 2 15,-5-13 1-15,8-10 5 16,20-16 16-16,8-10 7 15,14-15 12-15,5-3 6 16,12-17-5-16,2 0-5 16,6-8-8-16,2-3-9 0,-7-7 0 15,0-5 3-15,-7-3-17 16,8-5-24-16,1-11-58 16,2-1 6-16,5-18 34 15</inkml:trace>
  <inkml:trace contextRef="#ctx0" brushRef="#br0" timeOffset="116105.81">20332 1554 852 0,'-14'2'447'15,"-6"4"-74"-15,-3 11-194 16,-7 0 2-16,0 13-68 16,2 6-46-16,1 11-33 0,11 5-12 15,5 2-4-15,-4-10-4 16,16-5 5-16,4-5 8 16,12-17 18-16,13 7 12 15,6-12 5-15,2-2-3 16,6-13 14-16,0-10 5 15,8-6 16-15,-2-11 1 16,-10 1-16-16,-9-1-6 16,-22-14-15-16,-7-2-7 15,-13-2-13-15,1 6-11 0,-7 15-16 16,-10 3-4 0,2 6-27-16,-4 1-22 0,1 2-40 15,4-2 2-15,4 5-227 16,7 1 217-16</inkml:trace>
  <inkml:trace contextRef="#ctx0" brushRef="#br0" timeOffset="116858.25">20610 3038 950 0,'-26'-12'402'16,"19"15"-190"-16,-8-5-7 16,0 6 17-16,7 2-8 15,6-1-35-15,6 7-9 16,1-7-41-16,-1 0-26 16,3-1-26-16,3 0-11 15,11 4-13-15,-1 0-6 16,9 1-24-16,5 2-7 15,6-6-8-15,7 2-2 16,2-4-1-16,2-5-1 0,1-5-1 16,4 0 2-16,-8-3-5 15,0 4-11-15,-13-1-29 16,0-1-12-16,-6 0-41 16,-9 2-34-16,3 6-84 15,-7 4-30-15,-4 4-76 16,-1 3 183-16</inkml:trace>
  <inkml:trace contextRef="#ctx0" brushRef="#br0" timeOffset="117555">20603 3225 295 0,'0'1'291'15,"4"1"37"-15,-10-3-26 16,6 0-39-16,-1 0-70 16,0 0-22-16,0 0-44 15,-1 0-14-15,1 0-24 16,-1 0-17-16,1-1-7 16,0 1-4-16,0 0-9 15,0 0-2-15,0-23-12 0,12-31-3 16,12 20 7-16,11 5-1 15,-9-5-8-15,2 5-7 16,0 15-15-16,-4 5-5 16,0 19-3-16,-1 9-1 15,-3 11 1-15,1 0 2 16,5 7 0-16,-3-6-1 16,5-6 7-16,-4-1 3 0,4-7 9 15,12 0 5-15,-7-9 5 16,7-7 0-16,-4-11-1 15,-6-5-2-15,8-6-9 16,-5-3-3-16,-4 4 8 16,-3 1-15-16,-9 4-42 15,-2 4-14-15,-5 7 305 16,-4 5-214-16</inkml:trace>
  <inkml:trace contextRef="#ctx0" brushRef="#br0" timeOffset="118055.32">20598 3886 1009 0,'-6'-3'430'16,"-6"-14"-250"-16,10-2 1 15,-3-13-29-15,-7-12-21 0,15-1-21 16,-3-2-12-16,17 8-24 15,7 8-14-15,-8 7-24 16,1 4-13-16,-2 12-6 16,0 3-1-16,8 11 0 15,2 10 2-15,1 7-3 16,-3 3 1-16,4 9 8 16,-2 1 4-16,2-3 9 15,3 0 4-15,12 0 6 16,7-5 10-16,-5-11 9 15,-6-7-4-15,-10-11-8 16,-6-8-13-16,5-4-16 16,3-4-1-16,-4-8-14 15,-5-4-9-15,-1 0 161 16,2 2 82-16,-4 3-143 0</inkml:trace>
  <inkml:trace contextRef="#ctx0" brushRef="#br0" timeOffset="118783.74">22799 2143 812 0,'-7'-12'421'16,"-12"9"-119"-16,-4 3-38 15,-7 14-57-15,-3 7-49 0,-9 14-53 16,-10 7-7-16,-7 16-27 16,10 9-9-16,-10 15-25 15,8 11-10-15,3 23-16 16,-7 2-5-16,17 19 3 15,7-1 6-15,16-4 10 16,11-4 8-16,12-14 14 16,6-1 6-16,11-9-3 15,5 5 6-15,5-14-7 16,1-4-5-16,-1-10 5 16,-1-5-8-16,-14-4-7 15,1-1-5-15,-1-7-13 16,-8-14-4-16,8-12-4 15,-7-14-1-15,-2-7-6 16,6-4-13-16,0-10-25 16,-4-5 55-16,7-10-768 15,-1-7 570-15</inkml:trace>
  <inkml:trace contextRef="#ctx0" brushRef="#br0" timeOffset="120370.38">23216 2684 967 0,'0'-12'459'0,"0"9"-129"15,1 11-141-15,-1 18-21 16,-4 12-23-16,-3 26-37 16,1 16-23-16,-3 19-29 15,0 10-12-15,-3 12-14 16,-3-5-4-16,0-2-4 16,2-7-5-16,4-17-4 15,3-1 1-15,2-28-3 16,4-2-19-16,5-15-50 15,3-13-70-15,13-7 76 16</inkml:trace>
  <inkml:trace contextRef="#ctx0" brushRef="#br0" timeOffset="120769.55">23765 3093 1112 0,'-8'-17'532'0,"-5"15"-290"16,-13 16-85-16,-6 9-27 16,-4 22-84-16,-1 5-4 15,1 20 1-15,6 8-16 16,9 6-19-16,1 4-4 16,10-9-4-16,8-5-1 15,11-17 0-15,14-8-1 0,15-10 9 16,-3-10 6-16,9-12 12 15,2-5 9-15,11-15 36 16,1-11 21-16,-9-13 12 16,2-9-1-16,-30-14-33 15,-3-5-16-15,-4-8-9 16,-16-8-1-16,3 2-8 16,-13 1-5-16,-17 8-16 15,8 12-6-15,-7 14-3 16,-2 6-5-16,10 11-26 15,-5 0-18-15,4-4-91 16,11-1-45-16,16-4-22 16,11 1 99-16</inkml:trace>
  <inkml:trace contextRef="#ctx0" brushRef="#br0" timeOffset="121152.11">24527 3200 541 0,'-7'10'304'16,"-10"2"-32"-16,-10 4-6 15,-3 9-3-15,-2 6-61 0,-12 12-89 16,4 4-27-16,-15 5-49 16,5 6-11-16,23-4 6 15,5-5 10-15,23-6 17 16,10-8 7-16,18-6-2 15,6 0-2-15,10-15 14 16,-4-6-16-16,13-8 38 16,-4-10 6-16,2-10 4 15,0-7 14-15,-22-18-43 16,1-2-15-16,-19-5-28 16,-7-2-3-16,-9-6-7 15,-7 0-4-15,-5 1-10 16,0 7-3-16,1 15-10 15,-2 6-14-15,7 12-27 16,3 5-20-16,7 4-88 16,4-4-53-16,12 2 126 15</inkml:trace>
  <inkml:trace contextRef="#ctx0" brushRef="#br0" timeOffset="121548.63">25243 3275 1107 0,'-16'1'507'0,"-17"9"-259"16,-5-1-64-1,-2 10-71-15,-3 7-42 0,1 6-13 16,5 5-2-16,9 3-23 15,10 4-5-15,13-2-8 16,5-2-5-16,15 1 12 16,0-6 7-16,14-5 8 15,0-4 3-15,9-9 14 16,1-6 11-16,0-12 10 16,1-4 1-16,-11-13-17 15,6-5-13-15,-23-7-12 16,-4-6-4-16,-16-13-9 15,-18-8-4-15,4-1-8 16,-3 2-1-16,6 8-11 16,3 9-11-16,2 6-24 15,0 1-7-15,7 8 279 16,5-2-188-16</inkml:trace>
  <inkml:trace contextRef="#ctx0" brushRef="#br0" timeOffset="122052.48">25618 1935 1332 0,'-20'-18'553'0,"8"8"-353"15,3 10-29-15,3 11-74 16,3 5-36-16,7 15-32 16,5 1 2-16,13 18-5 0,6 11-9 15,15 29-11-15,8 11-3 16,-2 20-4-16,1 9 1 16,-8 9 13-16,-11 7 3 15,-4 4 23-15,-14-3 14 16,-12-4 9-16,-6-7 2 15,-18-13-12-15,4 1-15 0,-13-25-10 16,-12-10 7-16,-4-28-19 16,-11-21-18-16,1-21-54 15,10-21-24-15,13-34 45 16</inkml:trace>
  <inkml:trace contextRef="#ctx0" brushRef="#br0" timeOffset="122633.04">25916 1625 887 0,'-13'-15'425'15,"1"1"-172"-15,7-2-35 0,3-6-55 16,1-8-33-16,10 1-33 16,-4-7-16-16,13 5-30 15,8-2-2-15,9 3-1 16,6 7-7-16,-4 2-14 16,-3 12-11-16,-9 9-11 15,-5 3-1-15,-6 14 4 16,-9 3 3-16,-9 20-1 15,-10 1 1-15,-8 22-3 16,-4 4 0-16,-6-2-1 16,1 7 9-16,2-5 24 15,5-10 9-15,8-3 11 16,6-12-7-16,5-19-20 16,5 2-8-16,9-11-9 15,0-3 1-15,7-8-7 16,4 0-1-16,4-16-9 0,3-5-21 15,16-3 33-15,-1-11 289 16,15-10-226-16</inkml:trace>
  <inkml:trace contextRef="#ctx0" brushRef="#br0" timeOffset="122946.45">26743 1513 1070 0,'-3'0'478'0,"-15"18"-278"15,-13 1-21 1,-1 11-45-16,-6 2-36 0,3 4-9 16,9 7-16-16,7-4-38 15,9-3-7-15,12-4-1 16,8-8 8-16,11-5 18 16,8 0 13-16,10-10 18 15,2-3 7-15,5-10 6 16,-6-13-8-16,-11-2-17 15,-2-10-16-15,-16-6-24 16,1 1-3-16,-12-13-1 16,0-1-7-16,-9-2-21 15,-4-2-12-15,3 18-42 16,-1 8-27-16,-7 14 11 16,0 9 249-16,-4 11-141 15</inkml:trace>
  <inkml:trace contextRef="#ctx0" brushRef="#br0" timeOffset="123541.26">26890 2998 926 0,'-6'5'457'15,"18"-5"-126"-15,7 1-28 16,11-1-50-16,-1-9-48 16,9 12-91-16,-2 0-26 0,5 2-45 15,3 7-10-15,0-13-10 16,1-4-2-16,0-8-4 15,-4-7-3-15,4 2-7 16,-4-8-10-16,-5 2-26 16,1 2 14-16,-11 2-626 15,-3 11 476-15</inkml:trace>
  <inkml:trace contextRef="#ctx0" brushRef="#br0" timeOffset="123771.35">26966 3541 1053 0,'0'23'541'0,"7"0"-188"16,14-2-146-16,4-3-39 15,5-5-88-15,2-4-29 16,4-11-30-16,3-6-8 15,4-12 1-15,1-4-10 16,2-11-46-16,5 4 17 16,5 2-1-16</inkml:trace>
  <inkml:trace contextRef="#ctx0" brushRef="#br0" timeOffset="124130.77">28620 2284 1185 0,'-18'-14'561'16,"-5"9"-325"-16,-3 19-69 16,-5 15-50-16,0 31-74 15,-4 2 8-15,-3 27 19 16,7 11-13-16,-4 13-26 0,-2 14-13 16,11 9-10-16,1 0-2 15,3-14 2-15,7-9 19 16,4-23-25-16,3-14-21 15,20-24 399-15,4-8-307 16</inkml:trace>
  <inkml:trace contextRef="#ctx0" brushRef="#br0" timeOffset="124782.06">28918 2601 745 0,'-4'-3'429'0,"-3"13"-20"15,-4 4-173-15,-8 10-60 16,-1 7-41-16,-5 7-59 15,0 10-7-15,-1 18-29 16,-3 10-12-16,1 17-11 16,-2 7-7-16,7 6-7 15,1-6-1-15,18-13-1 0,3-10 1 16,9-23-1-16,7-6 0 16,-2-21 3-16,6-6 1 15,9-11-10-15,-9-9-9 16,10-8-8-16,0-6-8 15,-7-11-14-15,9-3-13 16,-7 1-8-16,3-4 7 16,-9-1 25-16,4 2 20 15,-2-6 13-15,-4 8 0 0,7 9-2 16,1-1-2-16,2 6 11 16,-7-6 15-16,2-4 40 15,-13 3 24-15,2-3 36 16,4 0 9-16,-8-6 2 15,1-4-3-15,-6-13-11 16,-9-5-12-16,-4-18-28 16,7-2-15-16,-14-2-32 15,10 7-9-15,-9 19-7 16,-3 7-3-16,-4 13-4 16,-5 4-1-16,2 11-5 15,-1-1-3-15,1 13-3 16,-3 0-5-16,0 2-10 15,0 8-10-15,2 2-24 16,10 1-23-16,-2 3-29 16,5 4 15-16,6-5-603 0,12 2 507 15</inkml:trace>
  <inkml:trace contextRef="#ctx0" brushRef="#br0" timeOffset="125387.59">29194 2118 949 0,'-8'-3'467'15,"10"2"-216"-15,-2 0-39 16,2-1-20-16,-2 0-50 16,0 1-11-16,0 0-43 15,8-2-27-15,20-4-26 16,27-3-4-16,-18 1-11 15,3 13-3-15,-10 1-7 0,-3-3-3 16,-11 11 0-16,-4-6 1 16,-12 6 5-16,-5 2 4 15,-8 0 4-15,-3 2 2 16,2-3-5-16,-1-2-3 16,1-2-10-16,7-2-4 15,1 1-9-15,6 0-5 16,5 2-4-16,3 3 0 15,4 2 8-15,5 1 3 16,4 7 3-16,-1 1 0 0,1 9 6 16,-5 8 5-16,-12-1 9 15,-8 4 6-15,-16-2 8 16,-3-3-1-16,-9-1 3 16,3-9-4-16,-1-9-1 15,4-8 1-15,4-14-11 16,-3-3-11-16,10-11-40 15,3 0-17-15,5-3 32 16,11 2 316-16,7 14-213 16</inkml:trace>
  <inkml:trace contextRef="#ctx0" brushRef="#br0" timeOffset="126235.95">29647 1870 1030 0,'-29'-21'436'0,"15"19"-294"16,14 12 4-16,0-4-70 16,2 8-27-16,15 8 6 15,0 2 13-15,20 18-4 16,10 3-7-16,-3 11-17 16,-4 0-10-16,0 16-12 15,-2 9 0-15,-6 10 15 16,-1 3 14-16,-15 1 27 15,-5 6 3-15,-13 2-7 16,-11 3-10-16,-10-10-19 16,-3-6-4-16,-6-8-13 15,-3-2-2-15,-6-8-1 16,-3-9 1-16,0-14-8 16,-7-12-14-16,-4-15-42 15,-3-6-35-15,-4-17-95 0,3-5 512 16,6-2-287-16</inkml:trace>
  <inkml:trace contextRef="#ctx0" brushRef="#br0" timeOffset="126715.3">28345 1953 1000 0,'5'-30'362'15,"-5"23"-157"-15,-10 3-73 16,-15 27 29-16,-7 18 15 16,-15 21-95-16,-10 23 25 0,-10 32 19 15,-4 9-20-15,-2 26-19 16,11 8-16-16,6-3-19 15,17 7-6-15,21-9-16 16,8-11-4-16,26-21-11 16,-6-17-3-16,10-29-4 15,12-14-2-15,11-24 0 16,12-14-9-16,20-21-34 16,9-10-13-16,9-23 371 15,3-4-256-15</inkml:trace>
  <inkml:trace contextRef="#ctx0" brushRef="#br0" timeOffset="127630.47">29917 1376 959 0,'-15'0'449'0,"7"-3"-191"16,0-3-16-16,12 2-70 15,3-4-25-15,8-4-52 16,5 2-20-16,9-1-45 16,5-1-9-16,10-1-10 15,-2-4-2-15,-1 8-4 16,-10 1-2-16,-5 13-1 15,-12 7 1-15,-10 13 7 16,7 9 3-16,-15 9 3 16,-2 11 1-16,-11 4-5 15,-8-3-2-15,-10-1 12 0,8-8 8 16,5-3 13-16,-1 0 4 16,4-10-11-16,-4-2-7 15,5-5-12-15,4-6-4 16,11-4-7-16,5-2-1 15,6-13-8-15,3-2-1 16,14-8-24-16,-1-6-11 16,11-7-43-16,3-1-50 0,-4-7-68 15,14-2-28 1,-1-2-7-16,-1-1 26 0,11 6-26 16,-9-6-7-16,3 3-6 15,8 0 23-15,-11-1 112 16,-4 9 86-16,-22 5 180 15,-14 8 54-15,-6 9 114 16,-1 2-25-16,-7 13-85 16,-4-1-29-16,-13 11-77 15,-12 1-4-15,4-1-25 16,-1 9-17-16,10-2-29 16,10-1-6-16,14-8-6 15,7 0 0-15,13-5 9 16,2-3 9-16,11-2 20 15,-2-5 12-15,0-6 25 16,4-5 7-16,-9-4-3 16,3-9-8-16,-8-6-25 0,-7-3-8 15,-11-13-8-15,-5 1-5 16,-12-3-11-16,0-3-8 16,-7 7-13-16,0 0-4 15,4 4-24-15,-5 5-10 16,-2 5-32-16,-1 3-18 15,-3 7 29-15,-6 1 297 16,-6 12-187-16</inkml:trace>
  <inkml:trace contextRef="#ctx0" brushRef="#br0" timeOffset="128344.74">25603 4633 1145 0,'-25'13'497'0,"6"3"-289"16,6 3-18-16,10 2-62 15,4-2-32-15,13-1-27 16,11 1-4-16,21-3-3 15,16 5 4-15,6-14 2 16,9 0-4-16,3-12-22 16,-9-4-12-16,17 6-12 15,-13-10-3-15,-8 8-3 16,-8-6 8-16,-16 2-20 16,-13 5-27-16,-26-9-21 15,-8-1 31-15,-12-5 0 16</inkml:trace>
  <inkml:trace contextRef="#ctx0" brushRef="#br0" timeOffset="128564.07">25544 5171 1101 0,'-7'34'490'16,"17"-11"-239"-16,10-2-16 15,15-3-12-15,8-7-32 0,8-9-49 16,8-2-37-16,-6-13-65 16,-5-9-17-16,-2-3-16 15,-7-9-18-15,4 4-51 16,2 6 53-16,5 6-12 16</inkml:trace>
  <inkml:trace contextRef="#ctx0" brushRef="#br0" timeOffset="139796.57">25673 5247 476 0,'-6'-4'326'15,"4"-1"-38"-15,-2 0-62 16,1-3-24-16,-1 5-69 16,1-1-22-16,0 1 5 15,-1 0-7-15,4 0-4 16,0 1-9-16,0 1-15 15,0 1-6-15,12 1-4 16,15 4 3-16,25 0-4 0,-20-5-8 16,3 0-15-16,1 0-6 15,8-1-4-15,-1-2 1 16,-5-5 0-16,1 0-3 16,-5 0-10-16,1 1-5 15,1 12-7-15,2 3-2 16,-7 3-5-16,1 4-2 15,-6-3 1-15,-7-2 1 0,-8-3 6 16,-3-2-4-16,-1-4-20 16,0-1-26-16,6 0-46 15,-1-1-25-15,-8-6 65 16</inkml:trace>
  <inkml:trace contextRef="#ctx0" brushRef="#br0" timeOffset="160272.79">27480 4573 699 0,'2'-16'338'0,"2"0"-112"15,2 5 15-15,-1 5-29 16,-3 3-20-16,-2 22-30 16,-8 10-15-16,-5 33-24 15,-3 16-11-15,-4 23-30 16,2 4-15-16,6-2-23 16,6 1-11-16,4-11-17 15,3-1-5-15,3-5-4 16,-4-13 1-16,-3-12 2 0,3-8-2 15,1-16-37-15,3-6-37 16,8-21-83-16,-3-11 315 16,10-20-152-16</inkml:trace>
  <inkml:trace contextRef="#ctx0" brushRef="#br0" timeOffset="160866.19">27967 4835 798 0,'5'-18'381'0,"-4"10"-160"15,-6 6-28-15,-4 9-63 16,-6 9-31-16,-3 6-35 16,-1 5-6-16,1 5-22 15,-3 0-6-15,6 4-5 16,5 5-3-16,3 3-4 15,7 5-4-15,-4 7-10 16,4 5-1-16,4 7-1 16,1-1-1-16,12-4 0 15,-2-8-1-15,11-12 0 16,1-4-2-16,0-13-1 16,6-7 1-16,0-10-4 15,5-7 16-15,6-5 37 16,5-6 17-16,-6-9 38 0,-3-6-2 15,-5-11-24-15,-7-4-13 16,3-7-21-16,-1 4-3 16,2 2 6-16,-9 0 3 15,0-2 1-15,-6-2-3 16,-6-2-9-16,-1-2 0 16,-10 4-3-16,-3-3 1 0,-4 0-3 15,-2 8-3-15,0 0-4 16,-3 10-4-16,-5-1-4 15,-6-9-3-15,-3 5-5 16,-1-3-2-16,-5 7-4 16,8 8-1-16,4 6-3 15,-4 5-2-15,4 5-3 16,-3 5-1-16,-1 5-11 16,-2-1-15-16,1 9-35 15,1 3-19-15,1 8-49 16,9 6-17-16,2-6 471 15,-2 4-273-15</inkml:trace>
  <inkml:trace contextRef="#ctx0" brushRef="#br0" timeOffset="162018.44">28890 4148 646 0,'8'-16'346'0,"1"1"-74"16,-5 1-1-16,-4-4-28 15,-1 4-33-15,-7 2-38 0,-4 1-14 16,-4 9-37-16,-4 2-20 16,-13 9-44-16,5 5-17 15,-2 11-27-15,-13 5-4 16,14 16-3-16,0 7-2 15,1 4-4-15,19 10-1 16,2-3-3-16,-12-8 0 16,16 8 2-16,-6-15 0 15,9 2 1-15,13-3 0 0,2-9 0 16,1-4 0-16,7-11-1 16,-1-2 1-16,3-10 1 15,5-6 0-15,-5-9 5 16,-2-7 2-16,-9-12 7 15,2 2 2-15,-13-11 9 16,0 1 9-16,-10-6 11 16,-4-2 1-16,-7 7-8 15,10 5-11-15,-10 9-16 16,-2 4-6-16,1 12-5 16,-8 1-1-16,4 7-1 15,-3 8 1-15,-1-3-6 16,-5-1-13-16,4-3-28 15,-1-2-17-15,11-6-35 16,5 0-39-16,13-5-45 16,4 1 109-16</inkml:trace>
  <inkml:trace contextRef="#ctx0" brushRef="#br0" timeOffset="162442.42">29295 4258 553 0,'-14'5'396'0,"1"1"47"15,-9 2-127-15,2 19-120 16,-5 1-54-16,-9 9-62 16,9 8-2-16,-5-1-13 15,-1 1-6-15,12-1-7 16,-1-6-2-16,20-7 9 15,13 5 0-15,5-5-5 16,13 2-4-16,-5-6-16 16,5-3-7-16,7-12 10 15,1-1 8-15,16-5 11 16,-6-6 5-16,1-8-12 16,-11-10-10-16,-16-8 1 15,-2-2 6-15,-15-3 12 16,-7-8 3-16,-6-7-14 15,-4-6-11-15,-3-1-23 16,1 8-6-16,-1 14-7 0,0 16 0 16,-5-3-16-16,2 4-14 15,-6-15-30-15,-1-7-20 16,6 8-16-16,3-6 100 16,13 8-12-16</inkml:trace>
  <inkml:trace contextRef="#ctx0" brushRef="#br0" timeOffset="189869.21">20646 3065 514 0,'-12'9'250'0,"1"-5"-102"16,-10-4 15-16,20 0 13 15,-4-3-31-15,14 2-12 16,4-3-2-16,-10-3-17 16,0-1-7-16,-14-8-6 0,9 6-6 15,5-3-25-15,9-4-7 16,16-3-13-16,8-8-4 15,1-18 8-15,10 4 1 16,12-4-15-16,0 4-7 16,-2 20-17-16,-11 9-4 15,-27 35 3-15,-5 21 1 16,-33 29 3-16,-21 21 1 16,-27 27-5-16,-22 8 0 0,-13 8-7 15,9-6 14-15,3-26 28 16,18-20 3-16,43-37-1 15,21-26-19-15,50-49-25 16,27-18 0-16,25-40 14 16,6-12 5-16,22 8-3 15,-14 8-3-15,-32 35-2 16,-11 22-1-16,-61 38 19 16,-15 27 4-16,-38 43 0 15,-33 20 6-15,-23 26 7 16,-2 7 3-16,18-17-1 15,22-15-11-15,48-31-30 16,11-24-11-16,35-28-10 16,14-11-1-16,14-16 1 15,8-7 3-15,0 1 16 16,-6 2-12-16,-15 13-40 0,-10 9-26 16,-29 6 235-16,-8 4-678 15</inkml:trace>
  <inkml:trace contextRef="#ctx0" brushRef="#br0" timeOffset="191278.76">20557 1886 843 0,'-14'3'430'16,"4"1"-176"-16,8 0-34 15,-1 2-10-15,13-4-28 16,4 3-18-16,-3-1-23 16,-6-8-21-16,11 14-46 15,-3-3-11-15,13 7-23 16,11 5-13-16,3-7-14 15,7-4-2-15,15-1 20 16,10 1 6-16,9-1 7 16,4 1 0-16,-4 5-19 15,-1 0-8-15,-5 5-7 16,1 4-1-16,-12-2-1 0,-7 1 0 16,-15-3 1-16,-6-1 0 15,-13-5 0-15,-1-2 0 16,-6-3 2-16,-8-3 0 15,-3-1 6-15,-2 3 6 16,-8 3 7-16,-1 4 2 16,-13 7-3-16,-10 2-5 0,2 11-10 15,-16-3-3 1,-5 5-4-16,0-1-1 0,-9-8-1 16,8 1-1-16,-3-5 1 15,5 9 0-15,-11-8 1 16,12 4 0-16,-19 4-2 15,-10-8-1-15,5 15-2 16,-12-4-1-16,27 2 0 16,6-2 3-16,14-11 2 15,16 3 0-15,9-13 3 16,5-3-3-16,6-6-2 16,-8-9-1-16,13 5-2 15,5-5-1-15,12-4-1 16,13-2 0-16,6-11 2 15,8-2 0-15,22-9 0 16,6-4 1-16,0-11-1 16,-5-1 1-16,-13-3 0 0,-4 3 0 15,6 10 0 1,-1 4 1-16,-2 3 0 0,-8 0 0 16,-14 1 2-16,-10 2 0 15,-13 4 2-15,-3 2 1 16,-10 5 4-16,4-2 1 15,-11 2 0-15,3-2 0 16,6-3-4-16,-11-2-2 0,1 0-3 16,-1 4-1-16,-9 0 0 15,10 3 0-15,-12-2 1 16,-7-3-1-16,-10 1 1 16,-12-3-2-16,-3 4 0 15,-2 4-1-15,-6 1 0 16,7 14-1-16,5 6-1 15,1 4 0-15,-5 1 1 16,0-3 1-16,3-7 0 16,2-4 1-16,19-1 1 15,3 5-1-15,2-4 1 16,4 5-1-16,0-3 2 16,4 1-1-16,0 7 1 15,3-4 0-15,4 11-2 16,-2-11 1-16,5 0-2 15,-1 2 0-15,8-2 0 16,-3-1-2-16,0 0 1 0,9 6 0 16,15 5 1-16,34 6-1 15,-16-10 1-15,11 12 1 16,8-3-1-16,0 4 1 16,-2 2-1-16,-4-7 0 15,-1 4 1-15,-1-1-1 16,3 1 2-16,-2 0-2 15,3 4 1-15,-5-3 1 16,-15-4-1-16,3-1 0 16,-21-8 1-16,-2 0 0 0,6 0 1 15,-15-3 2-15,5 1 0 16,-7-1 1-16,-6-2 2 16,10-1 0-16,-13-3 3 15,7 1 1-15,1-3 7 16,-5 3-13-16,0 0-23 15,0 0-16-15,0 0 157 16,0 0-638-16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D5B28-F14F-450A-BF67-13CC2E6A66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D3E40B-F7AB-4EEB-86F0-637B604FA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86A11-DDF2-4DD1-A289-497BF34D4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E77D-ECA9-432D-8DCA-35994281A478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28F3A-4B3C-4195-8EED-02D9ADFEB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51CB9-B982-420C-9693-A9595712C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1669-3C02-46B3-A3A7-FB53EBB2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32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E0AFF-252E-4D3A-AF57-C71B086C3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C54458-BA09-458C-8CB7-A1846AD3D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A3C32-AD37-444E-8882-6B697458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E77D-ECA9-432D-8DCA-35994281A478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CB68D-6440-4EE8-8124-28DC3EB89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068F4-2032-49F1-806C-49DD9A8F0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1669-3C02-46B3-A3A7-FB53EBB2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81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7CC67F-7695-419D-8AC6-FC58E48BD8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12B658-485B-4B13-B9D5-BB3BABCC7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01CB6-1568-4B55-ADC4-A16A1AF42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E77D-ECA9-432D-8DCA-35994281A478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89715-E792-4AF4-956D-54530F9EB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72EC7-76FF-4C38-A1C6-6BD4BE582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1669-3C02-46B3-A3A7-FB53EBB2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30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87EC1-DD9C-4B63-8F6D-4FDC7B404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EC9A1-5739-467C-96CF-2E83E6309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5967B-B42B-4740-9137-5A652597D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E77D-ECA9-432D-8DCA-35994281A478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8F586-CE13-4C58-A87C-66931DCAD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41B38-F73A-4928-9093-9ECDB298E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1669-3C02-46B3-A3A7-FB53EBB2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D2918-3D27-4542-B201-5B7D5DE95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46F06-C66C-4311-A669-650463C89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563ED-7711-4443-99F2-E2083DCD9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E77D-ECA9-432D-8DCA-35994281A478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821D7-789E-41C1-895F-611DACAC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B0F95-AB2D-4614-BCB2-47838E054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1669-3C02-46B3-A3A7-FB53EBB2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6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5DA29-D3F7-4514-95D4-AB87787AA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6597E-6D8C-4DD0-85E6-DE70F972AD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CC81B-0FB2-4BFA-BE75-5EB6ECECE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A2211B-C7E0-41CC-9956-21774CB9C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E77D-ECA9-432D-8DCA-35994281A478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BA00ED-F317-48B5-BACC-99C2D6ABE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E8144F-F292-4C40-9355-5C635F622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1669-3C02-46B3-A3A7-FB53EBB2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74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BAFCD-B29A-41D4-8D07-AA6C95F23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13EC-A8D8-46B9-99E1-4A771E75E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934660-FAAC-4EA1-BA40-A75A8BAFA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3D8D35-24F3-4734-A2B8-C86248A193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B4FD58-D57A-4BA9-8505-FA0BE7938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AE8543-2B96-4B27-958A-A284ACAC7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E77D-ECA9-432D-8DCA-35994281A478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C96F0E-9020-4D0F-817F-2F1D89B98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0570E9-EF4D-4966-94AE-908A4267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1669-3C02-46B3-A3A7-FB53EBB2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6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FF129-A6A6-48E1-BBB5-453217172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F77335-6CA3-4602-99B8-D50757B22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E77D-ECA9-432D-8DCA-35994281A478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1D76EA-A8F0-41C2-A527-9C3FED2FD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8342C9-EEF6-472C-9CEE-3D1020B7A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1669-3C02-46B3-A3A7-FB53EBB2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1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36C749-B027-4AFD-8E6A-55135C70E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E77D-ECA9-432D-8DCA-35994281A478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406DB7-C82F-4205-8A9B-2BF903D04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4C46B5-5911-4CF6-990D-F29A6AA38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1669-3C02-46B3-A3A7-FB53EBB2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5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2A961-27AD-468D-98FA-4DF2344FF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39782-4003-4185-BD54-6DD7AFE71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A383CA-8568-4AA9-BE3E-EA4D9FD95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D9A8C1-2FFE-47D3-90A5-D05546BFD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E77D-ECA9-432D-8DCA-35994281A478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9F86BA-32AD-47A3-AE3F-09B20F81A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4E2C7A-981C-4299-AD64-837BE92A0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1669-3C02-46B3-A3A7-FB53EBB2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4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7598E-EE4A-4BDC-A546-0FC7EDE7D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10192E-3329-497D-8C1F-49133C125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8B4354-C60C-465F-9ECD-E5F4D34A8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68F08A-E855-4452-9D06-179FF2314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E77D-ECA9-432D-8DCA-35994281A478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B0118-69FD-4D73-8B6A-3EE98CCF4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3205D3-2CCC-4792-A183-B71D745C3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1669-3C02-46B3-A3A7-FB53EBB2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A083A2-B6FD-4299-9597-3F7B0EAF0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1864E-14A7-42E0-814F-EFC0BF77E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797B5-F302-4BBC-9EF7-6BD2FAAA3D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6E77D-ECA9-432D-8DCA-35994281A478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C1D4-4F5C-40F4-BAE1-D66DBCC901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26B52-9CCC-4BCC-8A24-A693DC6A0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C1669-3C02-46B3-A3A7-FB53EBB2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52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B08A2-0A21-4DA8-9844-2BEE26594E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021 Friday Ink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FDCB31-CFE4-4D1E-AEE6-949190CD1B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82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83276-A591-4E0D-A346-AF2881247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530CF-11D5-493F-AD75-A5FEE8908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39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3F65B-477D-4FA4-BD52-6F60DA1BD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190BA-80CD-4C2F-92F7-DD920C870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E4470F2-6A6C-48E4-BF54-CD3835472DAF}"/>
                  </a:ext>
                </a:extLst>
              </p14:cNvPr>
              <p14:cNvContentPartPr/>
              <p14:nvPr/>
            </p14:nvContentPartPr>
            <p14:xfrm>
              <a:off x="201240" y="299160"/>
              <a:ext cx="11594160" cy="6559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E4470F2-6A6C-48E4-BF54-CD3835472DA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1880" y="289800"/>
                <a:ext cx="11612880" cy="657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0631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038ED-9C95-4F58-BEDF-0ED6797B4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E7493-34A2-4287-BB8A-5DD3EFABE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771FFAC-739A-4CF7-85FD-22644A447304}"/>
                  </a:ext>
                </a:extLst>
              </p14:cNvPr>
              <p14:cNvContentPartPr/>
              <p14:nvPr/>
            </p14:nvContentPartPr>
            <p14:xfrm>
              <a:off x="696240" y="350280"/>
              <a:ext cx="10331640" cy="3744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771FFAC-739A-4CF7-85FD-22644A44730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6880" y="340920"/>
                <a:ext cx="10350360" cy="3763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22995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38A71-7535-45DC-B491-3E2E15A0D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Banana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4750B-63BE-43E7-9913-4D035AA15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121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4D08F-F1E5-4082-ABED-02149472D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0DA0B-4A6B-4760-94A4-BA04BCFE3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1470AAA-9339-48BB-B045-36A710E97157}"/>
                  </a:ext>
                </a:extLst>
              </p14:cNvPr>
              <p14:cNvContentPartPr/>
              <p14:nvPr/>
            </p14:nvContentPartPr>
            <p14:xfrm>
              <a:off x="748800" y="835920"/>
              <a:ext cx="10424520" cy="5670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1470AAA-9339-48BB-B045-36A710E9715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9440" y="826560"/>
                <a:ext cx="10443240" cy="568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1593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C9DA1-6459-4B17-955D-BE983B013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Carrot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9B370-02A9-4183-8D33-7289BBE1C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70019A3-977A-4A26-94A0-FB598CFB3E7F}"/>
                  </a:ext>
                </a:extLst>
              </p14:cNvPr>
              <p14:cNvContentPartPr/>
              <p14:nvPr/>
            </p14:nvContentPartPr>
            <p14:xfrm>
              <a:off x="1396440" y="796320"/>
              <a:ext cx="9482040" cy="4646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70019A3-977A-4A26-94A0-FB598CFB3E7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87080" y="786960"/>
                <a:ext cx="9500760" cy="466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0506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9660E-B059-4F38-A7BD-46F342401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3237B-B348-4230-BD42-3DDA01C59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FB91CDF-980F-4A3F-8299-627FFA589948}"/>
                  </a:ext>
                </a:extLst>
              </p14:cNvPr>
              <p14:cNvContentPartPr/>
              <p14:nvPr/>
            </p14:nvContentPartPr>
            <p14:xfrm>
              <a:off x="714792" y="1690688"/>
              <a:ext cx="10368720" cy="3850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FB91CDF-980F-4A3F-8299-627FFA58994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5432" y="1681328"/>
                <a:ext cx="10387440" cy="3868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9073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9</Words>
  <Application>Microsoft Office PowerPoint</Application>
  <PresentationFormat>Widescreen</PresentationFormat>
  <Paragraphs>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021 Friday Ink</vt:lpstr>
      <vt:lpstr>Apple</vt:lpstr>
      <vt:lpstr>PowerPoint Presentation</vt:lpstr>
      <vt:lpstr>PowerPoint Presentation</vt:lpstr>
      <vt:lpstr>Banana </vt:lpstr>
      <vt:lpstr>PowerPoint Presentation</vt:lpstr>
      <vt:lpstr>Carrot </vt:lpstr>
      <vt:lpstr>Donut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Josiah</dc:creator>
  <cp:lastModifiedBy>Josiah</cp:lastModifiedBy>
  <cp:revision>4</cp:revision>
  <dcterms:created xsi:type="dcterms:W3CDTF">2020-10-30T15:06:49Z</dcterms:created>
  <dcterms:modified xsi:type="dcterms:W3CDTF">2020-10-30T16:59:38Z</dcterms:modified>
</cp:coreProperties>
</file>