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30T20:02:09.0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1745 3005 838 0,'93'-42'318'16,"-70"45"-219"-16,-2 5-2 15,-8 11-1-15,3 9-8 16,-11 16-22-16,-5 7-8 16,0 10 0-16,-19-4-3 0,8 8-4 15,4-2-2 1,-4 3-9-16,13 5-3 0,-9-6-5 16,-6 2-6-16,12 5-10 15,-5-6-5-15,16 11-4 16,1 3-1-16,-6-6 4 15,-5 6 3-15,-3-9 5 16,3-4 3-16,4-3-4 16,3-3-2-16,-4-12-5 15,-1-10-2-15,-2-13-10 16,3-8-27-16,4-11-79 16,-6-3-75-16,6-10 109 15</inkml:trace>
  <inkml:trace contextRef="#ctx0" brushRef="#br0" timeOffset="539.6">1931 4528 1131 0,'-22'24'392'0,"30"0"-358"16,-5-14 1-1,0 1 7-15,4 1 4 0,18-2 24 16,-12-12 8-16,20-4-2 15,7-7 0-15,4-3-16 16,5 1 2-16,11-5-3 16,5 1-2-16,8-6-3 0,0-4-7 15,-5-8-8-15,-1 0-5 16,-1-9-12-16,-1 2-8 16,7 4-5-16,-9 3-6 15,-1 12-40-15,-9 1-36 16,-17 6-101-16,2 10-73 15,-8 1 154-15</inkml:trace>
  <inkml:trace contextRef="#ctx0" brushRef="#br0" timeOffset="953.78">3494 4229 1160 0,'27'-29'421'15,"13"-10"-344"-15,7-14-29 16,7-1 0-16,-7-7 35 16,-2-2 13-16,-8-2 28 15,-10 0 12-15,3 5-33 16,-17 1-17-16,-11 7-12 15,4 5-3-15,-15 11 4 16,1 9 8-16,-11 19 12 0,-19 8 1 16,-18 29-18-16,-2 13-17 15,-5 31-21-15,5 8-7 16,9 1-1-16,13 4 0 16,13-15-12-16,6-4-5 15,17-12-9-15,-2-11-2 16,11-9-4-16,5-7-2 15,6-17-27-15,7-8-24 16,11-18-91-16,5-17-52 0,24-10-153 16,7-4 209-16</inkml:trace>
  <inkml:trace contextRef="#ctx0" brushRef="#br0" timeOffset="1386.06">4362 3581 1009 0,'3'2'458'0,"-17"22"-205"16,-7 10-30-16,-9 13-49 16,-11 6-30-16,-1 10-43 15,-3-8-9-15,12 3-25 16,-2-10-11-16,14-13-17 16,9 1-6-16,8-17-12 15,4-8-6-15,12-10-8 16,5-7-3-16,12-19 2 0,11-8 0 15,10-19 1 1,-7-8-2-16,6-13-1 0,-10-3 3 16,-6 0 18-16,-3 1 13 15,-14 8 25-15,-4 9 6 16,-8 27-4-16,2 10-4 16,-4 27-15-16,-2 9-9 15,-1 17-10-15,-3 17-8 16,4 28-7-16,2 19-3 15,2 21-2-15,3 11 0 0,1 3-3 16,1-3 1 0,-7-17 0-16,-4-11 0 0,-13-19-6 15,-3-11-13-15,-7-22-46 16,1-11-28-16,-1-25-71 16,2-10-61-16,11-20-81 15,5-11 177-15</inkml:trace>
  <inkml:trace contextRef="#ctx0" brushRef="#br0" timeOffset="1797.19">5006 3725 745 0,'36'-15'431'15,"-5"5"-124"-15,-17 10-19 0,-13 1-16 16,-18 15-67-16,-11 8-20 15,-10 8-44-15,-4 9-21 16,0 8-29-16,-5 3-16 16,3 16-30-16,7-2-12 15,6-1-13-15,13-6-3 16,17-21-6-16,2-8-2 16,13-22-5-16,1-8 1 15,8-21-1-15,8-7 2 16,16-29 2-16,3-8 0 0,2-16 2 15,2 2 3-15,-5 8 5 16,-2 4 6-16,-5 22 9 16,-17 2 3-16,-9 30 3 15,2 13-3-15,-22 18-7 16,13 12-6-16,-15 11-8 16,-4 7-5-16,8-1-2 15,-11-8-14-15,19-4-51 16,-3-15-42-16,13-7-82 15,-3-8 383-15,0-11-179 16</inkml:trace>
  <inkml:trace contextRef="#ctx0" brushRef="#br0" timeOffset="2030.9">5563 2960 1171 0,'11'-35'560'15,"-8"0"-278"-15,-1 35-51 0,-5 9-35 16,-8 23-72-16,2 26-11 16,-5 21-29-16,-1 17-9 15,2 15-19-15,3 8-12 16,2 0-18-16,4-6-9 16,5-6-8-16,4-16-6 0,2-16-57 15,5-13 19-15,7-19-235 16,1-8 181-16</inkml:trace>
  <inkml:trace contextRef="#ctx0" brushRef="#br0" timeOffset="2230.35">5881 3460 1472 0,'0'67'616'16,"-2"14"-382"-16,-8 21-94 15,-2 7-26-15,-4-3-58 16,2-7-10-16,5-18-37 16,-1-14-22-16,6-23-42 15,2-9-41-15,3-27-155 16,12-4-179-16,6-25 273 16</inkml:trace>
  <inkml:trace contextRef="#ctx0" brushRef="#br0" timeOffset="2430">6084 3078 818 0,'4'-16'397'16,"-15"6"-158"-16,-2 0-66 0,-5-1-88 16,-1-2-28-16,7-1-31 15,7 3-12-15,4 0-21 16,1 4-9-16,5 3-32 15,3 2-51-15,1 5 67 16</inkml:trace>
  <inkml:trace contextRef="#ctx0" brushRef="#br0" timeOffset="2884.01">6139 3317 836 0,'6'113'449'0,"-5"22"-106"15,-11-5-37-15,0 4-129 16,-8-7-51-16,-1-30-77 15,4-8-24-15,6-32-13 16,2-18-4-16,13-19-4 16,1-16-4-16,12-24-5 15,3-10-2-15,3-21-2 16,6-2 1-16,-7-8 0 0,6 6 1 16,-12 6 4-16,-2 5 3 15,5 22 4-15,-13-7 2 16,-1 17 0-16,0 9 0 15,-5 11-2-15,4 22-1 16,1 7 3-16,3 6 0 16,6 6-2-16,9 0 1 15,14 2 22-15,10-2-1 0,21-9 25 16,-3-9 7-16,10 4-1 16,3-1 19-16,-14-3 23 15,4 0 18-15,-10-1 18 16,-10 4-4-16,-13 9-22 15,-16 6-18-15,-27 7-31 16,-18 1-9-16,-29 0-21 16,-7 5-8-16,-15-6-12 15,7 0-7-15,-7-3-32 16,7-5-23-16,10-7-69 16,0-13-49-16,32-18-60 15,4-13 131-15</inkml:trace>
  <inkml:trace contextRef="#ctx0" brushRef="#br0" timeOffset="3335.63">8483 3822 901 0,'-29'-8'426'16,"-1"4"-186"-16,-6 10-60 15,-3 2 11-15,5 22-54 16,-3 5-29-16,10 10-22 16,6 12-13-16,13-2-25 15,8 9-6-15,11 0-9 16,8-2 2-16,9-1 13 16,5-10 2-16,-1-17-1 15,-4-11-1-15,2-16-11 16,-6-13-5-16,-1-11-5 15,-4-5-1-15,-10-19-28 16,1-6-21-16,-8-15-58 16,5-6-43-16,0-5-98 0,0-3 137 15</inkml:trace>
  <inkml:trace contextRef="#ctx0" brushRef="#br0" timeOffset="3758.1">9030 3303 889 0,'2'-33'543'0,"-10"0"-82"16,-13 8-149-16,-2 2-39 0,-9 20-106 15,-4 5-37-15,9 23-55 16,-2 9-23-16,9 16-19 16,4 3-5-16,9 7-14 15,7 14-4-15,12 11-7 16,6 15-2-16,6 8 0 15,2-3 2-15,6-6 0 16,-6-8-4-16,-8-11-35 16,3 0-20-16,-21-20-51 15,0-3-4-15,-13-12 20 16,-14-9 19-16,-2-8 51 16,-4-12 10-16,3-14 32 15,0-7 15-15,-1-22 39 16,-1-5 20-16,0-20 13 15,12-3-8-15,11 3-35 16,14 4-20-16,29 16-23 0,2 0 0 16,18 8-2-16,0 2-1 15,4 1-13-15,2-2-14 16,0 4-35-16,5-3-25 16,0-1-45-16,10 13-28 15,18 6 90-15</inkml:trace>
  <inkml:trace contextRef="#ctx0" brushRef="#br0" timeOffset="4118.75">10289 4089 1158 0,'60'-11'581'16,"3"-7"-257"-16,5-6-73 15,-4-3-34-15,-18-9-71 16,-5 3-6-16,-25-7-2 16,-5 13-3-16,-21-4-9 15,-10 1-11-15,-17 2-29 16,-15-6-18-16,-12 24-32 16,-6 5-6-16,4 24-9 15,5 14-3-15,14 11-4 16,8 1-5-16,13 7-9 15,12-4-2-15,15-2-8 0,11 3-4 16,17-3-4-16,4 1-14 16,14-2-44-16,3-5-40 15,6-11-231-15,7-6-1 16,-6-23-91-16,0-2-307 16,-6-24 576-16</inkml:trace>
  <inkml:trace contextRef="#ctx0" brushRef="#br0" timeOffset="4322.47">10750 4058 901 0,'3'-14'550'0,"-3"1"-105"0,9 15-138 16,6 10-55-16,15 13-70 15,10 7 2-15,17 13-30 16,-2 0-29-16,-2 6-46 16,-5-5-26-16,-13-14-38 15,5-6-5-15,1-17-25 16,0-6-25-16,0-3-44 15,-5-11-69-15,-8-10-54 16,3-4-90-16,-7-16-216 16,-7-1 338-16</inkml:trace>
  <inkml:trace contextRef="#ctx0" brushRef="#br0" timeOffset="4457.67">11292 3784 1309 0,'-30'-32'598'0,"2"28"-276"16,-1 15-70-16,-5 28-137 0,-3 11-33 15,-6 16-48-15,-1 3-18 16,-3 3-32-16,-3-2-25 16,-1-10 55-16,-2-1-25 15</inkml:trace>
  <inkml:trace contextRef="#ctx0" brushRef="#br0" timeOffset="4955.54">11639 4020 851 0,'15'81'417'0,"0"35"-144"15,0 14-40-15,-1 18-8 16,-7 4-34-16,0-14-30 16,-1-11-33-16,-4-30-34 15,5-12-4-15,-3-31-5 16,0-13 7-16,-3-24-21 16,-3-17-13-16,0-20-27 15,-4-19-7-15,0-35-14 0,-1-18-7 16,1-49 1-1,5-18-1-15,-2-28 5 0,3-2-2 16,15 33-4-16,5 26-2 16,14 46-5-16,11 32 2 15,0 25 2-15,4 10 0 16,-9 19 1-16,-17-6 0 16,0 16 5-16,-1 13 6 15,-12 13 9-15,-4 14 3 0,-12 20 1 16,-26-3-3-16,-7 11-9 15,-1 1-13-15,-16-19-62 16,9-1-46-16,7-31-122 16,7-10 470-16,17-24-218 15</inkml:trace>
  <inkml:trace contextRef="#ctx0" brushRef="#br0" timeOffset="5282.06">12193 4024 957 0,'29'-5'483'0,"-8"17"-135"15,-4 7-78-15,-17 11-56 16,-5 8-38-16,-7 14-48 16,-2 5-17-16,6 5-25 0,4-3-6 15,11-21-17-15,11-8-5 16,18-18-4-16,13-1 2 15,-3-11 24-15,-7-7 9 16,-13-7-13-16,-17-12-5 16,-6 3-23-16,-2-8-13 15,-9-9-9-15,-1-7-7 16,-18-11-11-16,1 1-9 16,0 0-30-16,10 11-21 0,14 3-68 15,2 9-37-15,6 12 0 16,-7-5 79-16</inkml:trace>
  <inkml:trace contextRef="#ctx0" brushRef="#br0" timeOffset="5496.23">12569 4111 1050 0,'24'69'618'16,"-3"4"-154"-16,-4-7-117 15,-6-4-64-15,0-9-121 16,-4-13-28-16,0-11-39 15,-2-14-21-15,4-15-22 16,2-10-15-16,4-15-24 16,5-5-4-16,4-15-2 15,6-1-14-15,4-12-40 16,14-2-20-16,-19-20-76 0,11-7 7 16,7-23 84-16</inkml:trace>
  <inkml:trace contextRef="#ctx0" brushRef="#br0" timeOffset="5713.88">13267 3318 965 0,'13'27'489'15,"-17"1"-90"-15,2 12-108 16,1 12-6-16,-8 1-22 0,7 19-63 16,-8 3-43-16,-2 4-85 15,1-1-29-15,3 3-31 16,-2-9-5-16,5-1-5 15,2-1 0-15,1-13-3 16,1-7-14-16,3-5-42 16,-2-13-83-16,0-11 99 15,-5-3-7-15</inkml:trace>
  <inkml:trace contextRef="#ctx0" brushRef="#br0" timeOffset="5935.71">13291 3973 2131 0,'17'12'46'0,"-5"-2"-6"0,22 26 72 16,-2 2-8-16,4 19 17 15,0 8-6-15,-2-5-41 16,-5-6-13-16,-6-13-38 15,4-6 0-15,-6-15-39 16,-3-9-20-16,-2-15 24 16</inkml:trace>
  <inkml:trace contextRef="#ctx0" brushRef="#br0" timeOffset="6738.45">13648 3609 1225 0,'11'-16'592'0,"-1"14"-265"15,5 14-89-15,0 4-20 16,0 9-92-16,0 5-30 0,1 13-50 16,0 8-13-16,3 11-15 15,5 10-6-15,-1 1-4 16,-1-1-2-16,-2-2-2 16,-8-5 0-16,-6-14-1 15,2-6 0-15,-5-19-2 16,-2-8 1-16,13-9-1 15,-4-6 0-15,1-10 8 16,3-8 9-16,-18-21 22 16,4-9 11-16,5-14 8 15,-3-3-6-15,14 3-19 16,1 10-12-16,-1 15-16 16,7 20-2-16,-3 20-2 15,-3 11 3-15,1 25 1 16,-2 3-1-16,-2 15 1 15,4 9-3-15,2-7 0 16,3-3-1-16,5-13-2 16,-2-13 0-16,12-9 0 15,4-6-1-15,-3-14-1 0,-10-13 2 16,2-15 3-16,-7-10 3 16,4-19 6-16,12-3 4 15,-10-18 8-15,2-4 6 16,3 5 4-16,0 10-1 15,18 28-3-15,-8 7-2 16,1 20-6-16,-17 2-1 16,-7 8-6-16,3 15-3 0,-3 17-3 15,10 11 0-15,-6 15-2 16,6 14-1-16,-4 11 0 16,2 11 0-16,-13 11 3 15,-10-1 1-15,-18 3 2 16,-9-1 3-16,-11-7 0 15,-10-5 0-15,12-13 0 16,-6-14-2-16,14-23 0 16,7-14 0-16,-14-24-2 15,18-7-2-15,6-15-9 16,4-9-2-16,11-18-6 16,2-4 0-16,19-7 2 15,10-1 4-15,34 4-1 16,10-9-1-16,9-6 1 15,-9 4-1-15,10-4 2 16,-8 10 1-16,-4 11-26 0,2-5-12 16,-23 14-29-16,-3 7-30 15,-21-4-65-15,-8 13-7 16,-1 4 330-16,0-5-162 16</inkml:trace>
  <inkml:trace contextRef="#ctx0" brushRef="#br0" timeOffset="8029.58">13061 3696 1571 0,'-11'7'522'0,"8"5"-465"16,0 4-7-16,3 6 20 16,-4-6 28-16,15 0-18 15,9-3-17-15,10-16-22 16,17 0-10-16,13-14-16 0,18 2-3 16,1 1-12-1,4 3-19-15,-5 3-42 0,-8 0 422 16,24 2-287-16</inkml:trace>
  <inkml:trace contextRef="#ctx0" brushRef="#br0" timeOffset="8584.45">16915 4113 1157 0,'24'-40'500'16,"10"-7"-253"-16,5 4-71 15,0-9-5-15,0-2-36 16,-8-4-23-16,1-3 3 15,-27 10-6-15,-7 6 4 16,-31 13 8-16,-19 10-15 16,-10 22-25-16,-5 14-19 15,7 31-38-15,-1 9-4 0,16 16 0 16,1 3-2-16,20-2-5 16,10-4-2-16,11-11-5 15,15-8-3-15,9-11 1 16,8-7-1-16,16-7 0 15,0-12-3-15,2-14-28 16,5-8-20-16,-5-17-68 16,11 0-30-16,5-4 90 15</inkml:trace>
  <inkml:trace contextRef="#ctx0" brushRef="#br0" timeOffset="8918.18">17349 3599 1177 0,'-12'28'497'0,"6"33"-296"16,-1 9 3-16,0 18-9 15,-2 3-53-15,-3-6-42 0,12 3-17 16,-4-23-32 0,2-14-8-16,14-16-16 0,-7-14-1 15,17-16 5-15,5-5 3 16,2-21 5-16,3-12-2 15,6-15-8-15,1-8-5 16,8-3-9-16,-5-2-2 16,-10 2-3-16,4 13-1 15,-15 14 2-15,6 16-2 0,-14 10 3 16,4 12 0-16,-13 11-3 16,-4 10 1-16,10 18 6 15,-19-11-15-15,11 0-47 16,6-10-21-16,7-10-171 15,16 4 154-15</inkml:trace>
  <inkml:trace contextRef="#ctx0" brushRef="#br0" timeOffset="9132.75">18212 3821 1034 0,'-15'8'545'16,"-10"9"-168"-16,-10 14-142 15,-10 8-54-15,3 17-58 16,-1-1-13-16,8-4-38 16,8-1-17-16,19-15-31 0,9-2-11 15,11-10-14-15,4-4-1 16,8-11-19-16,6 1-21 16,2-11-59-16,6-5 434 15,18-8-271-15</inkml:trace>
  <inkml:trace contextRef="#ctx0" brushRef="#br0" timeOffset="9433.82">18610 3819 1056 0,'3'43'502'0,"-26"6"-215"16,10 14 4-16,-2 7-50 15,-5-2-30-15,4-5-41 16,2-7-26-16,9-11-44 16,4-18-14-16,16-9-18 15,5-12-8-15,1-17-14 16,4-5-7-16,-1-19-8 16,2-7-8-16,3-7-13 15,9 1-1-15,-2-4-27 16,1-1-23-16,5 4-54 15,-6-6-39-15,10 12-105 16,3 3-49-16,12 10 179 16</inkml:trace>
  <inkml:trace contextRef="#ctx0" brushRef="#br0" timeOffset="9794.62">19243 3935 1206 0,'-6'39'555'15,"-6"-1"-278"-15,8 1-13 16,-12-6-124-16,1 3-24 15,4 2-21-15,0-1-26 0,7-2-11 16,2-8-7-16,7-12-22 16,1-11 4-16,8-14-9 15,4-6-3-15,9-13 4 16,5-7 1-16,8-6-4 16,6-4-5-16,4-9-7 15,2 0-3-15,6 10-4 16,0 11 1-16,-8 21 2 15,-9 11 2-15,-17 14 22 16,-7 5 6-16,-10 33 15 16,-4 11 4-16,-3 46-10 15,-9 12-1-15,-16 10-8 16,-13 5-6-16,-27-14-8 16,-3-6-5-16,-5-22-8 15,5-14-13-15,7-44-46 16,5-17-22-16,7-37-93 15,1-25 337-15,-4-43-152 0</inkml:trace>
  <inkml:trace contextRef="#ctx0" brushRef="#br0" timeOffset="10296.78">19836 2927 1027 0,'59'-19'456'15,"-9"25"-197"-15,-8 23-37 16,-17 24-36-16,-8 5-13 0,-17 44-39 16,-4 9-10-16,-2 22-35 15,-1 21-17-15,8-17-25 16,9 0-11-16,4-16-13 16,4-17-4-16,-5-12-8 15,8-11 10-15,-12-32-45 16,2 2-30-16,4-14-66 15,-16-15-72-15,-10-6-80 16,-15-12-40-16,-26-20-57 16,-7 3 49-16,1-14 164 15,2-7 114-15,17-6 185 16,11-11 32-16,24 2-3 16,11-3-19-16,22 7-21 15,8 0 8-15,15 3-7 0,-3-2-9 16,5 15-24-16,-3 2-25 15,-8 13-31-15,2 10-16 16,-4 14-20-16,-5 2-3 16,4 16-2-16,-3 12-2 15,-3 9 27-15,-2 16 18 16,-14 9 23-16,-5 6 6 16,-16-8-19-16,-6-1-17 15,-4-13-15-15,0-9-2 0,4-23-40 16,5-6-30-16,3-29-96 15,3-16 84-15</inkml:trace>
  <inkml:trace contextRef="#ctx0" brushRef="#br0" timeOffset="10690.73">20566 3602 1143 0,'12'-41'549'0,"-2"21"-210"15,4 14-61-15,-14 3-126 16,-3-4-49-16,-3-5-76 15,-4-14-22-15,19 5-25 16,4-1-8-16,12 3-54 16,6 9-27-16,8 15-57 15,2 5-18-15,-1 17 46 16,-5 12 27-16,-11 7 76 16,-1 11 62-16,-17 12 93 15,-7 9 37-15,-16 5 58 16,-6 10-4-16,-7-6-39 15,3-6-20-15,3-10-53 0,4-13-31 16,17-9-35-16,4-13-7 16,17-12 2-16,4-9-2 15,8-15 5-15,8-5 1 16,2-18-8-16,1-4 2 16,-7-14-12-16,-6-7-1 0,-12-2-7 15,-6-4-10-15,-14-8-41 16,-4-1-22-16,-12-14-62 15,7-1-25-15,-1 5-1 16,3 4 90-16,5 29 38 16</inkml:trace>
  <inkml:trace contextRef="#ctx0" brushRef="#br0" timeOffset="11029.97">20943 3615 442 0,'11'3'349'0,"32"78"80"15,-27-21-96-15,0 16-66 16,9 4-49-16,-15-6-61 15,9-3-28-15,-2-17-48 16,-2-8-15-16,3-24-10 16,4-8 14-16,1-15 30 15,-2-12 7-15,6-15 9 16,1-10 1-16,15-16-18 16,4-4 0-16,11 0-8 15,4 8-10-15,-20 8-14 0,4 12-10 16,-11 21-19-16,-4 5-5 15,6 22-7-15,-6 9-3 16,-5 3-5-16,3 5-4 16,0 9-3-16,0 0-2 15,1 1-3-15,6-3-2 16,-3-9-4-16,-1-1-17 16,-1-8-27-16,-6 1-23 0,3-8-37 15,11-6 68-15,10-8 13 16</inkml:trace>
  <inkml:trace contextRef="#ctx0" brushRef="#br0" timeOffset="28898.73">22659 4056 1586 0,'-2'3'563'0,"15"-3"-432"16,9-3 6-16,16-4 43 15,8-6-20-15,13-2-68 16,5-2-15-16,7 2-27 16,2 2-14-16,7 1-19 15,10 4-5-15,2-6-7 16,1 3-3-16,-3-2 5 16,-10-2-18-16,-10-2-33 15,-3 0-49-15,-5 5-128 16,-2 4 142-16</inkml:trace>
  <inkml:trace contextRef="#ctx0" brushRef="#br0" timeOffset="29340.05">24707 3140 1298 0,'-2'-14'569'0,"-10"12"-320"16,-8 7-19-16,-10 18-69 15,-5 11-51-15,-8 18-44 16,0 3-7-16,4-3-7 15,10-5-5-15,25-9-10 16,3-5-7-16,33 4-18 16,3-1-3-16,11 2 1 15,12 10 4-15,2 9 4 16,0 6 1-16,-2 5 9 16,-7-4 0-16,-25-8 7 15,-1 0 0-15,-17-9-4 16,-13-2-3-16,1-8-6 15,-6-9 1-15,-10-12-22 16,2-10-14-16,-14-16-67 16,-12-9-45-16,-3-30-183 0,0-13-121 15,5-31 270-15</inkml:trace>
  <inkml:trace contextRef="#ctx0" brushRef="#br0" timeOffset="29517.87">24486 3374 921 0,'-4'-17'485'15,"15"11"-112"-15,11 2-32 16,6-6-63-16,10 0-64 0,3-9-101 16,2 1-39-16,7-1-60 15,-1 4-8-15,8 4 8 16,6 0-24-16,2-8-48 16,3-3-34-16,10-5 398 15,1-3-256-15</inkml:trace>
  <inkml:trace contextRef="#ctx0" brushRef="#br0" timeOffset="29799">25552 2762 872 0,'-4'-26'423'0,"-1"6"-146"15,-3 6 0-15,-2 12-46 16,-5 3-36-16,-1 21-70 15,-4 7-16-15,0 27-23 16,5 12-7-16,-5 11 3 16,8 10-4-16,4 7-22 0,7 4-6 15,11 7-18-15,6-6-8 16,10-11-9-16,-1-9-3 16,4-13 1-16,-1-12-5 15,-10-15-53-15,-6-14-43 16,-10-20-99-16,-2 1-39 15,-16-17 139-15</inkml:trace>
  <inkml:trace contextRef="#ctx0" brushRef="#br0" timeOffset="29933.13">25263 3677 698 0,'-4'-21'440'16,"1"3"-18"-16,35 10-169 16,1 3-33-16,6-4-69 15,9 1-32-15,-10-13-60 16,10-2-17-16,6-14-32 15,0-9-38-15,-1-13-52 16,12-4 47-16</inkml:trace>
  <inkml:trace contextRef="#ctx0" brushRef="#br0" timeOffset="30337.36">25974 2962 981 0,'-13'24'462'0,"-6"25"-178"0,5 10-49 16,-12 23-26-16,8 14-50 16,-6 4-40-16,-1 1-12 15,15-13-35-15,-7-15-15 16,17-18-35-16,-2-12-8 16,13-17 12-16,4-12 9 15,1-16 15-15,7-14 5 16,-1-23-11-16,7-8-6 15,9-15-11-15,-1-3-5 16,7 6-2-16,-1 1 6 0,3 21 19 16,9 12 9-16,-18 15 19 15,-4 11 2-15,-10 19-7 16,-21 2-5-16,7 24-14 16,-8 9-4-16,-7 10-8 15,6 8-5-15,-2-5-12 16,5-5-7-16,7-18-9 15,-9-10 2-15,11-10-23 16,-5-7-23-16,3 0-50 16,1-6-16-16,-3-2-300 15,-7-9 283-15</inkml:trace>
  <inkml:trace contextRef="#ctx0" brushRef="#br0" timeOffset="34190.32">28345 3215 826 0,'-30'-16'347'16,"9"6"-209"-16,-19 0 8 0,-8 11-1 15,-5 9-30-15,-13 23-22 16,3 5-7-16,-9 21-26 15,9 8-6-15,-4 0-9 16,0 4-2-16,9-10-2 16,3-3-1-16,16-5-13 15,14-2-6-15,17-7-12 16,8-8-2-16,20-6 3 16,11-9 3-16,16-8 11 15,5-2 5-15,8-17 4 16,-3-14 0-16,4-21-2 15,4-14 4-15,3-11 7 16,-7 3 10-16,-11 1 7 16,-2 9-1-16,-22 4 3 15,-4-2 1-15,-9 15-6 16,-4 7-7-16,-1 14-11 16,-8 12-13-16,3 21-12 0,-7 6-4 15,-10 15-8-15,14 9 1 16,-4-1-12-16,-1-1-23 15,3-8-57-15,-3-6-43 16,18-1-95-16,10-5 137 16</inkml:trace>
  <inkml:trace contextRef="#ctx0" brushRef="#br0" timeOffset="34809.67">28537 3226 680 0,'9'12'319'16,"-2"9"-150"-16,-5 18-45 15,0 13-38-15,-5 5-13 16,1 6-6-16,-2 3 4 16,-4-5-10-16,2 2-13 15,0-8-7-15,5-8-18 16,1-6-5-16,5-18-4 15,0-9 4-15,2-14-1 16,4-3 5-16,-2-11 4 16,10-5-2-16,-4-17 0 15,-2-8-9-15,11-9 7 0,-11-9 13 16,12 2 17-16,-3-2 7 16,-2 22-11-16,-2 11-9 15,-12 21 5-15,8 18-3 16,-18 10-4-16,6 13-9 15,-5 15-25-15,-9 3-1 16,4 7 1-16,-8-3 0 16,10-8 2-16,5-3-1 15,9-15 1-15,4-6-5 16,-3-21 5-16,-2-9 2 0,5-23 7 16,3-11 6-16,11-12 17 15,1-5 15-15,-2-6 19 16,1 2 7-16,-7 4-12 15,-2 10-12-15,-2 22-16 16,-4 8 7-16,-3 17-7 16,-3 4-3-16,-4 10-10 15,1 8-14-15,-2 15-6 16,-3 4 0-16,-1 8-1 16,-3 4-1-16,-2-2-1 15,2-1 0-15,1-7 9 16,0-10-12-16,5-2-52 15,1-10-28-15,1-2-88 16,1-6-41-16,6-7 136 16</inkml:trace>
  <inkml:trace contextRef="#ctx0" brushRef="#br0" timeOffset="35681.04">29210 3109 761 0,'4'8'375'0,"-3"15"-167"15,1 28-17-15,-7 8-61 0,0 27-15 16,-6 7 1-16,-3 2-2 16,9 8-1-16,-11-13-22 15,9-5-21-15,5-14-30 16,-3-18-13-16,12-10-8 15,-4-16 1-15,-4-14 4 16,-3-6-3-16,4-13 12 16,1-5 2-16,4-19-4 15,11-4 3-15,-10-20-15 16,2-9-4-16,4-6-6 16,-1-3-1-16,8 3-1 15,0 7 0-15,-1 10 1 16,0 12-1-16,-2 18-1 15,-2 8 1-15,-5 15 3 16,-6 2 0-16,-3 12-4 0,1 17-2 16,-2 15-4-16,-2 8 0 15,-1 8 0-15,0-9 2 16,1-4 2-16,3-5-1 16,-1-21 1-16,3-1-2 15,0-19-2-15,2-3 2 16,4-11 6-16,0-9 3 15,4-12 2-15,-1-14 0 16,3-5-2-16,0-8-2 0,5 4-1 16,3 10-1-16,0 10-5 15,-2 14-1-15,-4 20 5 16,-4 1 1-16,-6 26 2 16,-4 3 1-16,-4 12-4 15,-3 7-1-15,-5-1-1 16,2 5 0-16,4-11 0 15,1 0 0-15,8-6-2 16,3-11-2-16,7-5-3 16,7-5-1-16,5-15 2 15,5-6 3-15,3-11 5 16,2-10 3-16,2-15 2 16,2-2 5-16,11-10 14 15,-3-2 12-15,-1-1 9 16,-5 1 5-16,-12 13 6 15,-10 10-1-15,-12 18 21 16,-9 12-2-16,-20 4-20 16,-5 10-11-16,-10 8-33 0,-3 3-8 15,12 11-6 1,13-17-2-16,0 2 0 16,-37 48-1-16,13 11-1 0,7 2 0 15,25-38-10-15,13-5-20 16,1-18-65-16,13-5-29 15,13-10 291-15,3-3-668 16,10-11 448-16</inkml:trace>
  <inkml:trace contextRef="#ctx0" brushRef="#br0" timeOffset="36097.83">30461 3330 642 0,'-19'46'343'0,"-18"-11"-13"16,4 12-184-16,-3 0 30 16,1-2-32-16,9 15-47 15,2-4-3-15,9 8-13 16,-1-3-3-16,0-12-1 16,6 3-11-16,-2-17-25 15,9-5-7-15,8 0 15 16,-7-16-2-16,6-3 15 15,2-4 19-15,-6-13-10 0,6-6 8 16,5-13-11-16,1-9-21 16,16-12 0-16,5-8 3 15,2-10-6-15,2 6-5 16,-3 15-16-16,-1 15-11 16,-8 22-4-16,-2 2 0 15,-6 7 5-15,-7 7 0 16,-6 7 1-16,3 8-1 15,-10 11-7-15,-1 4-1 16,0 0-4-16,-9-3-19 16,10-3-46-16,-2-12-34 0,5-2-184 15,10 0-165-15,8-17 284 16</inkml:trace>
  <inkml:trace contextRef="#ctx0" brushRef="#br0" timeOffset="36531.94">30808 3631 556 0,'31'-40'393'0,"-5"0"56"16,-7 6-66-16,-16 8-92 16,-5 7-32-16,-17 19-116 15,-8 8-41-15,-17 27-56 16,-6 8-39-16,-3 14-3 16,-3 8 2-16,12 5-2 15,1 2-1-15,2-12-1 0,14-8 1 16,9-21-6-16,14-5-7 15,19-14-5-15,4-4 4 16,8-11 11-16,9-14 7 16,-4-20 8-16,11-11-4 15,8-24 3-15,1-13 4 16,16-11 9-16,-1-8 6 16,7-16 8-16,-7-4 10 15,-11 9 18-15,-7 8 4 16,-19 50 2-16,-8 16-12 0,-20 34-6 15,-2 10-3-15,-17 17-12 16,1 17-2-16,-6 22-23 16,-8 18-5-16,-5 20-3 15,-7 6-3-15,3 2 0 16,-4-8 0-16,14-5-15 16,6-14-21-16,14-6-58 15,8-9-42-15,7-21-53 16,5-2-4-16,0-18 118 15</inkml:trace>
  <inkml:trace contextRef="#ctx0" brushRef="#br0" timeOffset="37774.92">31177 3573 744 0,'-10'61'358'0,"-6"18"-164"15,3 8 19-15,-1 8-70 16,5-4-29-16,4-19-36 16,2-11-30-16,3-25 19 15,2-5 0-15,3-20 6 16,-5-9 8-16,5-13-31 16,5-11 6-16,8-17-2 15,9-14-5-15,3-15-20 16,2-10-6-16,5-11-3 15,-2 3 2-15,-4 14 4 16,-3 11 1-16,-10 34 3 16,-5 13 0-16,-12 17 11 15,-3 13-4-15,-11 13-2 16,-5 11-5-16,-4 17-17 16,-2-2-2-16,3 3-7 15,-1-9 0-15,12-17-4 0,3-1-2 16,9-15-2-16,6-2-3 15,3-9 2-15,0-5 2 16,4-9 2-16,2-6 3 16,-1 1 1-16,5-4 1 15,-4-3 0-15,5-6 0 16,-2 1 1-16,1 0-1 16,-3 15-4-16,-7 10 0 15,-3 10-2-15,-6 15 0 0,-6 4 3 16,4 6 1-16,4 2-2 15,5-9 1-15,12-6-1 16,1-6-1-16,11-13 1 16,0-2 1-16,18-13 4 15,-1-5 3-15,10-11 6 16,5-4 5-16,-5-2 12 16,-4-6 12-16,-18 9 26 15,-9 2 13-15,-24 8 23 16,-6 8-2-16,-16 11-21 15,-1 6-16-15,-14 20-36 16,-2 11-10-16,-2 13-11 16,-3 1-2-16,9 0-4 15,5-3-3-15,11-10 0 16,4 0-11-16,12-8-23 0,6-9-15 16,6-12-48-16,5-4-29 15,4-13-67-15,5-2-57 16,2-11 43-16,4-3-218 15,6-9-35-15,0-10-3 16,0-6-6-16,0-6 298 16,1 0 223-16,-1 4 141 15,1 7 128-15,-7 4 3 0,-12 19-16 16,-6 11-46-16,-16 22-62 16,-4 13-17-16,-16 24-44 15,-7 8-11-15,-5 16-49 16,-3 4-23-16,5-12-34 15,5-4-6-15,11-17-10 16,14-10-6-16,7-15-4 16,4-9 0-16,8-13 2 15,1-9 2-15,12-15 3 16,2-8 1-16,4-4 3 16,-2-6-1-16,5-8-3 15,3-1-1-15,-3-1-6 16,7 9 8-16,-16 22 11 15,-11 11 7-15,-10 23 23 16,-16 12 3-16,-4 25-4 16,-7 14-5-16,-2 11-16 15,-3 1-10-15,2-7-7 0,8-9-2 16,7-9-14-16,7-9-21 16,10-11-44-16,2-9 27 15,0-14-210-15,5-6 543 16,-5-18-245-16</inkml:trace>
  <inkml:trace contextRef="#ctx0" brushRef="#br0" timeOffset="38150.87">32972 3031 1229 0,'4'-1'496'0,"-20"26"-301"15,-7 13-27-15,-11 27-56 16,0 18-22-16,0 18-34 15,-1 6-11-15,6 4-5 16,-1-3-3-16,6-10-15 16,3-2-7-16,9-21 2 15,4-13-13-15,3-16-55 16,5-17-27-16,0-12-43 16,-3-8-101-16,-7-9-30 15,-5-3-45-15,-15-4-62 16,2-5 124-16,-4 1 193 15,0-7 104-15,14 1 188 16,2-4 22-16,22-5-47 16,1 5-14-16,10 0-67 15,0 0-35-15,6-4-58 0,6-3-22 16,7-14-21-16,3 0 2 16,4-5-33-16,4-2-28 15,9 6-80-15,0 0-67 16,12 8 123-16</inkml:trace>
  <inkml:trace contextRef="#ctx0" brushRef="#br0" timeOffset="38517.08">33030 3250 746 0,'-27'-61'411'16,"7"-4"-132"-16,1-6 13 15,-9-9-18-15,26 2-53 16,-7 4-36-16,9 15-63 16,-3 13-24-16,13 19-31 15,12 4-6-15,8 7-4 16,16 5 0-16,9 9-3 16,-3 4-1-16,9 16-14 15,0 7-10-15,-19 31-9 16,-5 7 0-16,-28 21 16 15,-13 10 11-15,-20-1 11 16,-6 10 0-16,-6-7-15 0,-1-8-9 16,8-15-13-16,0-13-7 15,12-13-5-15,0-5-2 16,11-15 5-16,5-7-12 16,-2-11-33-16,5-3-17 15,2-5 210-15,8 1-136 16</inkml:trace>
  <inkml:trace contextRef="#ctx0" brushRef="#br0" timeOffset="38674.15">33230 4140 1456 0,'19'61'645'0,"2"-1"-389"16,-5-11-28-16,-7-24-158 15,-3-13-33-15,-1-12-19 16,-5-9-19-16,-2-7-50 15,-3-5 42-15,-11-10-8 16</inkml:trace>
  <inkml:trace contextRef="#ctx0" brushRef="#br0" timeOffset="39367.41">33327 3097 443 0,'38'-56'277'0,"-28"39"55"16,7-5-95-16,4 4 20 16,-1 8-29-16,1 0-58 15,-5 7-20-15,-2-2-29 16,-1 3-12-16,-1-5-28 16,1 1-9-16,4 10-13 15,-2 1-9-15,-2 9-1 16,-1 6-3-16,-9 9-13 15,-4 3-1-15,-2 12-9 16,-4 8-3-16,1 2-5 16,4 2-2-16,-1-5 8 15,-3-12-12-15,9-9-37 16,-10-4-25-16,6-1 355 16,4 6-247-16</inkml:trace>
  <inkml:trace contextRef="#ctx0" brushRef="#br0" timeOffset="39503.94">33627 3724 710 0,'1'69'400'0,"2"1"-81"0,6-2-48 16,-6-12-136-16,0-7-34 15,-8-9-50-15,-6-9-7 16,-3-14 13-16,3-10 0 16,-1-7-11-16,4-5-21 15</inkml:trace>
  <inkml:trace contextRef="#ctx0" brushRef="#br0" timeOffset="66937.85">2355 5213 915 0,'8'-2'404'0,"-8"-4"-168"15,-6 3 4-15,2 3-21 16,-14 0-22-16,4 8-66 16,-7 2-21-16,-1 14-38 15,7 16-10-15,-10 24-15 16,-3 17-5-16,-7 22-10 16,-4 10-10-16,-12 11-9 15,5 3 1-15,7 2 7 16,4-8 1-16,20-16-1 15,6-11-4-15,13-23-11 16,6-12-5-16,15-17-1 16,8-13-3-16,13-22 3 15,18-4 0-15,24-19 2 0,10-9 0 16,13-9-1-16,3-7-1 16,9-5 0-16,2-1 0 15,2-2-1-15,5 2 0 16,-5 7 1-16,-10 4 5 15,-5 11 9-15,-15 8 2 16,-27 18 2-16,-4 13 4 16,-23 23 20-16,-9 8 3 15,-21 24 12-15,-12 12 0 16,-22 15-18-16,-12 6-1 0,-9-8-9 16,-3-10-5-16,4-9-8 15,2-9-3-15,8-11-4 16,6-6-9-16,-2-21-39 15,13-9-10-15,9-21-81 16,6-13 336-16,8-33-170 16</inkml:trace>
  <inkml:trace contextRef="#ctx0" brushRef="#br0" timeOffset="67164.13">3232 5630 1216 0,'10'-31'515'0,"-4"26"-293"16,1 5 41-16,8 15-35 0,-2 10-29 16,6 14-55-1,-6 5-26-15,12 14-52 0,-16-12-19 16,11 14-26-16,7 1-7 16,-3-13-1-16,16 7-21 15,-1-16-41-15,2-7-26 16,5-2-100-16,7 2 198 15,-6-15-43-15</inkml:trace>
  <inkml:trace contextRef="#ctx0" brushRef="#br0" timeOffset="67643.11">4634 5341 1166 0,'9'-37'506'16,"-2"20"-303"-16,-9 21 8 15,-6 4-14-15,-6 29-45 16,-7 5-35-16,-2 24-23 16,3 11-19-16,5 18-26 0,3 7-10 15,6 19-9-15,2 4 1 16,4 0 2-16,0-7-1 16,3-10-5-16,0-5-4 15,1-21-5-15,5-5-2 16,3-24-3-16,5-15-3 0,4-13-5 15,7-9-2 1,6-16-3-16,3-1 0 0,11-6 1 16,6-8 1-16,-2-6 1 15,6 0 0-15,-7-8 6 16,-4 1-3-16,-5-5-36 16,-1 5-14-16,-9-10-54 15,-14 2-38-15,-10 9 92 16</inkml:trace>
  <inkml:trace contextRef="#ctx0" brushRef="#br0" timeOffset="67824.25">4463 6367 994 0,'29'-20'472'0,"25"0"-192"16,5-16-21-16,17 2-102 15,-7-6-50-15,-1-16-42 0,-3-1-32 16,-14-14-100-16,6-7-68 16,-13-6 62-16</inkml:trace>
  <inkml:trace contextRef="#ctx0" brushRef="#br0" timeOffset="68027.57">4428 5666 1238 0,'-3'6'500'0,"21"-9"-319"16,13-3-16-16,28-17-53 15,9-10-13-15,18-13-29 16,6-14-18-16,6-13-47 16,9-1-41-16,8-12-70 15,10 8-35-15,4 8-60 16,-9 2 124-16</inkml:trace>
  <inkml:trace contextRef="#ctx0" brushRef="#br0" timeOffset="68257.97">5874 5147 713 0,'-37'58'446'16,"4"5"-84"-16,-1 8-62 15,-4 8-41-15,-4 17-75 0,-4 12-20 16,0 8-41-1,10 0-15-15,23 1-37 0,11-12-20 16,19-15-31-16,11-6-9 16,20-16-9-16,2-8-2 15,7-12 0-15,2-9 3 16,-4-19-10-16,3-7-17 16,-5-18-64-16,-4-10-44 15,-16-12 79-15</inkml:trace>
  <inkml:trace contextRef="#ctx0" brushRef="#br0" timeOffset="68801.69">5376 6056 1086 0,'-5'22'495'16,"8"-4"-280"-16,25-4 15 15,19-5-22-15,19-10-59 16,6-12-17-16,16-16-71 15,-5-12-25-15,-2-18-40 16,7-2-23-16,3-12-79 16,3 1-53-16,-6 8-93 15,-11 2-41-15,-28 15 59 16,-5 17 45-16,-23 11 101 16,-6 9 93-16,-13 9 120 15,-5-2 51-15,-6 11 98 16,-2 5-8-16,0 13-59 0,2 12-31 15,-5 16-54-15,6 14-17 16,0 13-29-16,-2 5-13 16,1 3-21-16,5-7-9 15,5-9-13-15,-5-15-7 16,11-21-9-16,2-6-2 16,0-22-2-16,12-6 0 15,2-14 0-15,-2-16 0 16,6-19-2-16,2-7 1 0,8-18-1 15,4 0 2-15,7 3-1 16,-1 6 0-16,-10 25 0 16,-10 6 0-16,-9 25-2 15,-1 16 2-15,-11 19 0 16,4 16 0-16,-14 18 1 16,-7 4 0-16,6 8 1 15,0-1-1-15,2-20 8 16,7-4-12-16,8-24-30 15,4-3-40-15,22-13 40 16</inkml:trace>
  <inkml:trace contextRef="#ctx0" brushRef="#br0" timeOffset="68980.31">7179 6147 1069 0,'-8'46'573'0,"-6"7"-216"15,-6 14-125-15,0 3-63 16,-2-1-123-16,-1-8-20 16,7-20-76-16,7-11-63 15,9-27-60-15,6-11 66 16,6-14 54-16</inkml:trace>
  <inkml:trace contextRef="#ctx0" brushRef="#br0" timeOffset="69424.23">7220 5646 1141 0,'0'-29'475'0,"-3"15"-313"15,10 6-47-15,2 5-101 16,1 2-32-16,15-5-51 16,0-4-21-16,15-4-25 15,4 2 3-15,12 4 33 16,6 7 21-16,-1 13 9 15,-8 6 47-15,-16 14 109 16,-16 8 42-16,-9 15 53 16,-12 5-24-16,-7 6-86 15,2-2-36-15,-25-14-32 0,10-4-5 16,3-21-10-16,4-11-7 16,24-12-2-16,10-6-1 15,22-7 5-15,4-1 11 16,11 5 26-16,-6 5 19 15,-10 9 52-15,-10 11 13 16,-22 13 6-16,-9 12-6 16,-23 13-33-16,-6 12-11 15,-22 7-15-15,1 1-12 0,-6-4-17 16,0-10-10-16,8-9-17 16,-4-13-17-16,11-17-50 15,5-4-32-15,15-22 111 16,11-4-536-16</inkml:trace>
  <inkml:trace contextRef="#ctx0" brushRef="#br0" timeOffset="70009.87">7666 5998 933 0,'-17'0'498'15,"-14"6"-192"-15,-20 17-30 16,-6 8-24-16,-8 18-66 15,16 13-15-15,15 7-24 16,4-3-14-16,17-5-50 0,4-12-23 16,13-12-42-1,4-3-14-15,19-11-8 0,3-8 3 16,20-11-34-16,14-7-34 16,11-23-57-16,12-7 14 15,1-15 61-15</inkml:trace>
  <inkml:trace contextRef="#ctx0" brushRef="#br0" timeOffset="70408">9530 5870 1675 0,'-30'-12'631'0,"-24"14"-487"15,-9 10-30-15,-15 35-9 16,-11 12-20-16,7 22-11 15,-1 6-6-15,23 4-13 16,10-13-14-16,21-13-18 0,21-8-4 16,20-25-9-16,15-5 1 15,20-23 7-15,1-14 0 16,3-22 0-16,9-9-2 16,-4-15 1-16,3-7-10 15,20-14-54-15,-2-10-33 16,6-17 310-16,8 4-203 15</inkml:trace>
  <inkml:trace contextRef="#ctx0" brushRef="#br0" timeOffset="70668.06">10757 5145 1445 0,'-18'-3'647'0,"-35"0"-320"16,-17-1-55-16,-31 3-87 15,-7 8-39-15,-1 20-45 16,9 17-20-16,15 18-37 16,5 11-13-16,8 17-19 15,3 7-6-15,21 11-7 16,11 4-6-16,25-1 9 16,8-9-10-16,13 2-30 15,7-6-34-15,5-23-107 16,3-3-43-16,3-24-127 15,-7-15 209-15</inkml:trace>
  <inkml:trace contextRef="#ctx0" brushRef="#br0" timeOffset="70837.14">9819 6473 545 0,'-35'2'410'0,"1"-16"76"0,-2-21-43 16,21-1-106-16,5-13-66 16,25-4-113-16,24 14-31 15,37 0-35-15,13 1-10 16,15 5-17-16,4-3-17 15,-5-8-46-15,11 4-23 0,7-4-27 16,2-1-9-16,9 3 14 16,10 6 27-16</inkml:trace>
  <inkml:trace contextRef="#ctx0" brushRef="#br0" timeOffset="71508.36">11451 5532 1352 0,'5'-38'503'0,"7"31"-365"0,-15 11 38 15,-11 33-10-15,-7 16 1 16,2 25-39-16,3 10-25 16,12 33-32-16,-1 10-10 15,-2 4-16-15,14 6-6 16,-2-19-10-16,4-10-6 16,12-20-9-16,-10-24-3 15,5-24-5-15,2-21 0 16,0-30 0-16,3-15 1 15,-3-36 0-15,3-15 1 0,9-22-4 16,3-7 0-16,13 3-1 16,-1 7-2-16,-1 24-1 15,-5 14-1-15,-3 34-1 16,-8 17 1-16,0 21-1 16,-8 12 1-16,1 6 0 15,6 2-1-15,5-6-2 16,15-8 0-16,10-18 3 15,12-5 1-15,7-23 1 16,13-6 2-16,-5-5 4 16,-11-8 7-16,-18 9 15 15,-16 5 12-15,-25 13 28 16,-9 12 15-16,-28 12 10 16,-15 9-2-16,-5 22-26 15,-5 8-19-15,-4 11-25 16,5-1-10-16,3-10-9 0,13-6-3 15,28-14-3-15,12 3-3 16,19-9-3-16,8-4-9 16,9-8-27-16,2-11-14 15,-1-11-65-15,1-4-61 16,5-13-65-16,0-3-78 16,3-15-151-16,1-10-69 15,11-15 333-15</inkml:trace>
  <inkml:trace contextRef="#ctx0" brushRef="#br0" timeOffset="71700.42">13056 5604 699 0,'5'-95'482'0,"-17"23"42"16,-8 21-67-16,-11 50-142 15,4 25-53-15,6 48-94 16,-4 20-41-16,5 19-56 16,6 0-11-16,11 2-25 15,11-1-7-15,15-8-7 16,-2-7-6-16,16-20-2 15,-7-21-8-15,9-21-27 16,1-16-22-16,-8-14-76 16,-2-4-61-16,-20-23 115 15</inkml:trace>
  <inkml:trace contextRef="#ctx0" brushRef="#br0" timeOffset="71867.05">12703 6004 1039 0,'-15'-47'455'15,"21"12"-200"-15,14 16-46 16,24 15-69-16,-6-8-26 16,11 10-57-16,-5-14-23 15,-5-5-34-15,13 8-39 16,1-6-150-16,9 9-85 0,3-1 158 16</inkml:trace>
  <inkml:trace contextRef="#ctx0" brushRef="#br0" timeOffset="72284.94">13511 6022 476 0,'21'70'365'16,"5"21"13"-16,-11-7-68 16,-6 5-15-16,-4-6-46 15,1-13-28-15,3-11-73 16,6-12-33-16,8-32-54 16,9-15-4-16,16-34 19 15,11-18 5-15,2-27-2 16,1-7-8-16,-8-8-23 15,-2 4-1-15,-5 18-2 16,-8 7-2-16,-12 33-3 16,-11 15 1-16,-12 27-1 15,-6 15-4-15,-9 24-11 16,-2 15-11-16,0 16-13 16,4 7-2-16,9-6-3 0,2-6 0 15,17-16-2 1,8-13-1-16,20-18 1 0,12-11 2 15,-8-23 6-15,13-8 3 16,-13-16 5-16,-9-4 1 16,3 5 4-16,-23-6 1 15,-13 2 8-15,-8-1 1 0,-6-1-5 16,-4 8-3-16,3 6-9 16,1 8-11-16,5 2-29 15,5 2-26-15,11-12-19 16,5-7 235-16,11-16-128 15</inkml:trace>
  <inkml:trace contextRef="#ctx0" brushRef="#br0" timeOffset="72790.17">15050 6043 665 0,'0'34'483'16,"-7"13"38"-16,-16 12-237 15,-7 0-26-15,-10 8-63 16,12-18-19-1,14-24-31-15,0 0-17 0,-35 77-24 16,3 1-10-16,16-9-13 16,30-39-11-16,17-25-23 15,6-10-5-15,11-20-9 0,2-3-5 16,-3-21-2-16,2-11-1 16,-4-19-4-16,-9-16 0 15,-7-14-17-15,-3-3-20 16,-8-11-61-16,-4-5-51 15,6-8-72-15,3-3-40 16,5 17-64-16,8 15-55 16,8 45-3-16,1 25 12 15,2 35 95-15,-6 17 98 16,-14 21 166-16,8 5 115 0,-9 24 171 16,-9-5 70-16,9 13 27 15,-6 4-22-15,6-10-73 16,7 0-50-16,2-18-86 15,-5-16-47-15,11-15-50 16,7-12-7-16,3-17-10 16,7-9 2-16,-3-20-20 15,1-11-9-15,3-23-10 16,7-2-13-16,-12-15-28 16,-3 2-18-16,-7-1-48 15,-17-7-15-15,10 4-16 16,0-10 13-16,9 3-487 15,7 6 436-15</inkml:trace>
  <inkml:trace contextRef="#ctx0" brushRef="#br0" timeOffset="73034.03">16010 5398 1495 0,'-13'-27'586'16,"1"18"-375"-16,3 6-34 15,4 18 17-15,-2 8-38 16,2 29-41-16,0 6-2 0,4 25-13 16,0 12-10-16,-1 12-33 15,-5 8-19-15,1 0-23 16,3 3-6-16,3-18 0 16,8-10-9-16,1-21-50 15,0-15-71-15,3-13-105 16,0-9 49-16,1-15 85 15</inkml:trace>
  <inkml:trace contextRef="#ctx0" brushRef="#br0" timeOffset="73380.62">16481 5781 771 0,'25'-36'437'0,"-7"11"-121"16,-5 6-35-16,-17 17-100 16,-8 9-30-16,-22 19 11 0,-10 14-3 15,-15 23-31-15,-1 14-3 16,-12 18-15-16,1 6-11 16,11-14-11-16,2-7-12 15,32-22-10-15,18-11-1 16,26-8 7-16,23-9 2 15,27-9-15-15,6-11-8 0,3-12-21 16,-7-5-6-16,-6-10-10 16,0-5 0-16,0 1-20 15,0-2-14-15,-17-10-37 16,-4 4-23-16,-6-6 225 16,-11-7-761-16,9-1 515 15</inkml:trace>
  <inkml:trace contextRef="#ctx0" brushRef="#br0" timeOffset="73723.07">17393 5771 1183 0,'-5'5'576'16,"-8"-4"-270"-16,-12 1-68 15,-7 2 4-15,-7-3-110 0,6 13-13 16,9 0-30-16,0-2-20 16,20 11 1-16,0-5-5 15,7 3-32-15,19 7-7 16,13 4 2-16,10 5 5 16,4 6 28-16,-6 8 11 15,-20 14 0-15,-15 11 5 16,-29 10-24-16,-14 4-8 15,-17-10-9-15,-14-7-13 0,-7-11-14 16,-3-16-14-16,2-24-29 16,15-18-23-1,18-29 45-15,13-9 130 0,23-13-82 16</inkml:trace>
  <inkml:trace contextRef="#ctx0" brushRef="#br0" timeOffset="192756.93">2833 8738 932 0,'16'-18'504'15,"-10"10"-118"-15,-13-3-39 16,-12 10-89-16,-14 3-59 16,-20 3-81-16,2 11-19 15,-20-7-46-15,13 13-22 0,1 8-19 16,-3-1-6-16,11 15-2 15,-4 1 1-15,11-2 0 16,11 2-3-16,16-9-3 16,15-6-4-16,19-5-3 15,11-5 0-15,18-1 2 16,4-2 1-16,5 3 2 16,1 6 2-16,-8 9 8 15,-7 6 7-15,-13 13 26 16,-11 6 13-16,-18 2 17 15,-7 2 6-15,-13-2-14 16,-7-7-9-16,-6-14-21 16,-3-9-10-16,3-13-16 15,-7-14-19-15,-1-11-43 16,12 1-25-16,-1-12-61 16,12 4-60-16,6 1-290 15,-4-10 325-15</inkml:trace>
  <inkml:trace contextRef="#ctx0" brushRef="#br0" timeOffset="193016.58">2915 8903 1037 0,'13'-33'549'0,"-5"20"-157"15,6 15-53-15,-7 19-96 16,2 13-55-16,-3 26-49 15,-4 6-23-15,5 19-36 16,-1 5-17-16,1 10-26 16,3 1-11-16,1-14-12 15,-2-5-4-15,3-25 6 16,-5-4-15-16,-2-14-63 16,0 0-73-16,-4-6 13 15,-1-14-560-15,-2-11 498 16</inkml:trace>
  <inkml:trace contextRef="#ctx0" brushRef="#br0" timeOffset="193176.04">2956 9503 789 0,'31'-15'496'16,"6"3"-96"-16,0-1-60 0,7-4-49 16,4-4-128-16,1-3-45 15,9 0-77-15,-5-5-22 16,0 0-17-16,-1 0-12 15,-6-5 368-15,4 2-276 16</inkml:trace>
  <inkml:trace contextRef="#ctx0" brushRef="#br0" timeOffset="193419.85">3513 8906 1503 0,'-35'-24'676'0,"14"11"-341"15,6 9-41-15,9 17-129 16,-3 8-45-16,9 16-43 16,0 13-13-16,9 13-4 15,4 5-8-15,-2 5-20 16,8 3-8-16,0 2-13 16,4 1-4-16,-3-10 5 15,2-4-4-15,-6-15-7 16,-2-4-83-16,-3-3 89 15,-2 5 94-15,-4 9-92 16</inkml:trace>
  <inkml:trace contextRef="#ctx0" brushRef="#br0" timeOffset="193850.61">4021 9779 1285 0,'7'31'511'0,"2"-19"-367"16,-3-15 15-1,-1-23 53-15,0-16-55 0,0-26-5 16,4-8-22-16,-3-25-32 15,2-2-5-15,-4-16-21 16,-2-5-10-16,-2 14-19 16,-4 7-4-16,2 29-6 15,2 20-3-15,0 27 5 16,1 6 0-16,1 20 3 16,2 6 1-16,5 19-5 15,7 8-2-15,11 22-10 16,3 8-3-16,12 19-6 15,-1 2-3-15,-5-6 0 16,-2 1-5-16,-2-11-52 16,-4 0-22-16,0-5-89 15,-4-11 4-15,-18-14 349 0,1-7-182 16</inkml:trace>
  <inkml:trace contextRef="#ctx0" brushRef="#br0" timeOffset="194031.57">4016 9597 1327 0,'-14'6'681'0,"12"-3"-252"16,10 0-182-16,5-1-31 15,11-3-99-15,4-5-19 0,8-10-32 16,1 0-17-16,12-8-19 16,-3-1-23-16,2-6-68 15,0-3-10-15,4 1-449 16,3 5 361-16</inkml:trace>
  <inkml:trace contextRef="#ctx0" brushRef="#br0" timeOffset="194330.77">5137 9220 1632 0,'-9'5'655'16,"10"-1"-470"-16,5 0 4 15,14-2-88-15,0-5-32 16,14-1-25-16,1 0-15 15,5-6-16-15,10 5 7 16,5-6-19-16,2-4-15 16,0-8 304-16,4-5-233 0</inkml:trace>
  <inkml:trace contextRef="#ctx0" brushRef="#br0" timeOffset="194739.87">5749 8945 1006 0,'-14'-17'473'0,"13"2"-137"16,-9-7-138-16,13-4 27 16,18 3-44-16,1-7-37 15,12-4-7-15,4-2-36 16,1 0-15-16,0 7-36 15,1 6-13-15,-5 15-15 0,-3 7-5 16,-8 11 4-16,-5 12 3 16,-12 13 5-16,-10 4 1 15,-11 26-4-15,-12 7-4 16,-10 22 3-16,-4 12 3 16,-1 1 17-16,5-1 4 15,5-17-5-15,11-9-3 16,13-16-13-16,11-11-4 15,15-14-3-15,0-10-5 16,12-12-10-16,0-13-2 0,7-10 0 16,4-9 2-16,22-7-32 15,-4-8-20-15,4-17 190 16,13 1-831-16,-14-16 563 16</inkml:trace>
  <inkml:trace contextRef="#ctx0" brushRef="#br0" timeOffset="195062.73">6805 8750 1642 0,'-39'12'716'0,"-7"16"-401"16,-11 5-49-16,-12 22-121 16,0 11-47-16,11 4-44 15,12 0-12-15,26-20-15 16,12-4-5-16,18-17-4 15,15-4 0-15,32-5 4 16,14-4 3-16,13-5 6 0,4-2-2 16,-8-3 5-16,-2 3-2 15,-2 12-3-15,-8 1 3 16,-25 10-2-16,-17 8 1 16,-35-3 0-16,-10 7-2 15,-17 1-7-15,-7-7-15 16,-4-7-31-16,-5-9-15 15,-1-17 82-15,-6-5 47 0,-25-25-45 16</inkml:trace>
  <inkml:trace contextRef="#ctx0" brushRef="#br0" timeOffset="195256.25">6368 9098 1064 0,'27'-26'632'16,"9"-6"-184"-16,2-1-184 15,-4 1-80-15,-7-6-139 16,4 2-9-16,-5-2 0 16,1-5-13-16,7 3-13 15,-2-2-6-15,4 5 0 16,2 3-3-16,16 9-39 16,-2-1-36-16,22 9 407 15,9 2-278-15</inkml:trace>
  <inkml:trace contextRef="#ctx0" brushRef="#br0" timeOffset="195666.67">7482 8524 1093 0,'42'7'592'16,"-14"8"-163"-16,-9 4-59 15,-19 3-125-15,-6 7-52 16,-10 2-51-16,-3 4-25 16,-8 7-44-16,-6 5-10 15,5 12-15-15,-2 5-8 16,7 12-19-16,5 2-7 0,8-9-12 15,10 2-2-15,13-14-1 16,3-11-1-16,9-10 1 16,6-11 1-16,10-12 1 15,9-5 2-15,4-16 3 16,6-4 6-16,-10-12 2 16,3-1 1-16,-6 2 4 15,-10-3 1-15,-10 7 10 16,-11-3 9-16,-15 2 16 15,-8 6 1-15,-18 2 2 16,-11 1-5-16,-9 11-18 16,-11 0-5-16,-9 7-16 15,-1 7-6-15,-2-1-8 16,9 4-4-16,17-8-21 16,8 1-13-16,16-8-21 15,2-2-33-15,16-3 163 0,8-9 14 16,11-9-40-16</inkml:trace>
  <inkml:trace contextRef="#ctx0" brushRef="#br0" timeOffset="196053.28">8376 8801 1589 0,'4'6'554'0,"-4"-9"-465"0,-1 3-32 15,0 0 16-15,0 0-23 16,0 0-20-16,-1 0-15 15,1 0 108-15,0 0-83 16</inkml:trace>
  <inkml:trace contextRef="#ctx0" brushRef="#br0" timeOffset="196205.96">8500 9284 1784 0,'30'41'760'0,"-7"-15"-462"16,-10-7-63-16,-6-10-138 15,-3 0-41-15,-5-17-49 16,-4-9-24-16,8-13-41 16,-7-13 27-16,20-10 8 15</inkml:trace>
  <inkml:trace contextRef="#ctx0" brushRef="#br0" timeOffset="198700.85">10273 8780 1056 0,'-13'1'480'16,"-10"-1"-219"-16,-3 0-30 15,-4 5-75-15,-8 1-30 0,-4 9-30 16,-9 11-9-16,-6 17-8 15,-4 9-8-15,3 16-26 16,9 6-11-16,10 2-19 16,10-1-6-16,14 2-7 15,5-2-2-15,13-9-2 16,10 0-1-16,5-18-2 16,7 3 0-16,2-19 0 15,2-6 0-15,9-6-1 16,-2-14 1-16,6 3 0 15,-1-14 2-15,-4-5 3 16,-9-7 0-16,-2-6 0 16,-5 0 1-16,-6-5 1 15,7 1-1-15,-6-5 1 16,3 0 0-16,-4 2 1 16,-2 5 1-16,-9 6 1 15,-4 3-10-15,-5 7 22 16,-6-2 16-16,0 5 21 0,4 2 15 15,-4-2-22-15,7-1-14 16,-5-2-24-16,-2-7-4 16,11 15-3-16,-2 0 1 15,3 11-2-15,3 7-1 16,-9-2-1-16,-3 6-2 16,-2 5 0-16,-2-2-1 15,8 4 2-15,0 1 0 0,6-5 2 16,-4 0 0-16,-7-3 0 15,9 2 1-15,-11 6-1 16,11 5 0-16,-6 7 0 16,-2 1 1-16,-4 2 1 15,-5 3 0-15,-2 1 1 16,-13-1 0-16,-2 0 1 16,-3-1 1-16,1-2-1 15,4-1-1-15,4 4 1 16,-2-9-1-16,-1 12 2 15,3 2 4-15,-1-12-19 16,3 0-8-16,7-20 215 16,-3-10-648-16,20-11 394 15</inkml:trace>
  <inkml:trace contextRef="#ctx0" brushRef="#br0" timeOffset="199046.45">10253 8501 1211 0,'3'-25'574'0,"4"17"-235"15,-6 8-38-15,0 17-75 16,2 17-56-16,4 24-65 15,4 9-15-15,8 20-33 16,12 13-11-16,10 15-21 16,6 10-8-16,5 7-9 15,-2-4-2-15,0-8-1 16,-1-4 1-16,0-17-1 16,-7-10 1-16,-6-16 0 15,-4-8 3-15,-11-20-11 16,-2-7-20-16,-9-18-63 15,-4-8 7-15,-13-12 36 16</inkml:trace>
  <inkml:trace contextRef="#ctx0" brushRef="#br0" timeOffset="199271.76">9917 9893 1316 0,'-31'17'668'0,"16"-8"-286"16,30-13-94-16,27-1-51 16,10-9-105-16,10-5-26 15,0 4-47-15,-8-3-20 0,3-7-22 16,0 1-18-16,5-14-70 16,5-1 2-16,8-7 27 15</inkml:trace>
  <inkml:trace contextRef="#ctx0" brushRef="#br0" timeOffset="199780.31">12592 9251 778 0,'-69'5'467'16,"17"-14"30"-16,-11-2-232 16,-8 18-64-16,-8-2-38 15,7 22-58-15,12 7-2 0,2 8-25 16,10 12-6 0,12 4-15-16,16 8-15 0,18-7-18 15,8 0-7-15,18-10-10 16,-7-8-3-16,18-7 4 15,1-10 1-15,6-10 4 16,6-10 6-16,1-10 2 16,-5-8 3-16,-5-8 0 15,-7-5-5-15,-16 0 1 16,-4 0 1-16,-13-3-2 16,-14-3-7-16,-16-10-39 15,-6-5-37-15,-2-14-58 16,11 8 76-16,14-2 14 15</inkml:trace>
  <inkml:trace contextRef="#ctx0" brushRef="#br0" timeOffset="200370.04">12508 9202 760 0,'14'38'409'16,"5"4"-70"-16,-4 5-47 15,5 13-45-15,2 8-42 16,-1 7-66-16,-6-3-16 16,-4-10-34-16,-1-4-7 0,-6-4-11 15,0-6-8-15,-1-5-16 16,-2-14-8-16,-2-20-22 16,1-11-5-16,2-24-7 15,2-12-3-15,3-13 1 16,-1-6 0-16,4-4-1 15,-1 2-1-15,5 3 1 16,0 3 0-16,1 14 0 16,2 13 1-16,-4 16 1 15,5 11 2-15,0 17 0 16,1 5 2-16,0 9-2 16,6 2-3-16,7-2-2 15,-3-7-2-15,18-8-2 16,-1-4-1-16,3-16 2 15,9-4 0-15,5-16 2 16,5-8 4-16,-15-9 8 0,2 2 14 16,-32-7 36-16,-10 9 17 15,-11 2 37-15,-20-3 5 16,-8 17-14-16,-16 1-15 16,-10 15-38-16,3 13-17 15,1 21-21-15,1 8-3 16,9 22-7-16,10 4-1 15,12 1-3-15,9-4 0 16,15-18-3-16,1-3-1 0,12-9 9 16,5-10-16-16,4-1-42 31,-14-10-21-31,0 1-18 0,53 25 190 0,9-5-76 16</inkml:trace>
  <inkml:trace contextRef="#ctx0" brushRef="#br0" timeOffset="200648.6">13803 9599 1117 0,'3'54'484'0,"18"-43"-208"0,1-1-18 16,11-7 1-16,4-2-53 15,13 0-107-15,5-6-24 16,3-10-50-16,6-2-10 16,1-11 18-16,-3-5-14 15,-8 0 5-15,-10-2 295 16,-5 10-250-16</inkml:trace>
  <inkml:trace contextRef="#ctx0" brushRef="#br0" timeOffset="201189.19">14495 9449 792 0,'0'0'398'0,"0"0"-125"16,0 15-39-16,0 12-41 15,-4 34-46-15,4-21-24 16,1 2 9-16,4 4 20 16,2-2 14-16,7 1 2 15,4-2-17-15,5-14-48 16,5-6-21-16,0-13-39 16,5-9-14-16,13-9-8 15,4-7-6-15,-4-25 0 0,8 3 1 16,-12-10-3-16,-3-3 3 15,4 11-1-15,-13-6 1 16,-4 14 2-16,-7 9 0 16,-9 16 2-16,-4 8 2 15,-5 16-2-15,-1 7 0 16,1 16-7-16,1 6-2 16,-2 2-6-16,0-1 0 15,3-1-4-15,2 2 0 0,5 1 0 16,4-1-1-16,8-7-1 15,5-10 0-15,6-11-3 16,6-9 1-16,-3-13 0 16,2-7 3-16,-3-12 18 15,-7-5 9-15,3-13 14 16,-6-5 0-16,-5 3-12 16,-3-7-8-16,-5 11-11 15,-2-8-3-15,2 8-4 16,3 12-13-16,1-13-40 15,3 10-37-15,0-9-43 16,3-2 93-16,3 7 9 16</inkml:trace>
  <inkml:trace contextRef="#ctx0" brushRef="#br0" timeOffset="201547.85">15914 9479 1107 0,'0'8'592'0,"-7"-3"-180"15,-5 1-167-15,-18-4-60 16,13 8-77-16,-9 6-3 16,-4 11-13-16,10 10-4 15,-10 21-15-15,-3-6-14 16,1 4-16-16,12 3-3 16,10-16-5-16,15 2-3 15,16-19-13-15,7-12-4 0,4-23-6 16,2-12-1-16,10-15 0 15,-10-13 0-15,-4-10 1 16,0-1 2-16,-13-2 11 16,5 6 2-16,-4 17 12 15,-8 5 12-15,-9 22 6 16,-3 12 0-16,-13 12-13 16,4 15-15-16,-1 4-16 15,4 8-3-15,6-3-24 16,5 0-9-16,9-10 142 15,2-10-1-15,7 7-49 16</inkml:trace>
  <inkml:trace contextRef="#ctx0" brushRef="#br0" timeOffset="202001.79">16171 9863 1315 0,'16'-19'646'16,"-14"-4"-277"-16,6-2-115 15,-8-10-115-15,10 12-55 16,0 5 0-16,3 9 2 16,0 12-18-16,-5 8-10 15,9 11-24-15,-2 4-11 16,5 6-12-16,2-3-4 16,-8-6-3-16,0-6-2 0,1-9-3 15,-2-5 2-15,2-13 16 16,3-6 11-16,-2-15 23 15,0-14 3-15,3 4 3 16,-3-5-7-16,-3 4-13 16,1 13-5-16,-3-2-6 15,4 10 1-15,3 17 7 16,0 8 5-16,-3 16 4 16,-2 12-1-16,-6 16-4 15,-7 11-5-15,-6 30-8 16,-13 6-2-16,-12 10-7 15,-9 2-3-15,-11 15-5 16,-1 5-1-16,-13-7-8 16,-3-5-16-16,1-19-29 15,-4-12-20-15,11-21 69 16,7-14 67-16,19-38-39 0</inkml:trace>
  <inkml:trace contextRef="#ctx0" brushRef="#br0" timeOffset="202839.73">18323 8588 1185 0,'-38'-27'564'0,"-5"-8"-203"16,-1 1-31-16,-12 10-101 16,-4 8-33-16,4 22-76 15,-2 12-22-15,8 26-22 16,11 17-9-16,5 20-10 15,6 15-7-15,11 22-26 16,-6 2-6-16,11 12-11 16,2-2 3-16,6-11-14 15,0-10-18-15,-6-19-50 0,-1-13-60 16,4-17-48-16,-5-15-20 16,2-16-42-16,-1-5-24 15,-19-11-89-15,2 2-45 16,-9-5 80-16,-11-10 78 15,0-5 168-15,1-7 102 16,9 1 115-16,4-5 41 16,16 0 44-16,8 2 2 15,12-8-47-15,10 4-17 0,13-6-20 16,9-8-10-16,21-3-35 16,13-4-23-16,8-5-36 15,7 3-16-15,3 5-18 16,-11 0-5-16,12 16 5 15,-1 8 9-15,-20 8 25 16,-4 12 17-16,-34 7 30 16,-15 6 8-16,-11 9 3 15,5 7-8-15,-8 10-28 16,-4 2-12-16,4 12-21 16,-15-1-5-16,12 1-9 15,-3-1-2-15,5-14-4 16,2-7-2-16,0-18 1 15,16-10-2-15,0-14 1 16,6-10 1-16,7-19 1 0,-11-8 0 16,6-12-2-16,1-3-1 15,-1 0-3-15,1 1 1 16,-2 5-2-16,0 5 0 16,-6 16 1-16,-4 10 4 15,-1 21 8-15,-3 10 1 16,-1 20 0-16,0 5-4 15,-5 11-7-15,2-2 7 16,4 0-5-16,2 5-17 0,4-5 51 16,-3-2 95-16,5-11-98 15</inkml:trace>
  <inkml:trace contextRef="#ctx0" brushRef="#br0" timeOffset="203223.73">18800 9753 1204 0,'-4'-9'572'0,"0"8"-231"15,-1 3-56-15,5 12-104 16,1 2-45-16,4-3-57 16,2 3-19-16,3 2-24 15,4 2-9-15,1 2-11 16,-2-3-3-16,3 0-10 15,-4-6-2-15,1-12 2 16,1-9 14-16,-1-15 19 16,-7 12 8-16,1 0 10 15,25-37-7-15,4-14-7 0,12 6-2 16,-14 14 1-16,-2 3 3 16,-6 10 10-16,-7 3 5 15,-4 21 4-15,-8 10-5 16,7 25-15-16,-14 5-9 15,3 19-16-15,1 2-5 0,-15 2-3 16,10 6 1-16,-2-13-19 16,5-7-6-16,7-9 124 15,-10-12-2-15,16-16-46 16</inkml:trace>
  <inkml:trace contextRef="#ctx0" brushRef="#br0" timeOffset="203494.34">19751 9556 1323 0,'19'-16'643'0,"-8"-3"-257"16,-11 3-102-16,-14 16-76 16,-10 7-42-16,0 24-17 15,-7 8-17-15,-1 22-42 16,-3 8-12-16,4 14-22 15,11 4-10-15,9-8-18 0,12-7-12 16,7-25-14-16,4-9-4 16,9-25-6-16,5-13-7 15,12-20-25-15,6-24 0 16,19-28 168-16,6-28-176 16,24-27 82-16</inkml:trace>
  <inkml:trace contextRef="#ctx0" brushRef="#br0" timeOffset="203764.01">20479 8530 942 0,'-30'2'471'16,"1"5"-188"-16,0 15-61 16,2 6-4-16,-1 27-41 15,0 4-9-15,-8 32-9 16,1 16-7-16,3 23-18 15,-6 16-19-15,12 7-44 16,2 5-24-16,-3-9-33 16,10-2-6-16,7-22-5 15,10-12 0-15,3-35 6 16,10-17-6-16,-9-35-63 16,6-14-36-16,9-23 314 15,-8-21-203-15</inkml:trace>
  <inkml:trace contextRef="#ctx0" brushRef="#br0" timeOffset="204023.31">20057 9566 631 0,'-10'-6'431'15,"17"14"19"-15,4 4-71 16,7 9-78-16,6 3-66 16,6-9-83-16,-4-3-36 15,9-5-62-15,2-9-20 16,16-6-22-16,8-3-2 0,9-10-3 15,9 9-2-15,-9 6-2 16,-6 10 11-16,-13 9-19 16,-10 3-27-16,-12 7-83 15,-6 1-45-15,-8 5 18 16,-7 0 46-16,-7 9 21 16,-5-8-22-16,-15-2-109 15,-6-4-66-15,-10-16 164 16</inkml:trace>
  <inkml:trace contextRef="#ctx0" brushRef="#br0" timeOffset="204199.31">20784 9112 1352 0,'4'-31'563'0,"-4"0"-336"0,-1 5-105 15,1-1-96-15,1 2-12 16,6-1-34-16,1-8 27 16,5-2-14-16</inkml:trace>
  <inkml:trace contextRef="#ctx0" brushRef="#br0" timeOffset="204532.17">21059 9164 1367 0,'-12'76'632'0,"-6"4"-293"16,2 3-45-16,-8-11-102 15,7 3-37-15,10-18-40 16,2-14-16-16,19-14-30 16,7-8-7-16,0-14-7 15,14 6-2-15,-5-13-12 16,-11-11-5-16,9-2-13 15,-10-12-7-15,1-1-4 16,-1-3-1-16,-5-8-1 16,-10-9-1-16,-9-11-3 15,-2 3-1-15,-6-2-5 16,-5-7-9-16,-4 1-23 16,-4-4-16-16,-6-1-41 0,14 13-6 15,-8 15-62-15,5 7 327 16,23 22-145-16</inkml:trace>
  <inkml:trace contextRef="#ctx0" brushRef="#br0" timeOffset="204866.72">21127 9087 421 0,'31'52'306'15,"-4"4"41"-15,0 9-55 16,-5 4-81-16,-4 0 1 16,-1-1 10-16,-6-11 8 0,0-13 18 15,0-7-14-15,1-19-51 16,2-11-35-16,6-18-57 15,-2-19-21 1,-9 16-18-16,1 0 1 0,29-60 6 16,6-3 7-16,0 4 12 15,-20 30 4-15,0 14-8 16,1 6-5-16,-3 16-10 16,5 10-10-16,4 11-10 15,-3 6-7-15,5 18-12 16,-1 8-4-16,0 15-6 15,1 6-3-15,-5-10-3 16,5-4-11-16,-9-15-34 16,-9-4-10-16,-2 6-9 15,-12-4 68-15,-4 16-244 0,-1 7 189 16</inkml:trace>
  <inkml:trace contextRef="#ctx0" brushRef="#br0" timeOffset="208307.7">24188 8724 1079 0,'12'-80'521'15,"-7"-11"-228"-15,-11-7-43 16,-5 2-35-16,-12 21-56 15,-5 18-9-15,-17 46-24 16,-12 23-4-16,-29 49-16 16,-12 29-33-16,-9 31 3 0,3 13-2 15,25 16-24-15,7 0-14 16,37 2-24-16,17 2-6 16,23-9-5-16,22-7 0 15,13-13 3-15,3-17 10 16,11-26-26-16,6-14-36 15,11-24-64-15,-1-11-20 16,4-19 73-16</inkml:trace>
  <inkml:trace contextRef="#ctx0" brushRef="#br0" timeOffset="208775.92">24422 8395 1380 0,'2'-19'634'15,"-1"5"-329"-15,-1 19-99 16,-3 16-26-16,-8 33-87 16,-6 17-23-16,7 31-10 15,4 18-7-15,7 19-19 16,8 4-14-16,-9-4-12 15,5-3-3-15,1-19 6 16,-1-11 3-16,12-13 4 0,-8-17 0 16,2-25-3-16,-10-14-3 15,-1-23-7-15,4-9-4 16,1-19-4-16,10-9 0 16,6-33 3-16,0-18 4 15,10-25 5-15,-5-6 2 16,6 15 2-16,-4 14 4 15,-5 33 5-15,-4 15 2 16,-5 26 5-16,-2 8-3 16,0 22-5-16,-3 0-2 0,-4 6-6 15,2 9-3-15,-5 1 3 16,7 4-10-16,4 0-16 16,-1-5-45-16,12-12-18 15,6-7 258-15,9-13-157 16</inkml:trace>
  <inkml:trace contextRef="#ctx0" brushRef="#br0" timeOffset="209116.2">25208 9413 853 0,'14'-19'511'0,"-14"2"-74"16,-11 2-52-16,-15-4-117 15,-2 15-66-15,-11 4-70 16,-1 12-24-16,1 21-52 0,-1 1-11 15,7 16-21-15,6 3-5 16,14 5-11-16,2-7-4 16,12-10-7-16,6-9-8 15,6-20-5-15,6-10 4 16,11-13 8-16,4-17 4 16,7-20 15-16,8-2 3 15,3-20 17-15,-2 2 5 16,-10 6 9-16,-7 14 5 0,-14 22 9 15,-15 12 6 1,-8 25-9-16,-15 2-8 0,-16 22-31 16,0 9-3-16,-2 7-24 15,7 5-11-15,10-12 116 16,6-7 44-16,13-21-80 16</inkml:trace>
  <inkml:trace contextRef="#ctx0" brushRef="#br0" timeOffset="209429.35">25706 9249 1288 0,'8'-1'678'16,"-14"-1"-257"-16,-24-4-137 16,-8 12-62-16,-17-4-118 15,3 11-20-15,4 11-29 16,3 1-15-16,16 5-17 15,10-4-8-15,19 1-15 0,12-3-4 16,12-5-6-16,7 2 1 16,1-3 5-16,-3 2 4 15,-1 11 7-15,-8 5 3 16,-7 13 17-16,-7 1 3 16,-14 3 5-16,-5 2-2 15,-14-11-8-15,-1-4-5 0,-3-20-3 16,-2-12 1-16,11-21 157 15,4-22-127-15</inkml:trace>
  <inkml:trace contextRef="#ctx0" brushRef="#br0" timeOffset="209831.92">25651 8616 1082 0,'25'-7'569'0,"-3"7"-204"15,-3 14-66-15,-4 21-128 16,2 13-50-16,-2 32-28 16,-5 11-13-16,-6 28-27 15,6 18-12-15,-10 3 9 16,11 6-4-16,0-14-6 16,0-17-4-16,11-29-24 15,-5-19-6-15,8-29-6 16,-7-16-2-16,0-20 3 0,-3-15 6 15,3-27 12-15,3-16 11 16,3-26 8-16,5-12-3 16,4-3-9-16,4 5-4 15,4 29 1-15,2 24 3 16,-9 25 23-16,-2 20 7 16,-20 18 4-16,-7 14-4 15,-5 23-19-15,-2 9-10 16,3 18-13-16,-2-4-3 0,-5-9 8 15,6-8-14-15,-4-21-5 16,8-8 72-16,13-8-451 16,-17-10 304-16</inkml:trace>
  <inkml:trace contextRef="#ctx0" brushRef="#br0" timeOffset="211078.79">26506 8468 759 0,'14'-2'367'16,"14"19"-24"-16,5 5-206 16,10 20-4-16,9 15 22 15,2 33-18-15,3 23-9 0,-1 31 34 16,-11 10-3-16,-18 14 27 16,-8 5 12-16,-22-8-23 15,-19-10-14-15,-10-23-56 16,-5-15-33-16,-17-33-34 15,6-11-21-15,-3-31-30 16,-1-22-22-16,27-20-93 16,6-9 165-16,23-27-51 15</inkml:trace>
  <inkml:trace contextRef="#ctx0" brushRef="#br0" timeOffset="212637.07">5942 10472 1068 0,'-12'-2'530'16,"-8"3"-214"-16,-11 17-104 16,-5 14-33-16,-12 19-48 15,-1 12-10-15,-5 20 4 16,-2 6-6-16,8 14-20 15,8 4-5-15,20-9-19 16,6-5-9-16,15-14-13 16,7-8-11-16,5-17-24 15,4-8-10-15,7-21 4 16,7-7-19-16,5-18-64 16,8-8-23-16,-2-11 34 15,8-8-278-15,5 2 269 0</inkml:trace>
  <inkml:trace contextRef="#ctx0" brushRef="#br0" timeOffset="213033.65">6402 10657 1023 0,'-11'4'527'15,"-7"-8"-188"-15,-5 8-111 16,4 12-35-16,-7 13-58 16,2 16-13-16,-2 10 0 15,-6 3-5-15,10 6-11 16,4 1-7-16,6-3-21 15,14-1-11-15,8-7-20 16,1-10-7-16,7-6-15 16,-16-10-5-16,4-5-8 15,14 3-5-15,-10-10-6 16,15 3-1-16,1-9 7 16,-7-6-16-16,14 2-61 0,-2-7-15 15,-3-7 93-15,3 5-641 16,-3 2 509-16</inkml:trace>
  <inkml:trace contextRef="#ctx0" brushRef="#br0" timeOffset="213340.88">6875 10904 434 0,'-9'0'203'0,"3"7"-89"16,2-1-16-16,1 2 1 15,3 2 9-15,1-3-1 16,1-2-14-16,0-1-53 16,-2-1-15-16,0-3-32 15,0 0-285-15,0 0 217 16</inkml:trace>
  <inkml:trace contextRef="#ctx0" brushRef="#br0" timeOffset="214159.96">6726 10750 495 0,'5'-14'336'16,"-5"2"34"-16,-1 7-69 0,2 9-80 15,0 9-41-15,-4 8-61 16,3 3-16-16,4 13-10 16,0 1-1-16,5 9-7 15,-5-2-6-15,-2 1-16 16,6 2-9-16,2 3-13 15,-8-2-5-15,2-5-9 16,1-3-4-16,-8-13-5 16,4-3-3-16,4-12 5 15,-5-2 4-15,0-13 5 16,1-5 5-16,-1-5-3 16,3-7-5-16,3 3-4 15,-1-1-1-15,2-6-1 16,-5-9 1-16,2-4 0 15,1-6-3-15,5 2-3 16,4 5-2-16,4 2-4 16,3 4-3-16,-1 6-4 0,1 2 0 15,1 8-2-15,1 5 0 16,5 4 2-16,0 1 2 16,10 3-26-16,4 3-29 15,-7-5-41-15,8 3-37 16,-6-6 404-16,1-3-228 15</inkml:trace>
  <inkml:trace contextRef="#ctx0" brushRef="#br0" timeOffset="214610.47">7544 10874 1245 0,'-12'7'552'0,"-6"15"-301"15,-7 5-26-15,-4 13-83 16,-2 9-31-16,1 9-22 16,3 6-11-16,5-2-21 15,2-6-11-15,11-13-19 16,8-13-10-16,10-12-12 16,2-7-1-16,11-12 3 15,0-7 1-15,4-8-1 16,5-6 1-16,3-11-1 15,7 0 5-15,-5-16 14 16,-1 1 8-16,0 1 10 16,-7-3 11-16,2 15 5 0,-1 7 1 15,-13 16-2-15,4 8-10 16,-5 25-15-16,0 10-5 16,8 34-9-16,-5 9-4 15,3 23-5-15,0 10-3 16,-9 4-1-16,-5 3 0 0,-10-1 2 15,-7-4 0 1,-12-8 6-16,-6-10-9 0,-10-28-29 16,-5-11 16-16,-11-39 27 15,0-15 56-15,-8-43-32 16</inkml:trace>
  <inkml:trace contextRef="#ctx0" brushRef="#br0" timeOffset="-214628.01">8261 10082 1001 0,'-14'-4'492'15,"5"11"-240"-15,-7 25-81 16,0 22-31-16,-3 35-51 0,6 8-2 15,10 26 7-15,4 2-15 16,16 6-40 0,-6-3-15-16,1-13-12 0,0-8 2 15,5-17 4-15,-2-11-7 16,-2-17-42-16,2-8-312 16,-10-17 243-16</inkml:trace>
  <inkml:trace contextRef="#ctx0" brushRef="#br0" timeOffset="-214256.3">7931 11287 647 0,'7'-32'365'0,"7"5"-67"0,19-9-106 16,5 9-37-16,11-7-47 16,-3-3-22-16,0 7-32 15,5 4 2-15,-4 5-3 16,2 9 10-16,-1 12 35 15,-5 6 1-15,-11 18 20 16,-4 7 0-16,-15 13-30 16,-5 10-11-16,-4 4-28 15,-3-5-11-15,1-9-4 16,6-10-2-16,4-17 2 16,2-5 6-16,3-15 25 15,4-2 12-15,-7-17 22 0,1-1-2 16,2 1-24-16,-4-3-14 15,-9 0-24-15,-4 1-10 16,-4-1-10-16,-10-3-3 16,-1 4-8-16,5 0-10 15,-5-1-39-15,0 1 6 16,13 6 191-16,2 3-128 16</inkml:trace>
  <inkml:trace contextRef="#ctx0" brushRef="#br0" timeOffset="-213810.14">9210 11076 1004 0,'-8'6'511'0,"1"1"-169"15,-3 1-36-15,-7 6-86 16,-7-1-61-16,1 6-57 15,0 7-25-15,-9 4-21 16,10 5-7-16,-3-1-18 16,7-12-9-16,18-6-25 15,0-6-4-15,6-19 7 16,4-3 4-16,12-9 15 16,0-5 3-16,8-8-3 15,-8-4 0-15,-10-9 0 0,3 4 2 16,-8 9 17-16,4 10 12 15,2 16 15-15,-2 7 5 16,4 17-14-16,2 7-7 16,2 21-10-16,-5 8-3 15,-1 17-7-15,0 11-5 16,-3 11-10-16,-2 12-3 16,-5-3-3-16,-3-4-1 15,-8-10 0-15,-4-8 2 0,-3-17-11 16,-7-10-11-16,8-24-37 15,-4-17-35-15,-4-25 237 16,20-13-137-16</inkml:trace>
  <inkml:trace contextRef="#ctx0" brushRef="#br0" timeOffset="-213205.43">9382 11028 510 0,'32'19'370'15,"12"17"1"-15,-13 8-119 16,-7 8-40-16,-5 8-25 16,-12-4 4-16,-1 9-7 15,5-6-7-15,-8-3 4 16,-3-9-9-16,-1-18-12 16,-5-6-20-16,6-21-55 0,3-8-23 15,7-18-36-15,9-9-6 16,4-13-16-16,-2-4-4 15,11-1 2-15,-3 0-15 16,7-1-42-16,11 5-29 16,6-11-95-16,14 0-13 15,9 5-32-15,4-1 24 16,-8 17 94-16,-14 5 27 16,-13 17 68-16,-14 3 6 0,-11 16 60 15,-9 9 27-15,-15 8 50 16,-8 7 15-16,-13 10-34 15,-2 2-16-15,-13 3-20 16,4 4-7-16,-2-7-9 16,6-1-4-16,13-4-12 15,-4-9-6-15,16 0-16 16,-3-3-8-16,10-3-13 16,4-2-2-16,10-10 4 15,13-2 8-15,3-12 15 16,3-9 9-16,-1-14 10 15,-3-3 0-15,4-14 2 16,-2 1 0-16,0 3 4 16,-4 0 2-16,-7 14-4 15,-1 7-5-15,-10 14-13 16,-4 7-6-16,-3 16-7 16,-4 8-3-16,-8 6-2 0,2 9-9 15,-6-5-22-15,3 3-11 16,6-4 60-16,-2-10 54 15,9 3-47-15</inkml:trace>
  <inkml:trace contextRef="#ctx0" brushRef="#br0" timeOffset="-212783.04">10528 11592 601 0,'19'62'445'16,"-11"3"5"-16,8 14-111 15,4 5-46-15,-17-4-100 16,0-2-45-16,-2-20-85 16,-1-11-23-16,0-23-8 15,6-5 20-15,-17-24 15 16,3-11 5-16,-2-21-19 16,0-15-21-16,9-22-13 15,-6-12-4-15,2-16 11 16,-5-11 10-16,-3-16 30 15,3-1 8-15,6 10-11 16,0 11-12-16,14 35-28 16,4 17-11-16,2 22-1 15,11 11 0-15,3 16 1 16,-1 8 2-16,4 16 10 0,-5 9 3 16,-6 18 6-16,-5 12-1 15,-15 5-6-15,-5 4-3 16,-15 6-7-16,-3-3 2 15,-2-1-14-15,-11-8-18 16,8-20-45-16,-2-15-57 16,-8-31-37-16,17-14 315 15,-17-27-147-15</inkml:trace>
  <inkml:trace contextRef="#ctx0" brushRef="#br0" timeOffset="-212312.6">10671 10480 871 0,'19'15'470'15,"-2"8"-140"-15,2 25-72 16,2 9-16-16,3 17-39 16,0 5-14-16,4 0-19 15,4 5-17-15,1-3-38 16,-2-4-20-16,-8-14-45 15,1-9-20-15,-5-11-20 16,-3-6-3-16,-1-3 0 0,-8-4 4 16,-7-10 2-16,9-1 1 15,8-10-2-15,-8-9-7 16,1-13 1-16,-10-15-1 16,10-13-1-16,8-14 0 15,8-14-1-15,7-4 2 16,-7-2 14-16,11 12 2 15,1 20 5-15,-1 17 0 16,-2 20 7-16,-6 11 9 16,-7 19 7-16,-7 5 2 0,10 27-8 15,-15 0-5-15,-1 6-6 16,-2 3-4-16,-10-6-10 16,9 3-3-16,-11-7-7 15,6-6 1-15,-1-15-19 16,-9-7-14-16,18-11 16 15,1-7 17-15,-6-18-198 16,3-9 158-16</inkml:trace>
  <inkml:trace contextRef="#ctx0" brushRef="#br0" timeOffset="-212111.56">11690 11050 869 0,'8'26'466'15,"-3"8"-116"-15,-2 12-123 16,-3 10-19-16,-5-1-58 16,-4 4-25-16,-1-3-47 0,-1-7-18 15,2-4-28-15,2-11-9 16,6-17 12-16,-1-4 7 16,3-19 333-16,0-10-266 15</inkml:trace>
  <inkml:trace contextRef="#ctx0" brushRef="#br0" timeOffset="-211981.32">11777 10848 932 0,'18'-30'449'0,"-2"15"-184"16,-8 2-76-16,-4 9-99 16,-1 0-36-16,-2-2 22 15,6 3-49-15</inkml:trace>
  <inkml:trace contextRef="#ctx0" brushRef="#br0" timeOffset="-211753.44">12154 10904 1112 0,'4'47'552'0,"-10"5"-186"16,-9 3-71-16,-16 8-76 15,-7 5-23-15,-6 4-13 16,-2-1-15-16,7-5-34 15,6-5-13-15,12-17-43 16,13-7-22-16,21-17-44 0,3-11-11 16,13-9-6-16,-1-10 8 15,3-14-5-15,9-6-15 16,10-13-51-16,2-13 94 16,9-9-38-16</inkml:trace>
  <inkml:trace contextRef="#ctx0" brushRef="#br0" timeOffset="-211168.57">13461 10299 1318 0,'-21'39'569'16,"-3"20"-309"-16,6 10-34 16,-4 29-48-16,-3 8-48 15,6 21-55-15,-15 8-18 16,6 5-20-16,2-3 3 16,6-22 4-16,6-19 0 15,13-33-13-15,5-16-15 0,6-29-24 16,11-15-4-16,8-24-3 15,14-14 2-15,3-25 9 16,-2-7 2-16,4-18 2 16,-5-2 3-16,11 10 5 15,-1 4 6-15,-3 25 16 16,-7 20 4-16,-10 25 19 16,-3 15 2-16,-15 20-8 15,-3 8-5-15,-9 10-19 16,5 4-9-16,-7-6-4 15,2-4 10-15,1-1-25 16,3-2 4-16,7-2 194 16,4-1-872-16,10-13 567 15</inkml:trace>
  <inkml:trace contextRef="#ctx0" brushRef="#br0" timeOffset="-210808.16">14147 11179 1218 0,'-20'4'538'16,"-7"1"-279"-16,-5 5-58 15,0 14-81-15,-1 6-30 16,7 20-37-16,-1 1-13 16,6 7-11-16,8 2-6 0,1-10 6 15,5-7 4-15,15-14 0 16,-4-14-4-16,16-15-6 15,1-14 7-15,3-21 11 16,9-8 9-16,0-18 20 16,4 3 0-16,-1 3 2 15,-6 9-3-15,-2 17-9 16,-6 9-5-16,-8 11-5 16,-4 10-3-16,-10 20-11 15,0 6-6-15,-6 14-4 16,0 2-16-16,3-3-21 15,-2-6-5-15,6-11 173 16,6-9-227-16,5-14 101 16</inkml:trace>
  <inkml:trace contextRef="#ctx0" brushRef="#br0" timeOffset="-210506.29">14673 11140 1111 0,'17'-7'636'0,"-11"-2"-142"15,-19 13-162-15,-15-1-85 16,-13 16-106-16,-6 1-43 16,-3-1-47-16,9 12-14 15,14-5-17-15,10-1-10 16,19 4-15-16,4-9-6 16,9-4-4-16,5 1 3 0,4-6 8 15,1 2 1-15,-4 4 0 16,-5-1 3-16,-3 9 16 15,-6 4 6-15,-8 4 9 16,-4 6 1-16,-14-4-11 16,-6-7 1-16,-7-9-19 15,-1-15-8-15,5-9-14 16,2-9 43-16,7-23-20 16</inkml:trace>
  <inkml:trace contextRef="#ctx0" brushRef="#br0" timeOffset="-210136.14">14810 10632 822 0,'34'-8'582'0,"-9"2"4"16,-12 22-283-16,-5 11-74 16,-5 35-114-16,-6 15-15 15,-8 28-34-15,3 16-2 16,-2-5 13-16,5-7-2 15,5-35-15-15,8-16-16 16,-2-32-36-16,6-14-10 16,17-17 9-16,-7-15 6 15,19-18 21-15,-3-18 17 0,5 8 21 16,3-8 12-16,3 14 7 16,0 20-8-16,-8 8-24 15,-9 14-12-15,-14 16-18 16,-3 10-5-16,-7 9-7 15,-3 3-4-15,-5-2-4 16,-1-1-9-16,-2-5-22 16,-3-2-17-16,5 2-25 15,-2-2 16-15,-22 2 153 16,-9 5 17-16,-21 2-49 16</inkml:trace>
  <inkml:trace contextRef="#ctx0" brushRef="#br0" timeOffset="-209305.94">13419 11907 1499 0,'14'-14'649'16,"21"-8"-371"-16,4 9-59 16,9 6-90-16,16 3-42 15,26 6-24-15,4-1-6 0,11-5-13 16,0-5-1 0,6-2-6-16,-4-4-3 0,-2 8-1 15,-2 4-1-15,-24 1-3 16,-7 2-4-16,-13 1-9 15,-4 0-3-15,-22-1-2 16,-10 0 9-16,-29-1 11 16,-17-4 4-16,-16 7 4 15,-14-4-8-15,-9 2-16 16,-7-3-4-16,-10-9-7 16,-9-2-2-16,-8-1-2 15,-1 9 0-15,4 6-2 16,17 6 0-16,14 4-2 15,8 6 0-15,7 5 0 16,2 2 0-16,10-5 1 16,9 0 1-16,31-2-1 15,14 1 1-15,25 6-1 0,12-4 3 16,25-3 2-16,8-5 2 16,32-11 7-16,-2-4 0 15,-4-8 1-15,-1-3-1 16,-26-5-4-16,-4 3-1 15,-20 6 2-15,-15 1-1 16,-27 5 11-16,-9 5 6 16,-39-2-7-16,-11-2-4 0,-23 0-15 15,-18-6-14-15,1-5-1 16,-2 0 1-16,-24-8 3 16,-1 3 3-16,-1 7 4 15,7 10 0-15,34 7-1 16,5-1 0-16,32 6-2 15,-2-3-1-15,16-3-2 16,18 8 1-16,14 1 4 16,26 3 4-16,24 2 8 15,13-5 7-15,29-1 4 16,5-7 0-16,10-5-1 16,-4-8-3-16,-5 2-4 15,-16-6-1-15,-15 2 4 16,-7 8 2-16,-26-11-3 15,0 11 2-15,-12-6 117 0,-8-6-3 16,-19-11-62-16</inkml:trace>
  <inkml:trace contextRef="#ctx0" brushRef="#br0" timeOffset="-208756.96">15407 10387 1103 0,'-10'7'480'0,"7"6"-225"0,5 7-33 16,9 6-26-16,3 4-16 16,13 10-44-16,5 1-16 15,18 7-14-15,16 7-13 16,9 10-16-16,-3 6-7 16,-5 14-18-16,-5 7-1 15,-9 5 4-15,-3 4 3 16,-19 3 4-16,-18-5-7 15,-14 1-15-15,-11-7-6 0,-16-16-12 16,0-5-2-16,-18-25-9 16,4-2-13-16,-2-22-19 15,-4-13-14-15,15-12 182 16,4-8-116-16</inkml:trace>
  <inkml:trace contextRef="#ctx0" brushRef="#br0" timeOffset="-166055.58">3028 12071 625 0,'-2'-6'426'15,"2"-4"52"-15,0 7-220 16,-6 0-8-16,-5 6-73 0,-13-1-39 15,-2 12-63-15,-11-2-9 16,-18 11-17-16,-4 1-9 16,-13 11-10-16,3 8-6 15,10 10-13-15,10 12-4 16,18-3-7-16,8-2-2 16,14-13-5-16,9-11-3 15,11-9-3-15,5-6-1 16,15-1-1-16,6 3 0 15,9-5 12-15,8 5 9 0,5 2 21 16,2 3 17-16,-13 9 15 16,-8 3 10-16,-22 8 20 15,-14 0-2-15,-10 1-8 16,-10-2-11-16,-12-3-28 16,-3-9-10-16,-19-10-12 15,1-7-10-15,1-14-28 16,4-6-17-16,17-11-38 15,6-3-9-15,12-8-12 16,6-2-59-16,6-8 110 16</inkml:trace>
  <inkml:trace contextRef="#ctx0" brushRef="#br0" timeOffset="-165853.3">3168 12499 804 0,'62'23'461'0,"-10"17"-70"0,2 16-54 16,-18 9-45-16,-14 12-49 16,3 12-79-16,-13-12-25 15,-12 0-74-15,4-13-28 16,-18-24-6-16,11-1-6 16,-6-27-49-16,10-2-31 15,1-17 155-15,-3-20-101 16</inkml:trace>
  <inkml:trace contextRef="#ctx0" brushRef="#br0" timeOffset="-165712.31">3357 12477 1255 0,'-9'6'477'0,"2"5"-363"15,-13-7-9-15,8-4 450 16,-3-5-407-16</inkml:trace>
  <inkml:trace contextRef="#ctx0" brushRef="#br0" timeOffset="-165267.64">3918 12453 1092 0,'-10'28'542'0,"-9"3"-214"0,1 8-52 16,-16-4-95-16,0 9-58 16,-2 3-41-16,-5 2-25 15,7 10-30-15,2-2-6 16,12 3-10-16,8-4-4 16,12-10-13-16,7-10-7 15,11-22-14-15,8-7-4 16,6-15 3-16,13-9 4 0,-11-13 19 15,-4-11 11-15,-10-12 25 16,-7 2 12-16,3-3 19 16,-8 0 8-16,1 18 13 15,-9 1 4-15,0 19-7 16,3 10-5-16,5 12-19 16,1 14-9-16,-1 8-7 15,-2 10-7-15,6 22-9 16,2 6-4-16,4 18-6 15,-3 3-2-15,-14-6-6 16,-3 6-7-16,-10-6-22 16,-3-9-19-16,-2-17-35 15,-11-21-9-15,4-25 282 16,-5-12-163-16</inkml:trace>
  <inkml:trace contextRef="#ctx0" brushRef="#br0" timeOffset="-164867.6">3825 12738 669 0,'23'-55'415'16,"3"27"-48"-16,5 4-41 15,2 15-85-15,6 10-51 16,-3 23-41-16,-1 9 1 16,0 17-20-16,5 13-13 15,-8 1-27-15,-2 5-13 0,-7-4-27 16,-2-8-12-16,-11-20-12 15,6-2-4-15,3-14-5 16,-12-14-5-16,12-3-6 16,-5-14 1-16,-12-13 5 15,6-10 4-15,-1-13 11 16,-1-4 1-16,8-4 0 16,-3 4 0-16,5 13 0 15,-2 7 1-15,2 19 3 16,6 11 3-16,-6 11 0 15,0 8-2-15,-4 9-7 16,0 8-5-16,-2 10-9 16,1 1-3-16,-2-5 0 15,-1-3-1-15,0-14-25 16,-5-5-26-16,7-13-55 16,-1-10-12-16,-1-16 64 0</inkml:trace>
  <inkml:trace contextRef="#ctx0" brushRef="#br0" timeOffset="-164692.2">4824 12730 1109 0,'15'46'575'16,"-7"9"-147"-16,-1 5-55 16,-2 3-133-16,-13-6-64 0,0-11-104 15,-4-13-33-15,-2-10-14 16,7-7-11-16,6-9 67 15,-3-7 184-15,-2-28-186 16</inkml:trace>
  <inkml:trace contextRef="#ctx0" brushRef="#br0" timeOffset="-164269.93">4799 12441 993 0,'-4'-11'478'0,"-12"5"-186"15,9-2-90-15,-10 4-111 16,1 0-42-16,18 7-58 16,-1 4-9-16,17 14-6 15,6 9-32-15,-1 18-64 16,-3 9-5-16,5 15 3 0,-1 6 32 16,-6-2 89-16,3-1 41 15,-1-13 58-15,-6-7 42 16,4-16 25-16,-2-7 1 15,-1-17-13-15,-4-12-16 16,0-12 10-16,-4-14-14 16,-2-15-6-16,4-5-9 15,1-5-10-15,5-2-3 0,2 15-8 16,0 11-4 0,1 14-17-16,-3 14-10 0,0 11-15 15,3 6-6-15,3 8-13 16,-8 0-7-16,-1-3-12 15,-13-6 2-15,-7-8-22 16,8-2-20-16,9-9-48 16,8-1 6-16,5-13 180 15,1-5-98-15</inkml:trace>
  <inkml:trace contextRef="#ctx0" brushRef="#br0" timeOffset="-163884.52">5487 12763 946 0,'1'26'532'0,"-3"13"-98"16,-3 6-88-16,-3 9-128 16,-1-1-65-16,-2 3-81 15,-1-5-24-15,7-5-30 16,3-11-7-16,4-17-25 0,8-5-13 16,3-24-2-16,4-3 3 15,2-7 38-15,3-7 24 16,-2-11 36-16,1-8 17 15,-2-11 11-15,1-2 1 16,2 12-18-16,1 6-14 0,-3 18-16 16,-5 9-5-16,-1 12 2 15,-4 12 0-15,3 16-2 16,5 11 0-16,-3 18 0 16,6 11-3-16,-9 9-4 15,-5 5-8-15,-2 24-12 16,-9 4 1-16,-8 9-7 15,-12-2-3-15,-18-6 0 16,-4-7-7-16,-13-24-18 16,8-8-12-16,0-45-39 15,4-18-19-15,12-24 173 16,-2-21 12-16,9-26-40 16</inkml:trace>
  <inkml:trace contextRef="#ctx0" brushRef="#br0" timeOffset="-162149.15">7711 12749 824 0,'-3'-27'492'0,"-4"14"-1"15,-3 3-134-15,-19 1-126 16,-3 9-49-16,-22 4-103 15,-1 15-22-15,-6 26-23 16,-4 8-14-16,9 23-14 16,8 2-6-16,16-2-3 15,1-9-1-15,25-6-8 16,5-6-1-16,9-19-9 16,15-3-5-16,7-29-8 15,2-8-3-15,9-28 3 0,5-13 4 16,7-18 12-16,4-13 8 15,8-15 26-15,-9-15 14 16,-9-11 27-16,-6-3 15 16,-23-7 13-16,2 15 7 15,-11 14 18-15,-9 8 1 16,-3 34-8-16,-3 10-10 0,-6 25-19 16,7 19-12-1,-3 24-17-15,-5 17-8 0,5 34-21 16,-7 10-6-16,-8 29-5 15,10 6-2-15,0 6 1 16,11-1-13-16,16-9-42 16,-2-8-26-16,0-29 50 15,8-5 180-15,17-17-104 16</inkml:trace>
  <inkml:trace contextRef="#ctx0" brushRef="#br0" timeOffset="-161807.54">8174 12778 1075 0,'-15'-14'671'15,"1"12"-78"-15,-13 6-288 16,-7 13-97-16,-9 15-131 16,-3 9-35-16,8 14-23 0,9 0-3 15,16-5-7-15,9-5-1 16,23-8-5-16,8-6-1 15,20-12 1-15,9-2 2 16,-5-17 4-16,-1-4 1 16,-8-14-1-16,-10-2 0 15,-2-5 5-15,-8 0 4 16,-19 3 20-16,-8 0 7 0,-24 4 3 16,-9-1-2-16,-5 3-21 15,-3-2-10-15,9 4 5 16,3 3-14-16,5-2-26 15,6 1-4-15,9-6 200 16,8 2-142-16</inkml:trace>
  <inkml:trace contextRef="#ctx0" brushRef="#br0" timeOffset="-161520.85">8586 12923 1238 0,'-42'13'624'16,"-9"0"-227"-16,-3 11-132 0,0 8-48 16,12 7-62-16,8 6-13 15,14-3-31-15,9 3-14 16,11-2-30-16,6-15-17 15,11-1-30-15,0-10-10 16,6-11-9-16,5 4 14 16,5-13-15-16,6-4-7 15,4-7 181-15,2-8-849 0,-4-17 554 16</inkml:trace>
  <inkml:trace contextRef="#ctx0" brushRef="#br0" timeOffset="-161157.73">8724 13004 1238 0,'-20'46'618'16,"10"3"-259"-16,-4-12-128 16,11 2-54-16,5-4-96 15,0-7-24-15,14 2-16 16,2-9-9-16,5-9-14 15,4-4-4-15,3-4-10 16,-3-5-3-16,2-6-2 16,-3-13-3-16,-3 1 11 15,2-2 17-15,-6-1 31 0,-1 12 25 16,-1 0 25-16,-5 1 1 16,7 11-7-16,-10-7-15 15,7 6-33-15,-6-1-12 16,-2 5-21-16,0 1-5 15,-5 1-5-15,5 7 11 16,-6-3-14-16,11 6-9 0,-2-8 46 16,4-8 77-16,12-3-78 15</inkml:trace>
  <inkml:trace contextRef="#ctx0" brushRef="#br0" timeOffset="-160343.6">9470 12853 947 0,'-2'10'481'0,"-11"6"-136"16,3 7-83-16,-7 2-92 15,6 3-43-15,3 6-67 16,6 4-9-16,2 2-24 0,2 1-11 16,1-4-9-16,2-5-3 15,0-8-4-15,3-6 0 16,2-6-7-16,1-4-2 16,8-3-6-16,-3-9 0 15,1-12 0-15,2-4 3 16,-9-17 4-16,-1-2 6 15,5-5 19-15,2-6 13 16,-4 11 27-16,-3 6 11 16,-6 21 16-16,-6 12 1 0,5 24-15 15,7 14-11-15,-5 11-30 16,-2 2-11-16,-6-7-8 16,2 0-3-16,1-13-3 15,-6-7-1-15,8-13-16 16,7-10-8-16,1-14-7 15,10-6-1-15,-3-18 12 16,-2 1 8-16,1-8 3 16,-3 0 5-16,2 9 18 15,-5-3 10-15,1 10 20 16,-3 9 4-16,-1 14 16 16,0 7 4-16,-1 21-5 15,3 5-3-15,1 16-27 16,-2-3-12-16,5 4-11 0,-1-8-5 15,-1-13-8-15,5 3-1 16,5-18-13-16,2-3-6 16,14-7-4-16,-5-14 0 15,9-5 10-15,0 7 6 16,-6-11 5-16,3 3 2 16,-21-8 2-16,0-4 9 15,-12 2 24-15,4 0 16 16,-4 9 37-16,-5 0 9 15,-4 11 2-15,-5 7-8 0,0 9-32 16,-7 10-15-16,-7 11-22 16,14 11-6-16,0 7-9 15,5-2-1-15,5-6-4 16,-14-9 3-16,3-12-13 16,14 2-14-16,3-8-20 15,12-6 28-15,4-5 91 16,3-4-56-16</inkml:trace>
  <inkml:trace contextRef="#ctx0" brushRef="#br0" timeOffset="-159953.52">10401 12878 1008 0,'16'-26'618'16,"-9"3"-119"-16,-14 11-109 15,-3 15-80-15,-9 11-120 16,-3 13-39-16,1 14-65 15,2 3-22-15,6 10-15 0,5 4-8 16,8 4-18-16,0-5-6 16,7-5-11-16,2-1-3 15,6-10-5-15,3-3-5 16,1-19-11-16,1-10-4 16,3-17-8-16,2-16 1 15,-1-13 7-15,-9-14 4 16,2-4 9-16,1-2 4 15,-10-6 1-15,13 7 7 16,-11 1 16-16,1 12 8 0,6 25 21 16,-7 11 3-16,0 24 0 15,-3 8-3-15,-2 20-13 16,0 5-9-16,-4 2-14 16,2-3-1-16,-7-14-11 15,2 0-8-15,4-10 5 16,1-1 59-16,11-11-120 15,4-13 68-15</inkml:trace>
  <inkml:trace contextRef="#ctx0" brushRef="#br0" timeOffset="-159757.85">10770 12438 1196 0,'-8'-50'575'0,"7"27"-197"0,-2 11-18 16,2 23-124-16,-2 14-54 15,1 22-113-15,0 8-31 16,3 11-24-16,3 3-5 16,5 1-3-16,1-1 26 15,5-7-34-15,-3-4-18 16,5-10 146-16,-1-4-122 16</inkml:trace>
  <inkml:trace contextRef="#ctx0" brushRef="#br0" timeOffset="-159309.8">10647 12973 549 0,'24'-35'310'0,"7"-11"-66"16,6 1 8-16,1 7-63 15,4 4-23-15,7-1-40 16,0 2-12-16,3 3-1 15,-8-5-2-15,-6 6 14 16,1 3 5-16,-1 3-27 16,-2 8-15-16,-8 12-4 15,-14 6 6-15,-16 11 7 16,-7 3 12-16,-12 13-15 16,-7 5-25-16,0 6-25 15,7 8-11-15,5-8-16 0,7-5-2 16,3-10-4-16,5-6-2 15,11-3-2-15,11 1 2 16,13 0 14-16,1-2 12 16,5 7 34-16,-2 0 6 15,-7 7 11-15,-6 1-5 16,-16 0-26-16,-8 4-6 16,-18 8-21-16,-9-6-7 0,-9 0-11 15,-7-6 0-15,6-17-24 16,4 1-9-16,8-19-6 15,8 0 87-15,9-11-502 16,0-16 356-16</inkml:trace>
  <inkml:trace contextRef="#ctx0" brushRef="#br0" timeOffset="-155017.34">2588 13938 1408 0,'0'7'529'15,"9"12"-380"-15,3 8-9 16,2 22 9-16,2 11-34 16,6 24-57-16,3 12-7 15,4 19-10-15,6 7-9 16,1 0-5-16,-5-7-1 15,4-10-5-15,-13-14-2 16,-9-29-3-16,0-9 0 16,-16-21 0-16,4-12 3 0,0-10 0 15,-2-12-1-15,-19-33-4 16,-6-9-7-16,-24-42-7 16,-3-11 2-16,-2-28 15 15,-2-9 7-15,19 0-1 16,12 3-2-16,27 32-13 15,12 12-6-15,10 21 5 16,4 8-1-16,10 11 1 16,3 3 1-16,6 14-1 15,8 8-1-15,-6 17 1 16,1 8-1-16,1 22 12 16,-8 13 6-16,-5 14 19 15,-7 10 11-15,-21 7 6 16,-5 8-2-16,-20 2-12 15,-6 0-10-15,-16-6-9 16,-6-9-6-16,-9-22-19 0,8-2-10 16,7-15-53-16,4-8-20 15,18-6 110-15,-5-9 63 16,20 0-44-16</inkml:trace>
  <inkml:trace contextRef="#ctx0" brushRef="#br0" timeOffset="-154642.59">3463 14346 767 0,'12'0'519'0,"-4"2"-33"0,-12 10-144 16,-6 4-50-16,-9 7-110 16,-2 4-43-16,-13 8-54 15,-11 2-15-15,-1 15-38 16,-1 0-15-16,11 7-12 15,16 5-4-15,13-8-2 16,8-3-3-16,10-22-11 16,6-11-5-16,9-21-5 15,1-13 5-15,6-16 12 16,0-10 10-16,-6-18 22 16,-2-2 6-16,-2 3 21 15,0 5 5-15,-2 11 6 16,4 11-5-16,-11 11-13 15,-3 10-7-15,-4 21-9 0,-1 11-3 16,1 21-7-16,-2 1 2 16,-5 8-14-16,1 6-23 15,1-14 166-15,5 1 44 16,5-18-112-16</inkml:trace>
  <inkml:trace contextRef="#ctx0" brushRef="#br0" timeOffset="-154328.48">3972 14423 1041 0,'-5'-8'729'15,"-5"4"11"-15,-6 7-412 16,-2 12-93-16,-14 9-169 16,-5 6-35-16,-2 5-22 15,-10-8-4-15,15 3-2 16,8-13-3-16,11-7-7 15,9-4-12-15,11-13-7 16,11 14-2-16,13-2 4 16,3 6 11-16,2 6 3 15,-4-4 10-15,-2 12 3 16,-2 2 7-16,-8 14 15 16,-5 7-2-16,-13-2 8 15,-4 3-2-15,-9-6 10 16,-3-6-6-16,-8-7 5 15,3-10 182-15,-1-14-167 16</inkml:trace>
  <inkml:trace contextRef="#ctx0" brushRef="#br0" timeOffset="-153968.85">4326 14308 1288 0,'6'-5'683'15,"-14"6"-225"-15,-11 20-206 16,-9 8-48-16,-26 10-114 16,-4 4-24-16,-2 1-27 15,5-4-12-15,26-6-24 16,8-5-4-16,12-16-8 16,10 1-3-16,14-10 0 15,2-4 3-15,16 0 6 16,5-7 3-16,17 9 5 15,-2 1 8-15,1 8 35 16,-4 9 16-16,-15 6 40 16,-3 13-3-16,-18 19-18 15,-23 5-12-15,-7 13-34 16,1 2-2-16,-14-17-12 16,8-6-11-16,-22-23-30 15,-6-12-17-15,3-20 138 16,6-3 6-16,17-29-47 0</inkml:trace>
  <inkml:trace contextRef="#ctx0" brushRef="#br0" timeOffset="-153305.59">4596 14462 1042 0,'4'4'567'16,"-2"4"-132"-16,1 10-214 0,3 10-52 15,-4 15-81-15,1 3-29 16,3 16-23-16,-4 4-7 15,6 8-18-15,-4-1-4 16,10-12-4-16,3-16-2 16,3-24-12-16,8-6-1 15,-6-24 10-15,3-7 9 16,-4-15 20-16,1-12 2 16,3-6-3-16,-7-1-3 0,1 9 20 15,-10 2 7-15,-8 13 12 16,5 14 4-16,-1 12-18 15,2 14-7-15,2 21-15 16,-1 5-6-16,0 8-9 16,1 4-1-16,3-3 3 15,-2-8-1-15,2-14-1 16,1-5-2-16,-2-21-3 16,1-1 0-16,-3-9 4 15,-4-8 2-15,-2-7 4 16,-2-7-10-16,-2-13-22 15,2-3-47-15,9 0-50 16,3-4 330-16,10-2-190 16</inkml:trace>
  <inkml:trace contextRef="#ctx0" brushRef="#br0" timeOffset="-153036.84">5295 14518 1067 0,'1'22'528'15,"-1"15"-159"-15,-12 1-48 16,-4 14-106-16,-1 3-31 15,4 6-76-15,-7 6-28 16,15-3-31-16,9-1-19 16,3-21-21-16,16-7-9 15,1-23 2-15,0-11 8 0,9-8 26 16,-1-6 17-16,-1-7 17 16,-8-4 1-16,-15-6-7 15,-6-7-9-15,-7-4-17 16,-9-3-3-16,-15-10-22 15,6 4-11-15,-10-1-36 16,9 1-22-16,21 18 61 16,-8-1 173-16,13 2-121 15</inkml:trace>
  <inkml:trace contextRef="#ctx0" brushRef="#br0" timeOffset="-152786.22">5465 14782 1027 0,'19'58'564'16,"1"-2"-175"-16,-7-6-135 16,-3-4-48-16,-2-9-102 15,-7-11-22-15,7-9 15 0,-6-13 7 16,-1-9 14-16,5-7 7 16,-6-12-22-16,5-3-17 15,-2-9-34-15,1-1-22 16,3-8-19-16,6 1-3 15,8-1-25-15,3-3-15 16,9 5-62-16,5 4-34 16,7 1 333-16,5 4-189 0</inkml:trace>
  <inkml:trace contextRef="#ctx0" brushRef="#br0" timeOffset="-152350.95">6232 14616 891 0,'7'40'532'15,"-5"-5"-88"-15,-11-9-145 16,-9-5-32-16,-8-4-77 16,-10-1-27-16,-5 0-32 15,-2 4-23-15,-1 3-37 16,3 1-18-16,1 6-24 16,6 0-11-16,9 12-15 15,2-5-4-15,14 8-11 16,9 6-3-16,8-9-5 15,5 3 0-15,3-19-3 16,4-4-6-16,2-18-4 16,4-13 0-16,5-20 4 0,-3-20 9 15,7-23 29-15,4-4 22 16,-6-30 39-16,4 0 21 16,-11-8 26-16,-4 1-2 15,-7 16 1-15,-11 2-8 16,-11 22-22-16,-8 15-6 15,-1 29-16-15,5 15-7 16,3 19-20-16,-1 8-11 0,0 22-19 16,0 10-7-16,5 22-4 15,3 9 0-15,1 2-8 16,1 2-10-16,7 1-33 16,0 1-11-16,2-3 66 15,1-6 53-15,4-16-22 16</inkml:trace>
  <inkml:trace contextRef="#ctx0" brushRef="#br0" timeOffset="-152004.11">6578 14464 1119 0,'14'-36'637'0,"-13"11"-85"16,-3 7-81-16,-14 17-159 15,-4 7-90-15,-12 15-138 16,-7 2-36-16,6 14-30 0,0 1-7 16,7-6-9-16,6 3-1 15,7-15-1-15,5-8-2 16,17 5 2-16,8 3 0 16,11 0 2-16,11 8 2 15,10-2 2-15,6-3 13 16,7 13-5-16,-14 0 14 15,-15 9 14-15,-20 5-6 16,-15 6 21-16,-4 2-10 0,-25-3-8 16,-7-13-2-16,-15-8-26 15,-2-12-10-15,13-16 57 16,12-4 5-16,17-42-32 16</inkml:trace>
  <inkml:trace contextRef="#ctx0" brushRef="#br0" timeOffset="-148789.47">2009 12735 733 0,'-7'13'397'0,"-5"0"-83"16,0-9-47-16,-6 0-76 15,9 7-28-15,8-5-30 16,-19-9-10-16,13 1-23 15,2-3-10-15,-18-11-26 16,19 5-15-16,-6-14-17 16,8 4-10-16,12-2-9 15,-4-3-3-15,11 13-3 16,-10-5 0-16,5 17-5 16,6 4 0-16,-3 8 2 15,0 1-1-15,-2 6 4 16,-1 7 2-16,-11 0 6 15,-5 1 2-15,-10 2 3 0,-5-3-1 16,-4 3-5-16,4-4-2 16,-6-8-4-16,3-9-1 15,2-15-2-15,1-10-1 16,6-18-3-16,3-4 0 16,11-3 2-16,4-4 0 15,14 14 3-15,5 1-1 16,-10 4 2-16,-1 10 1 15,-1 7 2-15,-3 8 3 0,3 12 10 16,4 7 6-16,-12 5 16 16,0 6 7-16,2 7 6 15,-6-4 3-15,-3-8 0 16,1-8-5-16,-10-11-9 16,-4-5-7-16,7 1-16 15,-8-5-5-15,-1-2-11 16,-1-2-3-16,2-3 9 15,10 6-17-15,7 2-43 16,7 4-17-16,13 7 212 16,-7 7-407-16,30 28 252 15</inkml:trace>
  <inkml:trace contextRef="#ctx0" brushRef="#br0" timeOffset="-147749.81">2117 14614 856 0,'-12'8'495'15,"-1"-12"-86"-15,-2 4-250 0,0 0-12 16,1 5-88-16,-9-8-6 15,2-5 29-15,2 3 12 16,-2-10 3-16,8 2-3 16,-1-2-23-16,1-3-14 15,7-1-28-15,4 1-14 16,4 3-14-16,6 1-1 16,-4 5-4-16,8 1 2 15,8 6 0-15,-4 0 0 0,6 6 3 16,-7 6 1-1,1 13 3-15,-6-1 1 0,-3 17 4 16,-2 3 1-16,-12 0 1 16,5 10-1-16,-12-21-2 15,3 0-2-15,4-13 4 16,2-8 2-16,-9-10-2 16,2-10 0-16,-1-10-9 15,-4-8-3-15,11-3 2 16,3 2 1-16,5-6 9 15,-2 4 3-15,20 10-2 16,-2-5 0-16,5 8-4 16,5 2-2-16,-7 4 0 15,-1 5 8-15,-3 11 12 16,-2 8 9-16,-8 6 13 0,-2 11-3 16,-9-2-8-16,-3 4-6 15,-9-6-13-15,-2-6-5 16,-2-1-4-16,-1-4-1 15,5-8-4-15,-1-6 1 16,11-6-2-16,-7-13-1 16,13 1-2-16,-3-5 0 15,-4-7-2-15,9 5 1 16,2 0 1-16,12 8 3 0,5 1-1 16,5 3-1-1,-5-3 8-15,0-2 8 0,1 8 22 16,-1 6 9-16,-8 10 11 15,-4 10-2-15,-12 5-15 16,-6 8-6-16,-8 3-16 16,-4-7-6-16,1 4-4 15,-1-14 21-15,4-3-14 16,6-1 12-16,6-20 103 16,13 1-108-16</inkml:trace>
  <inkml:trace contextRef="#ctx0" brushRef="#br0" timeOffset="-138178.05">11837 12928 854 0,'22'4'459'0,"-34"-4"-137"15,4 2-107-15,-4 0-19 16,13 1-68-16,-1-3-18 16,20 1-13-16,-1-1-11 15,6 0-3-15,6 3-6 0,-5 3-26 16,3 1-13-16,-4 3-20 16,7 1-5-16,-1 2-7 15,5-2-1-15,-1-4-2 16,-6 0 0-16,0-6-1 15,-5-2 0-15,-4-1 0 16,-6-2-1-16,-7 0 19 16,-9 1 7-16,-10-2 8 15,-5 1 2-15,-12-6-14 16,-3-2-4-16,-8-1-8 16,2 0-1-16,-4 2-2 15,12 5-4-15,-2 5-1 16,-6 1-5-16,10 6 4 15,0-1 4-15,8-1 3 16,17 0 6-16,2-5 7 16,-2 1 5-16,3-1 10 0,2 0 5 15,26 3-4-15,32 6-2 16,-20 5-5-16,-1 1-6 16,10-2-9-16,5 0-5 15,-4-2-7-15,1-5-1 16,-9-3 4-16,1 1 12 15,-7-4-25-15,-3-1-24 16,-8-4 28-16,5-6 183 0,7-6-132 16</inkml:trace>
  <inkml:trace contextRef="#ctx0" brushRef="#br0" timeOffset="-108361.4">13530 12971 777 0,'-9'-9'431'16,"4"5"-137"-16,-5 3-81 15,1 6-33-15,-5 15-80 16,-6 4-17-16,8 27-22 16,-8-1-10-16,9 20-15 15,1 5-7-15,-5-3-14 16,7 5-6-16,-1-12-5 15,10 0-2-15,6-16-2 16,15-3-2-16,6-23-7 16,-7-16-2-16,9-13 0 15,-8-18 7-15,7-19 16 16,7-9 4-16,-4-17 20 16,-2-7 5-16,-3 5 13 15,-2 4 7-15,-5 8-5 16,2 10-5-16,-5 16-10 0,-3 10-3 15,-3 22 1 1,-2 11-2-16,-7 16-4 0,10 17-5 16,-3 16-12-16,-4 3-5 15,8 7-4-15,-9-7-2 16,-3-12 12-16,4-6-20 16,11-13-37-16,-4-7-17 15,13-12 22-15</inkml:trace>
  <inkml:trace contextRef="#ctx0" brushRef="#br0" timeOffset="-107793.2">14056 13164 876 0,'6'26'464'15,"1"5"-150"-15,-7 0-138 16,0 9-29-16,-4 6-69 15,-3 3-16-15,-1 0-16 16,3-3-12-16,3-3-21 16,2-5-6-16,0-16-5 15,0-5-3-15,5-16-15 16,2-10-11-16,4-6-19 16,0-8 0-16,2-12 12 15,1-1 10-15,5-8 17 16,3-4 0-16,7-4 19 0,2 5 17 15,8 5 50-15,-2 10 26 16,-6 18 19-16,3 13 4 16,-16 7-10-16,-3 12-8 15,-5 10-21-15,-10 0-9 16,6 23-24-16,-9-2-12 16,6 8-14-16,1 0-7 15,-10-13-14-15,9-8-4 0,-2-17 6 16,2-9-15-16,0-16-47 15,8-2-36-15,-5-23-138 16,8-4-51-16,3-5-144 16,-8-13-73-16,5 7 41 15,-5 3 63-15,-4-1 202 16,7 14 152-16,-2 12 189 16,3 9 64-16,2 16 79 15,-6 1 0-15,1 18-43 16,0 4-45-16,-8 9-74 15,-2 7-37-15,-1-2-54 16,0 2-12-16,1-9 20 16,1-8 75-16,0-27-85 15</inkml:trace>
  <inkml:trace contextRef="#ctx0" brushRef="#br0" timeOffset="-107642.42">14521 12972 964 0,'-5'-22'382'16,"12"-2"-258"-16,0-2-48 15,3 1-96-15,1-1 59 16,3-2-36-16</inkml:trace>
  <inkml:trace contextRef="#ctx0" brushRef="#br0" timeOffset="-107134.23">14956 13106 769 0,'-10'35'369'0,"-1"-3"-147"16,-3-6-44-16,-6-14-47 16,-3 9-22-16,-8-5-10 15,4 3-4-15,0 7-20 16,-6-3-13-16,8 8-31 15,1 1-11-15,14 3-17 16,10 2-2-16,14-11-6 16,5-8-4-16,6-18-6 15,4-9 9-15,4-23 35 16,-7-12 18-16,2-11 27 16,-4-2 4-16,-9-3-2 15,6 9-3-15,-9 4 9 0,-1 4 3 16,-3 17-4-16,-3-2 0 15,-1 19-4-15,1 9-4 16,-3 19-15-16,-2 11-9 16,-2 23-19-16,-3 12-13 15,-1 23-9-15,4 17-2 16,-3 12-3-16,0-3 0 16,2-6 1-16,-5-12-1 0,8-20-1 15,2-4 1-15,4-28-3 16,2-11 0-16,-1-21 0 15,3-9-1-15,2-19 1 16,-1-15-1-16,4-16 2 16,1-12 11-16,4-9-21 15,2-1-20-15,-2-17-68 16,2 1-29-16,6-2 73 16</inkml:trace>
  <inkml:trace contextRef="#ctx0" brushRef="#br0" timeOffset="-106432.03">15351 13095 971 0,'-2'29'415'15,"-5"-6"-223"-15,8 11-37 16,-4-9-21-16,0 5-6 15,3 9 18-15,-4-6 2 16,1 8 0-16,-1-4-9 16,-1 4-38-16,-4-2-16 0,0-1-36 15,7 2-14-15,-3-9-21 16,11 1-8-16,12-7-6 16,-2-6-2-16,4-9-3 15,-1-6 0-15,-7-14-1 16,-2-2 2-16,3-4 3 15,-5-7 1-15,-2-1 3 16,5 1 0-16,-3-9-2 16,1-1-5-16,9 0 13 15,1-4 10-15,1-2 23 16,0-4 16-16,4 16-5 16,-3-3-8-16,1 14-20 15,-1 7-11-15,-9-2 0 16,2 11 5-16,-4 1 17 15,-1 6 9-15,-1-3 9 16,2 5 1-16,2-5-12 16,-4-2-8-16,6 8-16 15,-15-10-8-15,-1 6-2 0,2 4 1 16,-17-5 5-16,7 9 7 16,-10 2 9-16,1-1 3 15,11 10 13-15,0-1 0 16,5 1-11-16,2 6-5 15,1 2-13-15,-1 1-7 16,1 5 0-16,2 1 4 0,0-9 2 16,6-7-1-16,4-7 0 15,2-3-4-15,4-6-5 16,-1 4-3-16,3-3-2 16,-6-7-1-16,2-2-4 15,1 1-8-15,-4-1-34 16,2-2-23-16,-2 3-38 15,-8-9-1-15,6 5 198 16,-5-4-334-16,7-19 230 16</inkml:trace>
  <inkml:trace contextRef="#ctx0" brushRef="#br0" timeOffset="-102986.58">17198 13193 1158 0,'-12'-4'469'0,"-27"1"-268"16,1 0-82-16,-12 13-27 15,-8 6-24-15,-1 1-37 16,2 4-9-16,8 4-11 16,16 3-6-16,7 2-2 15,11 3 0-15,14-7-2 16,4-9 0-16,13-4-1 16,5-4 1-16,12-1 16 15,-4-2 7-15,12 7 4 16,-3 6 6-16,-10 5 2 0,-5 7 6 15,-15 10 11-15,-6 3 2 16,-14 3-5-16,-6 5-7 16,-10-10-12-16,-9-5-9 15,-2-6-7-15,4-5 2 16,19-6-23-16,-3-6-5 16,14-13-59-16,-14-11 423 15,3-1-276-15</inkml:trace>
  <inkml:trace contextRef="#ctx0" brushRef="#br0" timeOffset="-102433.27">17371 13310 1343 0,'-6'21'518'15,"0"10"-364"-15,1 9-80 16,-1 22-45-16,-5 0-12 16,2 8-1-16,0-3 10 15,-2-12 26-15,10-2 16 16,3-14 13-16,4-12-9 15,14-16-23-15,-1-10-12 0,11-13-8 16,-3-11 3-16,6-7 10 16,-2-11 4-16,0-2 4 15,7 0 1-15,-8-7 7 16,-2 10 2-16,-6 8-4 16,-14 12-2-16,2 28-6 15,-5 13-8-15,-4 22-11 16,10 12-7-16,-11 4-15 15,-3 4-17-15,2-12 7 16,1-4 150-16,6-13-115 16</inkml:trace>
  <inkml:trace contextRef="#ctx0" brushRef="#br0" timeOffset="-101864.83">17835 13538 766 0,'-1'35'400'0,"-1"-3"-127"15,4 14-82-15,-1-4-14 16,-1-3-34-16,0 8-18 16,0-6-27-16,0 6-23 15,1 0-40-15,2-4-17 0,0-11-12 16,2-9-6-16,0-15-8 15,2-8-5-15,5-18-1 16,2-6 0-16,3-23 12 16,1-10 13-16,1-3 25 15,-1-3 12-15,4 9 17 16,-2 7-13-16,2 15-2 16,-5 5-6-16,-3 21 2 15,-3 10 11-15,-8 9-9 16,3 18-1-16,-2 13-19 15,-8 3-8-15,1 10-9 16,-8-6-3-16,-1-8-4 16,10 0-2-16,5-17-6 15,10-8-4-15,5-23-3 16,3-10-1-16,-1-17 6 16,-10-13 5-16,15 6 10 0,-10-4 10 15,4 7 13-15,2 8 2 16,-14-1-4-16,5 13-1 15,-11 12 17-15,2 6 5 16,4 17 5-16,-5-1-3 16,-6 7-28-16,4 6-9 15,0 4-9-15,2 8 2 16,3-2-8-16,-1 0-5 0,-8-16 127 16,3-7 96-16,9-18-134 15</inkml:trace>
  <inkml:trace contextRef="#ctx0" brushRef="#br0" timeOffset="-101295.87">18365 13556 1264 0,'-5'26'553'0,"2"0"-267"16,3 4-79-16,0 10-83 15,0 4-21-15,-2 8-37 16,-3 1-3-16,1-1-18 16,-1-1-9-16,2-4-22 15,4-2-6-15,2-14-8 16,1-7-5-16,4-26-9 16,-4-19-1-16,7-20 0 0,0-9 4 15,8-14 6-15,1-2 1 16,3-6 7-16,0-1 8 15,6 13 4-15,-3 5 8 16,-1 18 6-16,-3 13 2 16,-10 17 16-16,2 15-2 15,-14 15-3-15,5 20-6 16,-7 11-18-16,-2 8-5 0,8 14-6 16,-1-10-1-16,3-2-4 15,-6-15-2-15,6-22-8 16,3-10-3-16,8-25-1 15,3-6 2-15,-5-21 5 16,8-7 3-16,-3-8 15 16,2-5 11-16,-2 6 22 15,-9 1 9-15,1 4 0 16,3 5-2-16,0 12-10 16,-2 11-6-16,-3 18-5 15,-4 15-5-15,-1 18-10 16,-4 1-5-16,0 3 1 15,3 1-9-15,0-8-29 16,4-7-6-16,6-3 61 16,-3-15 143-16,1 0-108 15</inkml:trace>
  <inkml:trace contextRef="#ctx0" brushRef="#br0" timeOffset="-100426.31">19099 13576 1108 0,'0'-10'536'16,"-11"-1"-181"-16,0 11-77 16,0 13-90-16,-11 4-37 15,-2 22-67-15,-7-2-22 0,0 8-16 16,1 2-5-16,11-3-8 16,3-1-5-16,12-13-21 15,9-4-9-15,8-19-10 16,4-7 1-16,13-11 6 15,0-7 5-15,1-12 9 16,1-5 2-16,-9-6 12 16,-1 3 8-16,-3 8 15 15,-13 0 5-15,-2 12 14 16,-4 5 5-16,-14 12-5 16,16 17-8-16,-17 1-27 15,8 6-13-15,13 8-9 16,-9-13-14-16,14 2-37 15,-3-11-36-15,2-15-85 16,11 0-63-16,4-11-176 16,1-2-230-16,-6-10-6 15,-3-2 121-15,-5-2 357 16,-2 0 331-16,-1 14 200 0,-8 1-11 16,0 18-45-16,-5 3-33 15,-1 18-75-15,0 7-11 16,0 8-66-16,0 2-14 15,0 3-5-15,0 3-15 16,-2-6-25-16,7 0-17 0,-5-12-34 16,9-6-9-1,6-16-10-15,1-5 0 0,12-13 5 16,-8-16 8-16,2-3 13 16,-2-12 3-16,1-4-3 15,4 9-3-15,-2 3-6 16,-3 7 0-16,2 13 6 15,-3 6 6-15,-1 7 6 16,1 8 2-16,-4 3-2 16,5 14-5-16,-8 0-10 15,5 14-4-15,-5 18-8 16,-1 1-2-16,-9 28-2 16,-11-3-2-16,-9 14 0 15,-10-2 2-15,3-4 3 16,1-4 3-16,2-28 0 15,2-13-1-15,5-30-9 16,2-15-5-16,10-24-4 0,4-10 1 16,8-11 9-16,6-2 7 15,8-7 6-15,9 3 3 16,17-7-7-16,11 1 1 16,24-2-2-16,4-7-3 15,13 7 2-15,11 1-3 16,8-5 2-16,14 2-4 15,14-12-8-15,3-9-3 16,12-4-27-16,-8-2 123 0,4-14-71 16</inkml:trace>
  <inkml:trace contextRef="#ctx0" brushRef="#br0" timeOffset="-97027.56">15986 14768 961 0,'4'-30'412'0,"9"-19"-225"16,4-10-23-16,13-11 1 15,10-1-11-15,12 4 11 16,4 9-1-16,-12 17-7 16,-2 14-12-16,-14 27-22 15,-11 3-8-15,1 28-28 16,-11 10-14-16,-2 23-27 15,8 11-16-15,-13-4-10 16,7-3-9-16,-10-27-28 16,-3-4-21-16,7-18-78 15,-3-14-11-15,9-11 75 16</inkml:trace>
  <inkml:trace contextRef="#ctx0" brushRef="#br0" timeOffset="-96444.02">15882 12164 455 0,'-5'22'284'0,"1"-10"22"16,4 1-57-16,-13-3-44 16,2 1-20-16,13 20-53 15,-9-5-12-15,4 19-16 16,3 5-5-16,-13 7-15 15,13 12-12-15,5 2-28 16,-5-2-11-16,3-1-7 16,2-9 2-16,-1-8-2 15,4-6-3-15,7-17-9 16,1-4-6-16,7-15-8 16,0-9 0-16,8-19 0 15,2-10 1-15,8-14 6 16,7-5 1-16,0-8 11 0,1 2 6 15,-10 5 18-15,-5 1 10 16,-17 6 11-16,-2 5 3 16,-4 10-1-16,-14 2-8 15,10 15-15-15,-6 6-8 16,1 11-13-16,11 13-5 16,0 16-4-16,-3 5-4 15,-1 17-4-15,-9-9 4 0,0 5-21 16,4-1-15-16,2-9-2 15,12 6 74-15,-1-19-36 16</inkml:trace>
  <inkml:trace contextRef="#ctx0" brushRef="#br0" timeOffset="-96066.55">16459 12346 1041 0,'-1'-14'484'0,"2"18"-213"16,0 9-53-16,2 21-64 16,2 3-30-16,-2 14-22 15,1 4-3-15,-2-1-18 16,5 4-10-16,1-6-27 16,-4-8-13-16,7-17-18 15,-4-12-8-15,3-18-8 0,9 0-2 16,4-16-1-16,7-4 1 15,-2-14 5-15,7-9 8 16,6 1 14-16,-13-6 8 16,5 10 15-16,-8 3 5 15,-17 11 12-15,9 18 0 16,-10 16-1-16,-7 10-5 0,4 19-19 16,0 9-6-16,2 9-15 15,-3-4-1-15,-3-13-15 16,-1-8-14-16,1-10-15 15,9 4 57-15,5-8-28 16</inkml:trace>
  <inkml:trace contextRef="#ctx0" brushRef="#br0" timeOffset="-95345.14">17379 11950 1390 0,'-6'-49'651'0,"-9"-4"-274"15,1 10-81-15,-18-1-108 16,7 18-34-16,-10 11-31 0,-3 3-18 16,16 38-28-1,-11 4-14-15,10 31-32 0,-5 10-12 16,3 21-16-16,5 0-3 15,9 13 2-15,9 5-8 16,2-8-24-16,9 10-19 16,5-23 19-16,5-5-113 15,9-16-67-15,-4-13-28 16,6-10-85-16,-14-14 78 0,-5-15-9 16,-7-12-48-16,-23-15-28 15,12-7 41-15,-12-15 151 16,1-11 148-16,6-20 204 15,-10-10 43-15,9-6 1 16,7 7-36-16,16 19-98 16,11 17-33-16,11 12-47 15,3 5-16-15,-1 5-17 16,1-3-3-16,2 5-5 16,-2-2 0-16,5 0-9 15,0 7 14-15,-9 1 5 16,-1-2 11-16,-9 8 62 15,-3 1 7-15,-12 6 39 16,-4 8 1-16,-8 5-36 16,-6 1-15-16,-6 13-30 15,-2 1-10-15,-3 10-13 0,3 3-8 16,3 2-10-16,5-3-2 16,10-11-4-16,9 1 3 15,10-7 7-15,6 3 4 16,4-8 7-16,2-12 0 15,0-12-5-15,-2 0-3 16,-4-10-2-16,-1-1-2 16,-10 2 0-16,-5-12-1 15,-10-6-1-15,-7-1-1 0,-8-14 2 16,-2-2-3-16,6 5-28 16,-4-4-11-16,4 5-9 15,5 5 109-15,3 7-52 16</inkml:trace>
  <inkml:trace contextRef="#ctx0" brushRef="#br0" timeOffset="-94437.39">17679 12433 992 0,'1'29'516'0,"3"1"-163"15,-3-5-68-15,4-1-88 16,6-1-45-16,-12-9-20 15,-1 0 10-15,4-1-18 16,-8-8-19-16,12 3-44 16,-3-8-23-16,0-11-30 0,9-4-7 15,-5-14 4-15,6-5-4 16,15-3-29-16,0-4-20 16,10 4-54-16,5 2-42 15,-4 0-149-15,3 0-31 16,3 5 26-16,1 9 44 15,-10 7 165-15,-3 10 64 16,-13 8 106-16,-7 1 41 16,-5 8 63-16,-7 3 5 0,-10 1-35 15,-5 1-13-15,-11 4-11 16,-1-1-7-16,0 8-39 16,-3 2-25-16,7 4-33 15,1-1-9-15,13 10-12 16,7-3-2-16,9 4-7 15,10-3-2-15,2-18-3 16,2-6 0-16,13-10-2 16,-1-7-6-16,-9-15 15 15,0-8 17-15,-19-27 43 16,4-4 23-16,8 0 22 16,-7-3-5-16,-8 7-15 15,-6 2-6-15,4 21-17 16,-1 6-6-16,10 19-12 15,-5 3-3-15,-12 4-10 16,6 13-1-16,-10 13-12 16,7 9-5-16,-5 24-6 0,2 9-4 15,-6 11-1-15,-13-1-1 16,-2-4 0-16,-4-7-1 16,-5-12 1-16,8-7-3 15,0-21-21-15,5-11-13 16,8-22-38-16,2-9-14 15,8-19 2-15,6-11-6 16,14-10 17-16,11 1 11 0,13-11 17 16,12 8 18-16,19 10 21 15,-12-7 4-15,-2 8 4 16,-9-5-2-16,-13-5 1 16,13 11 8-16,0 5 33 15,3 5 24-15,-1 7 36 16,-11-4 3-16,-6 9-13 15,-15 0-11-15,-16 5-5 16,4 7-1-16,-16 8 2 16,-6 2-6-16,-9 15-23 15,-12 5-11-15,0 10-18 16,7 11-5-16,10 8-7 16,6 0-2-16,10-13-2 15,2-5-1-15,5-16 2 16,1-10-11-16,9-1-38 15,0-18 1-15,10-3 15 0,6-7 45 16,7-22 5-16</inkml:trace>
  <inkml:trace contextRef="#ctx0" brushRef="#br0" timeOffset="-94159.65">18803 12295 1209 0,'-9'4'568'16,"-20"15"-231"-16,7 16-70 15,-2 16-79-15,-3 6-38 0,12 12-36 16,-9-9-23-16,1-11-42 16,17-3-9-16,10-22-30 15,10-5-12-15,6-15-9 16,-9-11-2-16,10-9 3 16,-4-5 5-16,2-5 3 15,0-2 2-15,-16 2 4 16,2 10 3-16,-2 14 7 15,-6 2 2-15,-3 9 3 16,4 3 13-16,-12-12 127 16,9-1 103-16,14-28-157 15</inkml:trace>
  <inkml:trace contextRef="#ctx0" brushRef="#br0" timeOffset="-93767.57">18871 11838 1809 0,'-15'-23'750'0,"4"12"-463"0,5 11-94 16,6 20-102-16,2 13-32 15,3 24-23-15,5 15-6 16,1 13-6-16,0 12-3 16,1 1-4-16,-4-5-5 15,-1-6-6-15,3-15-2 16,2-14-2-16,3-10-1 15,1-22-4-15,-4-16-5 0,6-16-6 16,-3-10-1-16,2-22 3 16,2-1 5-16,-5-15 10 15,0-1 4-15,-7 10 5 16,5 13 5-16,-4 15 0 16,-8 7 2-16,-1 14 1 15,0 3-1-15,2 13-4 16,6 4-5-16,-7 8-3 15,0 4-1-15,-10 4 5 16,-6-4-9-16,-2 5-2 16,-8-8 19-16,-9-6 136 15,-1 2 10-15,1-13-78 16</inkml:trace>
  <inkml:trace contextRef="#ctx0" brushRef="#br0" timeOffset="-93117.3">19236 11964 1320 0,'34'-24'636'15,"-3"7"-223"-15,-12 2-69 16,-8 4-94-16,-2 4-45 16,-9-1-65-16,-3 5-25 15,-5 3-31-15,-4 4-13 0,-3 12-27 16,-1 6-15-16,1 24-21 15,0 12-5-15,-3 13-5 16,6 9-1-16,6 0-15 16,-3-5-7-16,10-4-14 15,7-1-8-15,-2-9 6 16,8 1 7-16,1-2 16 16,-7-6 8-16,4 0 9 15,-1 1 2-15,-2-8-6 16,1-4-7-16,0-9-9 15,0-7-10-15,1-12 3 16,-3-5 2-16,-1-10 8 16,0-5-3-16,-6-11-7 15,-1-6 1-15,3-6-10 16,-2-3-8-16,3-3-10 16,4 0-5-16,4-2 0 0,7 0 9 15,10 2 22-15,3-4 3 16,10 1 14-16,-4-3 7 15,-3-6-1-15,-4 8-4 16,4-5 17-16,-3-2 24 16,4 8 56-16,-3-3 28 15,-18 8 18-15,-3 5-14 16,-17 9-22-16,-6 14-16 0,-19 19-29 16,-7 17-4-16,0 27-27 15,-6 11-7-15,-3 16-4 16,3-8 1-16,2-6 8 15,16-5 7-15,25-16 5 16,20 3-6-16,14-11-12 16,0-10-9-16,17-11-6 15,-7-8 10-15,8-15-1 16,7-9-5-16,0-15 83 16,4-5-9-16,15-1-38 15</inkml:trace>
  <inkml:trace contextRef="#ctx0" brushRef="#br0" timeOffset="-60280.58">7079 15017 496 0,'5'8'326'0,"-7"-6"41"15,-4 2-134-15,-7 5-79 0,0-2-13 16,4 12-34-16,1-1-12 16,5-5-14-16,0-3-4 15,3-6 0-15,1 2-5 16,9 0-16-16,4 5-11 15,9-2-27-15,12 9-8 16,0-1-6-16,2 6 0 16,4 2-2-16,-4-2 0 0,11-1-1 15,6-1 0-15,6 1 0 16,10-1-1-16,8-3 0 16,0 0 0-16,3-1-3 15,-7 2 1-15,8 5-2 16,7-2 1-16,7 4 3 15,4 1 4-15,0-4 12 16,2 5 6-16,9-7 9 16,5-3 2-16,-6-5-4 15,3-5 0-15,-1 3 1 16,-8-4 0-16,-1-3 1 16,-10 5-3-16,-9-5-10 15,5 8-3-15,-6 10-6 16,-11-9-2-16,-16 1 0 15,-10-2 0-15,-11-8 5 16,3 3-12-16,-8 0-51 16,-1 2-50-16,-2 1-538 0,-5 7 448 15</inkml:trace>
  <inkml:trace contextRef="#ctx0" brushRef="#br0" timeOffset="-54864.5">11119 15838 684 0,'-10'10'368'0,"7"-3"-79"16,5-3-47-16,7 0-93 15,-1-3-23-15,12 4-37 16,-1-3 0-16,4-3-3 16,2-5-7-16,3-10-11 15,2-6-5-15,10-10-9 16,1-4-2-16,5-9-1 15,6 2-2-15,-19-8-5 16,-5-1-1-16,-14 3-11 16,-10 2-6-16,-5 15 0 15,1 7 4-15,-17 9 4 0,-15 3 2 16,-17 7-5-16,-12 9-6 16,0 19-7-16,7 15-1 15,18 28 4-15,2 4 5 16,8 21 5-16,-2-3 1 15,9 2-10-15,7 4-6 16,8-12-9-16,6-2-3 16,6-20-3-16,4-5 0 15,6-17 4-15,1-6-14 0,6-16-38 16,-1-8-45-16,3-19-82 16,3-9 42-16,-4-26 68 15</inkml:trace>
  <inkml:trace contextRef="#ctx0" brushRef="#br0" timeOffset="-54500.72">11662 15620 1095 0,'0'40'498'0,"4"5"-227"15,1 5-82-15,1 8-83 16,2 2-35-16,-1-4-41 15,0-5-7-15,1-12-16 16,-3-11-2-16,4-20-5 16,2-2-5-16,2-16 2 15,2-8 3-15,1-21 22 0,0-15 18 16,4-11 28 0,9 1 11-16,-1 6-3 0,3 8-7 15,-3 15-18-15,-11 4-7 16,4 22 11-16,-12 8 6 15,0 21 3-15,-2 16-4 16,-6 13-23-16,5 5-13 16,-9 4-3-16,2-6-9 0,8-7-38 15,-5-11-21-15,16-21 75 16,3-7-463-16,2-25 349 16</inkml:trace>
  <inkml:trace contextRef="#ctx0" brushRef="#br0" timeOffset="-54237.14">12512 15671 1039 0,'-20'-20'524'0,"-8"6"-157"16,0 2-71-16,-7 23-70 15,3 0-45-15,-7 18-50 16,1 12-11-16,3 9-28 15,7 13-13-15,13 9-21 16,4 1-10-16,7-11-21 0,2-10-8 16,3-13-14-16,6 3-2 15,8-14-5-15,6 2-14 16,16-15-43-16,3-10-9 16,7-16 275-16,6-6-175 15</inkml:trace>
  <inkml:trace contextRef="#ctx0" brushRef="#br0" timeOffset="-53918.31">12636 15741 1046 0,'0'19'498'0,"2"13"-189"15,3-1-80-15,-1 6-68 16,6 6-28-16,1 1-33 15,0-7-13-15,6 0-38 16,-1-6 0-16,-1-16 4 16,1 0-1-16,-2-13 16 15,-5-2-2-15,1-6-2 16,-1-6-4-16,3-10-17 16,8-4-9-16,-1-7-23 15,-9-1-4-15,13 0-3 16,0-1 13-16,6 6-26 0,18 3-28 15,-15-4-44-15,-8-1-33 16,6 8-308-16,-5-8 298 16</inkml:trace>
  <inkml:trace contextRef="#ctx0" brushRef="#br0" timeOffset="-53572.94">13225 15765 808 0,'8'41'484'0,"-4"6"-50"16,-7 1-202-16,0 6-51 0,-4-4-52 15,3-10-17-15,0-13-18 16,3 0-15-16,2-17-28 16,5 4-18-16,5-7-23 15,4-9-8-15,8 0-5 16,-2-12-1-16,0-12 7 16,-5-9 17-16,-2-9 39 15,5-2 19-15,-9 9 34 16,-3 4-2-16,-4 15-20 15,-1 12-7-15,-2 13-27 16,0 12-12-16,5 20-14 16,3 8-9-16,7 18-11 15,1 8-1-15,-1 18-3 16,-5 7 0-16,4 7-6 16,-6-8-12-16,-9-14-24 15,-5-10-8-15,-15-30 36 16,-13-15 130-16,-2-38-81 0</inkml:trace>
  <inkml:trace contextRef="#ctx0" brushRef="#br0" timeOffset="-53337.6">13268 15477 939 0,'49'-53'500'15,"-10"4"-111"-15,4 9-64 16,-18 15-73-16,2 12-38 15,0 19-52-15,-8 11-19 0,11 27-30 16,4 15-19-16,0 19-27 16,7 13-13-16,-2 11-27 15,-1 3-6-15,-3 0-7 16,7 0-1-16,-10-18-30 16,-10-16-21-16,-9-15-63 15,-8-17-20-15,-5-12 337 16,-5-4-914-16,-19-14 608 15</inkml:trace>
  <inkml:trace contextRef="#ctx0" brushRef="#br0" timeOffset="-53171.18">13582 16172 1387 0,'-29'-36'646'0,"20"13"-280"16,9 8-112-16,17 11-113 16,7-1-28-16,8-6-29 15,6 9-16-15,-3-16-37 0,13 11-7 16,-4-3-7-16,-8-11 1 15,4 7-34-15,-7-14-31 16,-2-1-11-16,13 2 287 16,0 0-179-16</inkml:trace>
  <inkml:trace contextRef="#ctx0" brushRef="#br0" timeOffset="-52245.44">13637 16267 743 0,'8'2'370'0,"2"1"-136"16,4 19-108-16,25 32-22 15,-28-23-57-15,-1 0-14 16,-4 0-13-16,3-3 10 16,0-10 37-16,-1-6 11 15,-5-12 27-15,-3-5-8 16,-11-20-29-16,-7-7-2 0,-2-16 6 16,-1-5 13-1,3-10 18-15,5 7 0 0,6 8-18 16,7 9-8-16,9 18-29 15,4 7-13-15,8 14-12 16,-1 0-12-16,4 15-2 16,4-4 0-16,-4 18 10 15,-8 9-1-15,-12 15-27 16,-16 5-23-16,-13-7-21 16,0 0 60-16,-5-29-10 15</inkml:trace>
  <inkml:trace contextRef="#ctx0" brushRef="#br0" timeOffset="-51750.72">15344 15770 1248 0,'-8'-5'584'16,"-19"-5"-235"-16,-16 2-175 15,-10 8-35-15,-19 6-58 16,8 15-28-16,6 11-25 16,10 8-12-16,8 0-12 15,9-2 0-15,19-7-3 16,2-6-3-16,24-5-6 16,11-2-4-16,16-6 0 15,7-7 4-15,5 5 5 16,-2 2 7-16,-8 8 18 15,-2 15 15-15,-22 5 27 16,-10 4 3-16,-21-3-6 16,-15-5-11-16,-5-2-19 0,-9-7-4 15,-5-4-42-15,3-8-23 16,4-10-39-16,6-3 1 16,26-4 48-16</inkml:trace>
  <inkml:trace contextRef="#ctx0" brushRef="#br0" timeOffset="-51377.07">15472 16000 581 0,'15'-9'340'0,"-10"4"-7"16,-6 4-32-16,-14 2-38 15,-8 7-19-15,0 17-49 16,1-1-25-16,-3 7-43 15,1 4-22-15,5-3-45 16,1 0-16-16,14 2-33 16,8-1-9-16,12-6-14 15,7-4-6-15,7-10 3 16,4-6 3-16,0-10 11 16,-4-5 11-16,-3 1 29 15,-6-5 17-15,-9 7 22 16,-2-1 0-16,-6 0-9 15,0 2-5-15,-2 1-15 16,-2 2-5-16,0 1-13 16,-1 0-9-16,0-1-6 0,0 0 0 15,-1 0-28-15,1 0-26 16,-6-17-2-16,-5-36 235 16,16 0-151-16</inkml:trace>
  <inkml:trace contextRef="#ctx0" brushRef="#br0" timeOffset="-50728.38">15793 15807 993 0,'10'28'524'0,"-11"7"-140"0,1 6-178 16,0 12-56-16,-3 1-57 16,6-8-25-1,-1-23-17-15,0 1-11 0,2 64-20 16,-1-9-8-16,8-5-7 15,-9-47-2-15,10-12-7 16,-8-7-5-16,-6-17-3 16,12-5 5-16,-8-21 21 15,8-7 15-15,5-18 21 16,-8-1 1-16,1-5-9 16,4 4-4-16,-5 17-6 15,3 2-1-15,-1 23 0 16,-5 7 7-16,1 19-1 15,0 12-2-15,-5 13-6 16,2 17-9-16,-3 6-10 0,0 4-3 16,2-2-2-16,0-10-1 15,7-10-24-15,1-12-18 16,4-11-21-16,3-8-4 16,2-8 18-16,1-4 16 15,-2-11 18-15,3 0 5 16,-1 0 6-16,0-2 0 0,-1 4 2 15,1 0 4-15,-3-3 11 16,-1 0 4-16,1 5 7 16,-9 2-3-16,4 12-5 15,4 9-3-15,-8-2-8 16,11 2-2-16,0-8 2 16,-3 1 8-16,4-7 26 15,-8-6 8-15,-4-3 0 16,-1-6-7-16,6 14-15 15,-4 5-1-15,-1 15 10 16,0 7 8-16,-7 11 20 16,0 4 7-16,-11 2-6 15,5-5-10-15,3-12-27 16,-4-9 0-16,8-11-30 16,-6-5-11-16,7-15 131 15,13-5-3-15,14 2-54 16</inkml:trace>
  <inkml:trace contextRef="#ctx0" brushRef="#br0" timeOffset="-50074.16">17462 15979 1114 0,'17'59'494'16,"-7"-20"-233"-16,7 18-154 15,3 14-30-15,3 23-45 0,-3-2-14 16,8 21-12-16,-4-3 0 15,-2-6 0-15,1 1 0 16,-16-35 0-16,-1-12-2 16,8-23-2-16,-20-21-3 15,4-20-3-15,7-5-1 16,-7-31-3-16,14-6 14 16,-16-35 35-16,-16-20 27 0,1-17 59 15,10-5-2 1,15 18-27-16,5 5-24 0,15 33-51 15,-7 9-4-15,6 25 1 16,1 12 2-16,-1 10 8 16,2 15 2-16,1 15 1 15,1 4-1-15,-5 18-2 16,-2 10-2-16,-12 11 1 16,-5 10-2-16,-11 0-2 15,-9-5 1-15,-7-15-18 16,-2-2-24-16,0-20-45 15,0-20 7-15,12-13 22 16</inkml:trace>
  <inkml:trace contextRef="#ctx0" brushRef="#br0" timeOffset="-49679.26">18300 15997 621 0,'6'-10'453'0,"-8"-1"-13"16,-12 9-102-16,-3 2-44 16,-19 8-91-16,5 8-39 15,-8 17-54-15,-10 5-30 16,8 20-44-16,-5 3-16 0,12 6-8 16,11 2-4-16,18-9-6 15,5-3-2-15,21-18-12 16,11-9-4-16,12-23-2 15,1-7 0-15,3-21 11 16,-12-13 11-16,-1-7 27 16,4-7 25-16,-10 5 36 15,2 3 7-15,-14 15-5 16,-8 5-16-16,-7 20-21 16,-3 5-8-16,-5 13-16 15,-2 5-4-15,-2 7-18 16,2 7-15-16,0-1-32 15,3 0-3-15,8-7 223 16,5-18-869-16,11-22 577 16</inkml:trace>
  <inkml:trace contextRef="#ctx0" brushRef="#br0" timeOffset="-49338.57">18801 15905 1434 0,'-11'-2'691'0,"-4"1"-282"16,-11 4-206-16,-1 8-77 16,-15 11-80-16,-2 11-15 15,-8 11-1-15,-3-4 2 16,15 5 4-16,5-9-2 0,19-5-8 16,12 6-4-16,13-8-8 15,9 2-2-15,14-7-9 16,5-4-3-16,9-5 4 15,-10-5 1-15,-2 0 11 16,-3 1 3-16,-26-1 7 16,9 9 6-16,-17 8 1 15,-1 4 2-15,-4 5-6 16,-4-1-7-16,-11-8-9 16,-13-6-13-16,0-4-35 15,-7-14-6-15,13 1 212 16,4-11-132-16,15-20 31 15</inkml:trace>
  <inkml:trace contextRef="#ctx0" brushRef="#br0" timeOffset="-48995.36">19173 15892 2514 0,'-9'-3'47'0,"2"0"3"15,-7 1 49-15,-4 8-17 16,-30 11-17-16,-8 12-18 16,-16 21 2-16,7-3 5 15,24 7 2-15,13-8-5 0,18-18-24 16,14 6-14-16,15-16-12 16,9-2-2-16,15-6-1 15,5-3 1-15,8 3 13 16,-7-3 13-16,-8 9 19 15,-25-1 12-15,-15 13 3 16,-3 10-5-16,-29 4-14 16,6 7-9-16,-20-7-20 15,-6-5-13-15,3-11-34 16,-2-5-12-16,15-14 10 16,4-17 152-16,22-18-81 15</inkml:trace>
  <inkml:trace contextRef="#ctx0" brushRef="#br0" timeOffset="-48486.7">19340 15848 614 0,'-4'10'454'16,"-2"11"68"-16,0 8-101 15,-2 13-149-15,0 9-45 16,0 7-82-16,0 5-25 0,1 1-31 16,6 1-14-16,4-4-24 15,3-8-16-15,6-18-25 16,2-9-10-16,3-18-13 15,7-5 0-15,6-11 4 16,5-14 11-16,8-13 22 16,13-6 6-16,-18-12 3 15,3 2-2-15,-11 16-8 16,-15 5 2-16,-1 14 11 16,-2 12 10-16,-12 7 10 15,1 3-1-15,-2 18-16 16,-9 1-14-16,8 8-13 15,0 7-5-15,-1-6-7 16,16-7-3-16,-11-12-5 0,9-3 3 16,6-7-14-16,-11-5-7 15,11-6-28-15,-8-6-9 16,4-7 246-16,3-1 10 16,5-1-84-16</inkml:trace>
  <inkml:trace contextRef="#ctx0" brushRef="#br0" timeOffset="-48142.63">19989 15979 1131 0,'0'13'569'0,"-15"5"-172"15,-4 5-93-15,2 8-132 16,-4-3-48-16,2-2-63 16,8 4-7-16,3-14-10 15,5 1-1-15,7-5-17 16,0-13-12-16,9 2-14 15,1-1 0-15,2-11 0 16,-2-3-2-16,9-2 7 16,2 5-15-16,-3-7-42 15,-2 4-31-15,-3-11-31 16,-8-1 11-16,7 4 33 16,11 9 28-16,-12 4 24 15,9 3 3-15,-6 17 10 16,-8 0 5-16,-3 5 3 15,0 9 3-15,2-7 0 0,-3 2 0 16,3-5-2-16,-6-10-1 16,1-5 23-16,7-1-11 15,5-12-4-15,5-1 400 16,7-16-322-16</inkml:trace>
  <inkml:trace contextRef="#ctx0" brushRef="#br0" timeOffset="-47763.64">20644 15763 892 0,'-2'-5'497'0,"-16"10"-105"16,-8 4-71-16,-10 14-114 15,-11 4-52-15,-10 13-66 16,2 8-25-16,5 10-43 16,5 9-12-16,22 3-9 15,6-8-4-15,13-13-8 16,4-19-6-16,8-24-13 15,5-8-3-15,9-23-3 16,4-9 12-16,7-19 38 16,5-11 26-16,4-21 61 15,6-1 23-15,-13-15 27 16,-2 10-1-16,-18-2-9 16,-1 9-8-16,-13 25-27 15,-2 6-13-15,2 47-20 16,-3 15-17-16,7 48-17 0,-17 12-9 15,-5 31-20-15,-16 11 1 16,-11 6-23-16,12 2-13 16,-1 1-33-16,13-7-16 15,15-20 178-15,12-2 13 16,5-32-45-16</inkml:trace>
  <inkml:trace contextRef="#ctx0" brushRef="#br0" timeOffset="-47468.95">21427 15016 789 0,'14'2'421'0,"-12"9"-35"16,-3 11-103-16,-4 26-72 16,-5 10-5-16,-8 28-54 15,-5 13-19-15,-5 24-43 16,0 3-24-16,1 9-18 16,4-4-19-16,5-10-41 15,2-1 2-15,-2-26-49 16,10-11 31-16</inkml:trace>
  <inkml:trace contextRef="#ctx0" brushRef="#br0" timeOffset="-47203.99">21171 16129 958 0,'20'-23'438'15,"22"12"-228"-15,8-3-42 0,11 1-101 16,7 8 3-16,-4-2 34 15,0 10 46-15,-9 13 41 16,-9 0 2-16,-1 17-35 16,-9 2-30-16,-14 13-66 15,-2 11-18-15,-12 6-19 16,-5-2-6-16,-2-11-1 16,-1-11-6-16,0-10-32 15,2-16-36-15,1-9-79 16,0-10-35-16,0-26-520 15,0-10 482-15</inkml:trace>
  <inkml:trace contextRef="#ctx0" brushRef="#br0" timeOffset="-46763.46">21942 15930 547 0,'20'-20'216'0,"-10"7"-143"15,1 6 11-15,-22 7 65 0,21 8 45 16,-16 13 79-16,-1 8-11 15,15 9-23-15,-9 11-19 16,21 18-37-16,-9 0-23 16,-1 8-35-16,1-6-26 15,-10-14-44-15,18 2-12 16,-10-17-16-16,3 1-1 16,3-13 16-16,-4-8 4 0,13-9-5 15,-3-16-6-15,10-14-18 16,-5-6-8-16,5-18-6 15,-2-6 1-15,-1-12-1 16,-1-6 0-16,-9-2 0 16,8 13-1-16,-10 17-1 15,3 20 3-15,-10 17 6 16,-9 8 5-16,3 36 4 16,-4-3 0-16,13 35-4 15,-11-4-3-15,2-10-3 16,3-9-2-16,-2-15-5 15,4-7-2-15,6-15-5 16,-2-6-2-16,1-10 9 16,-1-8-6-16,-1-12-41 15,6 0-5-15,-7-15 246 16,10-4-437-16,8 3 250 16</inkml:trace>
  <inkml:trace contextRef="#ctx0" brushRef="#br0" timeOffset="-46254.24">21996 16171 341 0,'5'7'242'0,"-4"11"18"0,3 7-69 16,2 11-79-16,3 11 4 16,6 13 52-16,-4 3 48 15,-2-3 50-15,3 1-3 16,-5-22-35-16,2-5-28 15,-9-25-71-15,3-12-33 16,-6-22-60-16,-2-13-22 16,2-8-6-16,3-10 20 15,16-3-35-15,9-6-16 0,22 3-34 16,3-8-36-16,11-8 62 16</inkml:trace>
  <inkml:trace contextRef="#ctx0" brushRef="#br0" timeOffset="-45969.97">23019 15991 1159 0,'-2'39'564'16,"0"-1"-208"-16,-2 15-144 15,-3 10-31-15,4 12-61 0,-4 3-26 16,-6-8-49-16,8-4-17 16,-4-16 8-16,-2-13-6 15,6-19 301-15,5-8-836 16,-4-41 449-16</inkml:trace>
  <inkml:trace contextRef="#ctx0" brushRef="#br0" timeOffset="-45805.03">23135 15675 845 0,'-8'0'337'16,"-4"-12"-199"-16,4 4-131 15,5 4-46-15,4-6-140 16,4 2-84-16,15 3 158 16</inkml:trace>
  <inkml:trace contextRef="#ctx0" brushRef="#br0" timeOffset="-45349.37">23584 15787 728 0,'-2'49'451'0,"-3"9"-30"16,-14-8-71-16,4 15-120 16,-20-14-43-16,0-6-69 0,3 0-16 15,0-17-30-15,12 1-8 16,2-8-13-16,11-4-16 16,3-2-29-16,15 3-6 15,12 4-6-15,-9-1 0 16,-1-1 2-16,-1-2-1 15,0-13-6-15,12-5-2 0,18-12 4 16,3-16 3-16,6-16 8 16,2-3 9-16,7-6 5 15,-8-8 9-15,4 13 51 16,0 3 17-16,-22 4 26 16,4 16 0-16,-23 6-26 15,-19 6-8-15,-21 29-21 16,-32 8-9-16,-27 34-15 15,-5 29 1-15,-5 17 6 16,23 5 3-16,39-13-12 16,18-21-18-16,31-29-27 15,19-10-5-15,9-29 2 16,18-7-10-16,27-12-26 16,-5-14-22-16,4-1 162 15,-4-5-766-15,-26-6 543 16</inkml:trace>
  <inkml:trace contextRef="#ctx0" brushRef="#br0" timeOffset="-44518.4">15433 17382 1332 0,'-5'-8'594'0,"-17"4"-301"16,-7 3-64-16,-18 11-49 15,-19 9-56-15,-7 23-46 0,-4 10-14 16,13 33-10-16,12 9 3 15,20 15 7-15,4 6-8 16,14-15-28-16,6-3-3 16,9-21-21-16,7-13-34 15,22-17-36-15,8-14 71 16,17-23-25-16</inkml:trace>
  <inkml:trace contextRef="#ctx0" brushRef="#br0" timeOffset="-44218.47">15800 17668 934 0,'5'-28'549'0,"-7"19"-70"15,-14 8-55-15,-15 4-179 16,-2 12-66-16,-12 23-114 16,7 8-27-16,9 20-30 15,13 5-2-15,14-4 11 16,13-7 11-16,17-11 10 15,8-6 1-15,4-25 6 16,-4-4-2-16,7-16-1 16,-12-4-3-16,-3-1-11 15,-4-14-5-15,-21 1 3 16,-1-10-1-16,-7 1-3 16,-4 4-1-16,-4-11 1 15,-6 4-19-15,6-11 10 16,-1 2 165-16,17-11-141 0</inkml:trace>
  <inkml:trace contextRef="#ctx0" brushRef="#br0" timeOffset="-43714.96">16054 17640 871 0,'15'64'416'0,"-2"0"-126"16,-3 1-65-16,2 0-81 15,-3 3-30-15,-4-10-64 16,7 2-4-16,-3-6 38 16,2-7 13-16,7-17-11 15,-7-18-1-15,4-32-31 16,6-16-9-16,-1-24 5 16,1-14-2-16,-3-1-10 15,-7-6-2-15,5 5 16 16,4 16 11-16,-4 17 17 15,2 12 2-15,-14 30-6 16,3 7-7-16,3 26-18 16,-3 11-11-16,1 9-22 15,-7-4-5-15,2-8-8 16,-3-9-3-16,6-17-11 16,4-8-4-16,3-17-3 0,6-10 2 15,-1-7 8-15,2-8 2 16,-3-1 4-16,0 0 1 15,-3 6 3-15,-2 7 0 16,-3 14 8-16,-2 10 4 16,-3 18 5-16,-2 11 2 15,0 18-6-15,1 7-3 16,6-1-8-16,0 5-3 16,3-19 6-16,6 1-6 0,-1-17-20 15,8-8 43-15,-2-10 142 16,-8-14-124-16</inkml:trace>
  <inkml:trace contextRef="#ctx0" brushRef="#br0" timeOffset="-43251.11">16978 17747 1599 0,'-5'-7'699'0,"-1"7"-377"16,-1 9-134-16,2 18-92 15,1 10-45-15,4 19-19 16,0 16-2-16,6 15-6 16,2 14-8-16,10 10-9 0,4 1-2 15,5-7-3 1,1-27-2-16,-5-22-2 0,-5-15-2 16,-4-39-11-16,1-1-8 15,-12-20-4-15,-3-17 0 16,-11-14 10-16,-7-17 6 15,-5-33 5-15,3-4 10 16,2-15 33-16,8-1 9 16,13 10 3-16,9 9-7 15,14 22-28-15,9 11-6 0,4 32 8 16,3 8 4-16,-15 23 10 16,-4 4 9-16,-7 12 7 15,-6 14 7-15,-4 17 12 16,-8 18-1-16,-5 4-8 15,2 1-11-15,-9-9-22 16,3-9-9-16,-3-12-12 16,-8-12-10-16,2-14-34 15,3-9-17-15,-4-19-6 16,10-2 131-16,8-17-923 16,5-3 674-16</inkml:trace>
  <inkml:trace contextRef="#ctx0" brushRef="#br0" timeOffset="-42817.46">17872 17438 676 0,'-5'14'392'15,"-5"-9"-35"-15,-2 3-54 16,-8-2-97-16,-5 1-6 15,-3 12-39-15,-8-1-6 16,-7 12-11-16,-7 17-18 16,-11 6-33-16,5 14-18 15,16 3-44-15,13-7-13 0,20-13-14 16,7-7-4-16,10-15 0 16,6-9 0-16,10-8 4 15,11-14 5-15,5-20 24 16,3-6 12-16,-2-18 26 15,1-6 12-15,-8-7-1 16,-9 0-3-16,0 10-9 16,-18 14-9-16,-1 19-7 15,-2 5 2-15,-6 15-9 16,-1 6-7-16,2 22-14 16,6 8-9-16,2 14-5 15,2 3-10-15,-2-7-22 16,1-4-11-16,3-14-14 15,2-1 84-15,0-14-139 16,0-9 93-16</inkml:trace>
  <inkml:trace contextRef="#ctx0" brushRef="#br0" timeOffset="-42225.33">18128 17464 781 0,'2'4'513'16,"-2"13"-10"-16,-9 3-136 16,10 18-205-16,-1 5-37 0,-4 14-55 15,0 7-12-15,0 0-15 16,-2 5-11-16,4-7-15 16,6-4-7-16,-7-5-6 15,2-8-3-15,2-12-2 16,-1-4 0-16,9-16-4 15,0-1-3-15,3-11-9 16,4-7-2-16,-6-6-2 16,3-10 2-16,3-9 12 15,-7-10 6-15,14-8 7 16,0 4 3-16,0 10-1 16,6 11-2-16,-5 12-2 15,0 6 1-15,-1 10 1 16,-1-1-1-16,4 5-2 15,5-6-1-15,9-8-2 16,12-1 0-16,-2-10-1 16,0-1-7-16,-3-6 10 0,-9-3 10 15,-1-6 23-15,1 3 23 16,-6-10 23-16,-4 3 8 16,-5 5 22-16,-6 1 3 15,-14 19-5-15,-4 6 2 16,-18 7-18-16,-10 7-8 0,-15 16-20 15,1 2-14-15,3 26-15 16,7 11-5-16,10-2-9 16,0-1-3-16,4-17-13 15,5-2-6-15,10-12-2 16,5 9 8-16,16-6-18 16,2 1-7-16,8-5 12 15,5-9 82-15,11-4-52 16</inkml:trace>
  <inkml:trace contextRef="#ctx0" brushRef="#br0" timeOffset="-41585.53">20104 16909 1527 0,'-17'26'621'16,"7"1"-390"-16,6 7-63 15,2 10-59-15,-11 13-16 16,4 14-30-16,9 19-5 15,7 8-7-15,2 17-13 16,2-1-7-16,-1 2-13 16,-14-6-7-16,18-20-6 15,-17-14-1-15,4-24-4 16,4-15-6-16,-2-27-14 16,18-23-5-16,-5-29-1 0,3-12 4 15,5-19 22 1,5-6 8-16,6-6 10 0,6-6 3 15,4 4-6-15,-6 12 0 16,3 14 10-16,6 12 5 16,-4 26 13-16,-12 13 5 15,-2 18-7-15,-5 15-5 16,-7 28-9-16,13-2 0 16,-8 17-28-16,-9 7-13 15,3-7-4-15,-4 6 77 0,3-19-817 16,3-14 594-16</inkml:trace>
  <inkml:trace contextRef="#ctx0" brushRef="#br0" timeOffset="-41229.31">20970 17501 1072 0,'-8'-10'551'0,"-14"-2"-158"16,-7 3-39-16,-4 2-151 15,5 9-42-15,-3 15-95 16,5 15-15-16,2 25-19 16,3 11 2-16,8 12 11 15,4-5 1-15,10-10-11 16,1-15-12-16,9-22-23 16,2-16-9-16,5-12-7 0,6-11 2 15,11-19 9-15,8 2 5 16,6-23 5-16,0 3 3 15,-8 7 14-15,-13-4 11 16,-17 15 21-16,5 5 5 16,-14 10 9-16,1 13-3 15,-2 9-16-15,-14 16-7 16,5 10-24-16,-2 4-18 16,3 6-17-16,7-11 26 15,7-12 149-15,4-14-114 0</inkml:trace>
  <inkml:trace contextRef="#ctx0" brushRef="#br0" timeOffset="-40901.59">21493 17487 1457 0,'22'4'669'0,"-24"-5"-304"16,-6 5-111-16,-30 6-103 15,-19-2-53-15,-5 12-29 16,-9 2 5-16,11 7-3 15,13 9-10-15,21-4-27 16,5 1-15-16,22-6-23 16,14-16-9-16,16 0-7 15,11-5 0-15,8-3 9 16,0 8 7-16,-3 4 4 16,4 4 3-16,-27 4 8 0,1 9 6 15,-20 1 6-15,-21 1 2 16,-1-4-11-16,-20-8-13 15,-10-11-25-15,5-9-15 16,-7-8 2-16,5-14 51 16,7-17-514-16,13-6 389 15</inkml:trace>
  <inkml:trace contextRef="#ctx0" brushRef="#br0" timeOffset="-40315.53">21595 16985 1111 0,'36'-50'531'0,"-16"-4"-205"16,3 10-70-16,-11 15-63 15,-9 7-19-15,-7 23-17 16,-3 18-4-16,2 30-5 16,-5 11-30-16,3 27-24 15,4 19-9-15,0 9-22 16,4 8-12-16,1-5-24 15,-1-2-13-15,5-9-12 16,-3-8-2-16,8-16-4 16,3-20-5-16,3-31-8 15,1-10-6-15,3-29-5 16,-2-7 2-16,2-20 8 0,-1-15 6 16,0-15 9-16,0-15 2 15,-2-4 1-15,10 6 0 16,-12 4 3-16,-1 19 1 15,2 19 4-15,-12 7 6 16,-5 27 10-16,-3 9 1 16,-11 18-2-16,-2 20-8 0,4-1-12 15,8 10-3-15,7-7-5 16,5-16-4-16,16 6-4 16,2-18-2-16,-4-4-2 15,7 3 0-15,-4-11 1 16,1 7 2-16,4-1 8 15,-3 1 4-15,-11 3 8 16,-2 3 3-16,-8-2 4 16,-6 3 1-16,-9-1-2 15,-5-1-1-15,-7 2-5 16,1-14-2-16,11 1-3 16,-2-1-1-16,1-5-8 15,2 4-7-15,-4 1-20 16,14-5-26-16,4-8-38 15,6 0 34-15,3-12 262 16,-3-4-157-16</inkml:trace>
  <inkml:trace contextRef="#ctx0" brushRef="#br0" timeOffset="-39920.76">22159 17755 626 0,'0'-1'272'15,"4"-2"-113"-15,10-3-7 0,36-15 61 16,-26 13 24-16,8-7 47 16,2-5 1-16,2-5-14 15,4-6-23-15,-9 3-48 16,1-3-29-16,-15 3-61 15,-6 5-20-15,2 7-27 16,-13-2-6-16,1 6 4 16,-8 7-5-16,2-4-17 15,-11 9-5-15,-19 13-11 16,-2 11-3-16,-16 16-9 16,12 15-4-16,15 9-6 15,8-3-2-15,10-3-1 16,8-11 0-16,9-17-23 15,1-8-20-15,7-4-49 16,1-7-38-16,10-11 28 16,4-7 251-16,4-22-115 0</inkml:trace>
  <inkml:trace contextRef="#ctx0" brushRef="#br0" timeOffset="-39594.23">22849 17332 579 0,'36'-40'460'0,"-3"7"31"15,-19 16-112-15,-3 11-28 16,-14 13-71-16,0 8-23 16,-9 12-56-16,-11 3-38 0,-10 10-58 15,-12 3-31-15,4 0-28 16,6-1-7-16,13-12-16 16,8-7-8-16,15-8-17 15,4-3-7-15,16-8 0 16,8 3 1-16,4 2 9 15,10 4 8-15,3 17 25 16,-10 9 19-16,0 9 17 16,-13-1 3-16,-16 2-18 15,-7-7-17-15,-15-1-19 16,1-7-7-16,-7-15-16 16,0-7-7-16,-14-13 65 15,-6-10 18-15,1-19-989 16,5-9 730-16</inkml:trace>
  <inkml:trace contextRef="#ctx0" brushRef="#br0" timeOffset="-20105.94">2287 17017 969 0,'-28'32'401'0,"2"-5"-244"15,-2 0-20-15,-4-18-15 16,-1-6-1-16,-1-8 18 0,-2-7 8 16,2-4-8-16,0-4-20 15,8-8-43-15,6-7-18 16,6-6-27-16,-2-4-7 15,11-2-11-15,4 1-3 16,8 9-7-16,20 13 0 16,-4 13-2-16,7 10 0 15,2 16 3-15,-4 4 0 16,5 17 2-16,-5 5 0 16,-2 12 1-16,-3 2 0 0,-8-2 1 15,-2 0 0-15,-15-10 1 16,-5-5 0-16,-9-7-2 15,-9-10-1-15,-4-12-3 16,-2-7-3-16,0-20-1 16,0-10-1-16,6-12-4 15,-3-8 1-15,15-6 4 16,4 4 3-16,17 3 10 16,11 5 2-16,6 11 6 15,3 6 0-15,-1 11 3 16,-1 6 0-16,-2 14-1 15,-1 5-1-15,-3 14-1 16,-5 6 3-16,-10 10 1 16,-3 2-1-16,-11 5-3 15,-3-1-4-15,-6-10-6 16,1-4-1-16,0-22 1 0,2-9-1 16,1-22 2-16,3-8 0 15,5-15-2-15,6-3 1 16,8-2 13-16,5 1 5 15,6 13 4-15,-2 4-1 16,4 18-13-16,-2 12-2 16,-2 12 2-16,0 10-10 15,-9 9-32-15,2 8 8 0,-1-4-236 16,-5-6-447-16</inkml:trace>
  <inkml:trace contextRef="#ctx0" brushRef="#br0" timeOffset="-19652.27">3530 16325 1349 0,'-19'-22'592'15,"-9"7"-305"-15,-10-1-32 16,-21 15-81-16,-12 2-29 16,-24 16-39-16,-5 13-9 15,8 18-11-15,7 10-8 16,20 25-12-16,12 10-11 16,4 11-16-16,9 7-5 0,12-7-8 15,2-8-5-15,26-12-9 16,9-4-6-16,14-15-10 15,11-8-2-15,5-13 9 16,3-12-9-16,-3-17-37 16,2-6-2-16,5-16 208 15,3-12-877-15,-2-1 599 16</inkml:trace>
  <inkml:trace contextRef="#ctx0" brushRef="#br0" timeOffset="-19303.71">3238 16771 922 0,'1'3'462'16,"-2"18"-91"-16,0 5-168 16,16 16-74-16,5 6-5 15,6 20-38-15,3 1-17 16,-1 4 10-16,7 0 13 15,-13-15 22-15,-1-8 15 16,-1-20-16-16,-10-11-18 0,3-12-6 16,-5-7-10-16,-8-9-15 15,-2-11-5-15,-3-14-29 16,-4-12-6-16,5-4-12 16,-6-8 3-16,6 4-22 15,4 2-17-15,5 1-49 16,8 10-38-16,3 6-57 15,5 9-62-15,2 1-465 16,0 7-38-16,-2-1 404 16</inkml:trace>
  <inkml:trace contextRef="#ctx0" brushRef="#br0" timeOffset="-18877.43">3721 16796 1075 0,'11'34'504'0,"5"15"-214"16,-7 3-30-16,-4 13-78 15,0 2-44-15,-6-2-59 0,5 4-13 16,6-15-15-16,0-5-6 16,-1-22-5-16,9-11-10 15,-11-18-3-15,3-9 5 16,10-13 7-16,-14-8 6 16,5-12-5-16,-5-6-5 15,-10 1-2-15,5-4 2 16,9 20 8-16,-7-1 3 15,5 11 1-15,-1 11 1 0,3 12-6 16,2 7-6-16,3 17-11 16,2 4-5-16,-3 9-11 15,8 15-1-15,4 8-3 16,-7 4-2-16,1 9 2 16,-4-1 3-16,-8-2 4 15,-2 10 4-15,-12-15 3 16,-3-2 2-16,-10-14 3 15,-4-12-4-15,-11-15-35 16,1-9-19-16,-1-20-1 16,-10-19 109-16,23-14-694 15,-19-19-142-15</inkml:trace>
  <inkml:trace contextRef="#ctx0" brushRef="#br0" timeOffset="-18406.7">4312 17078 1075 0,'11'34'512'0,"6"6"-222"15,0 6-110-15,-6 3-18 0,9 7-59 16,4 5-12-16,1 0-7 16,0-11 0-16,-10-9 6 15,-4-6 7-15,-9-5 3 16,1 4-3-16,-9-18-12 16,0 0-15-16,-14-20-31 15,-1-7-15-15,2-15-23 16,-5-18-5-16,3-28-4 15,4-12-1-15,-2-9 3 16,14-1 1-16,16 22 2 16,-3 9 1-16,16 30 2 15,-7 11 0-15,0 10 2 16,5 11 3-16,-2 3 5 16,7 16 1-16,-3 20 3 15,-5 8 1-15,-5 23 1 0,-6 8 0 16,-8 0 0-16,-4 2-4 15,-11-11-13-15,-3-9-7 16,-7-18 3-16,-1-12-79 16,6-30-408-16,-2-24-257 15,9-37 419-15</inkml:trace>
  <inkml:trace contextRef="#ctx0" brushRef="#br0" timeOffset="-18166.01">4464 16491 1050 0,'16'-53'483'0,"1"15"-179"16,-2 8-34-16,-3 19-8 15,-2 7-10-15,0 14-43 16,-1 10-30-16,5 23-65 16,4 8-30-16,7 21-41 15,1 2-14-15,8 17-15 16,1 3-3-16,-1-4-8 15,0-2-9-15,-7-17-34 16,-10-12 28-16,-6-15 163 16,8 1-859-16,-4-12 595 15</inkml:trace>
  <inkml:trace contextRef="#ctx0" brushRef="#br0" timeOffset="-17679.16">4703 17330 1010 0,'-7'-39'482'0,"-5"-6"-225"16,10-5-109-16,2-7-25 16,5 5-65-16,14 1-13 15,-6-2-1-15,7 11 0 16,4-1 10-16,-9 5 16 16,6 16 27-16,3 4 4 15,-7 18 9-15,0 7-4 16,7 18-22-16,-8 9-6 0,3 21-28 15,-1 5-15-15,-11 2-14 16,3-1-5-16,1-8-9 16,0-8-1-16,8-12-4 15,3-6-1-15,3-15 0 16,6-5 1-16,5-15 11 16,1-7 9-16,-3-13 43 15,0 1 19-15,-9-9 15 16,-15-4 7-16,-5 2-12 15,-6 2-9-15,-19 1-13 16,0 3-12-16,-20-2-24 16,-7-1-11-16,2 11-11 15,2 3-1-15,5 15-18 16,7 5-13-16,-2 5-31 16,10 6-11-16,-2-4 48 0,4-2 94 15,29-4-796-15,-1-13-153 16</inkml:trace>
  <inkml:trace contextRef="#ctx0" brushRef="#br0" timeOffset="-138803.35">29127 7181 1073 0,'1'6'427'15,"-5"-7"-295"-15,8 1 4 16,-4 0-26-16,0 0-10 16,0 0 4-16,0 0 4 15,1 2 4-15,3 5 3 16,9-1-1-16,49 25-6 0,-15-35-9 15,17-4-7-15,29-15-12 16,8-4-8 0,11-7-19-16,-2 0-10 0,4-1-20 15,4 0-8-15,-8 10-8 16,-6-2-1-16,-30 7-3 16,-8 3 2-16,-14 3-9 15,0 4-8-15,-14 4-24 16,-6 5-16-16,-20-1-36 15,-8 8-29-15,-9 9-86 16,-11 1-80-16,-7 8 179 16</inkml:trace>
  <inkml:trace contextRef="#ctx0" brushRef="#br0" timeOffset="-138478.99">29483 7119 1146 0,'26'0'499'15,"1"4"-278"-15,9 10-7 16,-10 13-61-16,3 10-19 0,-12 15-17 15,-8 9 0-15,-3 13-30 16,-9-2-19-16,3 8-36 16,-7-5-12-16,6-6-11 15,-3 1-2-15,-10-19 3 16,14 1-18-16,-5-16-72 16,5-7-62-16,13-13-189 15,0-13 204-15</inkml:trace>
  <inkml:trace contextRef="#ctx0" brushRef="#br0" timeOffset="-138114.28">30416 7050 980 0,'10'-12'465'0,"-23"13"-240"0,-6 7 4 16,-12 19-73-16,-7 9-43 15,-1 25-13-15,-8 4-1 16,0 16-15-16,3 3-14 16,17-4-27-16,9-2-16 15,27-13-16-15,8-10-2 16,6-21-3-16,9-5 2 16,4-19 9-16,9-2 2 15,2-9 13-15,4-8 1 0,-13-10-1 16,-6-12 5-16,-12-12 4 15,-6-3 0-15,-18-14 1 16,-3 1-9-16,-11 2-14 16,-3 0-5-16,0 16-7 15,1 6-10-15,0 13-38 16,4-3-33-16,5 2-117 16,2-1-81-16,9-14 169 15</inkml:trace>
  <inkml:trace contextRef="#ctx0" brushRef="#br0" timeOffset="-137614.57">30635 7013 895 0,'3'14'428'15,"3"8"-208"-15,7 8-52 0,-16 5-30 16,7 18-39-16,6 7-1 15,-3 19-20-15,12 10-8 16,-8 5-23-16,2 2-8 16,2-16-20-16,-1-2-7 15,2-18-4-15,-4-14-1 16,-1-11 5-16,-4-16-1 16,-4-17 2-16,-3-3-1 0,0-18-5 15,-3-10-1-15,-1-17-2 16,0-17 12-16,-5-29 28 15,2-16 9-15,3-9 13 16,4-6-11-16,10 21-21 16,9 22-4-16,4 25 2 15,-1 17 5-15,3 16 3 16,1 12-2-16,-1 11-4 16,7 6-6-16,1 18-8 15,-3 5-2-15,3 25-6 16,-5 8 1-16,-14 16 1 15,-3 8 2-15,-14-1 3 16,-7 1 0-16,-11-12 2 16,0-3-1-16,-19-19-13 15,-2-10-17-15,4-22-70 16,-6-16-36-16,12-24-116 16,3-13-62-16,12-18 190 0</inkml:trace>
  <inkml:trace contextRef="#ctx0" brushRef="#br0" timeOffset="-137228.45">31291 7029 929 0,'26'2'421'0,"-13"8"-195"16,-7 2-32-16,-13 12-45 15,-7 11-31-15,-11 19-29 16,-4 15-2-16,-4 10-13 15,6 0-2-15,8-8-18 16,11-12-9-16,22-8-23 16,5-7-12-16,16-11 16 15,5-7 19-15,13-15 43 16,10-8 16-16,6-12 11 16,-1-10-16-16,-21-12-34 15,-8-8-11-15,-16-9-25 16,-15-8 4-16,-17-10 2 15,-15-1 0-15,-10 5-5 16,-12 2-8-16,-5 19-12 16,-4 8-1-16,-6 9-12 15,12 6-13-15,11 0-21 0,11 3-26 16,14-4-72-16,7-3-29 16,13 1-88-16,6-2 515 15,5 13-224-15</inkml:trace>
  <inkml:trace contextRef="#ctx0" brushRef="#br0" timeOffset="-137065.75">31848 6972 1032 0,'51'-6'494'16,"-3"4"-158"-16,-11-1-242 15,-18-4-35-15,-22-3-38 16,1 9-15-16,-10 5-26 15,1 5-23-15,-3 14 21 16</inkml:trace>
  <inkml:trace contextRef="#ctx0" brushRef="#br0" timeOffset="-136920.82">32016 7509 1289 0,'12'51'489'0,"-16"-15"-368"15,-1-10-45-15,-4-12-103 16,-7-11-44-16,-3-9-77 16,3-2 77-16</inkml:trace>
  <inkml:trace contextRef="#ctx0" brushRef="#br0" timeOffset="-136428.97">29388 8528 1352 0,'6'-6'542'0,"-4"7"-379"0,-2 11 4 15,-4 30-72-15,-7 8-14 16,-5 32-18-16,-2 19 7 16,0 12-19-16,1 5-12 15,5-3-22-15,2-14-5 16,6-17-7-16,7-11-22 15,1-20-92-15,4-14-93 16,5-23 120-16</inkml:trace>
  <inkml:trace contextRef="#ctx0" brushRef="#br0" timeOffset="-136076.65">29377 8507 950 0,'0'-59'423'0,"3"24"-227"15,2 14 44-15,-2 21-69 16,-1 4-16-16,3 17-47 16,-3 7-22-16,5 13-43 15,5 16-19-15,4 17-16 16,6 10-4-16,7 21-3 16,5 0 0-16,5 2 0 15,-6-14-1-15,5-18 3 16,-6-13-3-16,-4-24 2 15,-4-6 24-15,-10-22 42 16,-3-9 18-16,-6-18 40 16,2-13-14-16,-5-21-32 0,-7-15-13 15,3-21-40-15,1-1-13 16,4 0-10-16,5 7-3 16,1 22-3-16,4 12-12 15,0 15-60-15,3 3-42 16,5 5-73-16,0-2 106 0</inkml:trace>
  <inkml:trace contextRef="#ctx0" brushRef="#br0" timeOffset="-135734.17">30349 8729 727 0,'0'33'410'0,"-6"-20"-30"16,-5-2-138-16,-10-2-12 15,-4-2-46-15,-4 12-46 16,1 0-14-16,3 9-53 16,4 7-13-16,12 4-29 15,7 4-12-15,4 1-14 16,4-3-3-16,9-6 6 16,-1-5 10-16,15-8 19 15,4-2 6-15,-2-12 14 16,5-5-2-16,-2-3-6 0,-4-8-1 15,-10-5-9-15,-9-2-1 16,-14-12-5-16,-9-7-2 16,-6-7-12-16,-5-6-6 15,-1-9-11-15,4 2-9 16,5 14-26-16,-2-8-18 16,8 14-61-16,5 6-20 15,4-14 81-15</inkml:trace>
  <inkml:trace contextRef="#ctx0" brushRef="#br0" timeOffset="-135319.23">30583 8702 1012 0,'-2'59'455'0,"2"11"-230"15,-5 1-3-15,-9-1-95 16,14 0-23-16,-8-14-53 16,6-9-10-16,12-11 7 15,-7-7 5-15,15-13 17 16,-9-9-11-16,3-13-24 16,-4-11-11-16,4-16-10 0,9-8-3 15,-1-17-5-15,4-7-2 16,1-9 0-16,2 5 2 15,5 12 13-15,2 8 14 16,-8 13 33-16,-1 9 12 16,-8 10 5-16,-2 16-5 15,-6 14-16-15,-4 7-11 16,-5 17-14-16,-1 2-9 16,-9 7-15-16,2 4-3 15,-7-6-5-15,5-4-19 0,6-7-51 16,0-7-28-16,7-9 332 15,0-9-205-15</inkml:trace>
  <inkml:trace contextRef="#ctx0" brushRef="#br0" timeOffset="-134719.11">31280 8691 982 0,'23'-18'430'0,"0"-2"-220"16,-6 1 4-16,-6 6-67 15,-2 6 7-15,-8 3 22 16,-4 2-3-16,-7 6-2 16,-6 6-15-16,-12 11-55 15,-1 5-19-15,-11 5-23 16,5-1-10-16,4-1-15 0,5 7-7 15,14-2-12-15,7-1-5 16,2-2-5-16,-1-9-2 16,13 5-2-16,-6-7-1 15,16 2-2-15,1-4-2 16,-4-6 3-16,12-1 1 0,3-9 0 16,7-2 2-1,5-15 0-15,3-6 2 0,12-7-1 16,-7-8 0-16,-4-3 17 15,-8-4 9-15,-17-3 26 16,-4 2 13-16,-15-2-3 16,-4 2-5-16,-13 4-14 15,0 4-5-15,2 16 2 16,-8 7 0-16,-1 18-3 16,-6 7-4-16,-9 17-10 15,11 12-4-15,3 6-7 16,9 5-4-16,13 3-6 15,4-1-1-15,14 5-1 16,3-6-1-16,8-2 0 16,5-5-2-16,-5-13 5 15,-7-3-11-15,-4-11-33 16,-13-10-22-16,4-7-61 16,8 0-8-16,-7-5-45 15,9 1-67-15,-6-6-165 0,0-5 250 16</inkml:trace>
  <inkml:trace contextRef="#ctx0" brushRef="#br0" timeOffset="-132891.33">29771 9701 718 0,'-6'18'346'0,"17"-5"-109"15,4-7-50-15,21-2-44 16,10-8-18-16,32-8-34 15,11-2 5-15,20-6 4 16,9-1 3-16,16-2 12 16,-2-3-10-16,0 1-31 0,-2 3-10 15,-18 0-31-15,-3 4-10 16,-14 0-8-16,-11 3-2 16,-26-3 1-16,-7 2 1 15,-23 2 4-15,-8 0 3 16,-18 4 15-16,-4 0 5 15,-21 3-1-15,-12 6-7 16,-20-6-20-16,-8 7-6 0,-20-6-10 16,-9 6-6-16,-12 3-6 15,-8 0-5-15,-2 11 3 16,-6-4 3-16,4 10 3 16,3 6 3-16,13 2 7 15,11 7 1-15,5-6 3 16,3-1 0-16,12-10-3 15,13-2-1-15,24-9-1 16,10-2-2-16,22-2-15 16,11-5-2-16,30-2-3 15,21-7 2-15,30-2 19 16,19-2 6-16,23-5 14 16,7 2-1-16,5-5 4 15,-8 0 3-15,-9 0-3 16,-8-3 3-16,-28 1-1 0,-5 2-2 15,-41 1 0 1,-15 6-2-16,-20 9 26 0,-18 1 8 16,-20 6 3-16,-20-3 0 15,-31 6-33-15,-11 2-12 16,-7 12-14-16,3 7-5 16,17 7-2-16,7 0-1 15,16 1 2-15,6 1 3 16,16-7-4-16,12-4 0 0,15-9-11 15,18-4-3 1,18-4-3-16,8-7 1 0,15-12 65 16,4-5-58-16,15-13-25 15,6-3-26-15,14-2 0 16</inkml:trace>
  <inkml:trace contextRef="#ctx0" brushRef="#br0" timeOffset="-132343.49">32508 8455 3324 0,'-11'25'22'0,"11"10"26"0,-7-8-6 16,-12 28-6-16,4-1-9 16,-16-9-12-16,5-5-4 15,2-11-2-15,1-8-6 16,7-6-19-16,1-3-11 16,6-5-44-16,-3-2-33 0,7-1-111 15,0-4-163 1,5 9 244-16</inkml:trace>
  <inkml:trace contextRef="#ctx0" brushRef="#br0" timeOffset="-132208.8">32401 9015 830 0,'18'37'452'0,"2"2"-70"16,-8-1-32-16,8-7-111 16,-9-3-61-16,-9-17-102 15,1-6-34-15,-9-4-53 16,4-4-24-16,-5-7 15 15</inkml:trace>
  <inkml:trace contextRef="#ctx0" brushRef="#br0" timeOffset="-131528.87">29470 10531 1416 0,'28'1'615'16,"6"-4"-381"-16,21-12-47 16,10-3-25-16,1-5-99 15,3-1-34-15,-5-6-20 0,1-2-3 16,7 4-2-16,-3-7 3 16,-13-1 2-16,-7 1-12 15,-24-6-72-15,2 8-41 16,-9 7-161-16,-6 2-77 15,-11 8-160-15,-12 5 32 16,-16 8 250-16,4 3 138 16,0 8 329-16,-1 2 51 15,13 9-34-15,-3 5-26 16,5 13-29-16,6 8-4 16,-9 19-9-16,-2 9 4 0,-11 14-26 15,0 14-26-15,-9 0-41 16,-2 5-21-16,-1-5-45 15,2-9-5-15,13-10-24 16,7-14-35-16,11-26 36 16,4-11 29-16,13-17-26 15</inkml:trace>
  <inkml:trace contextRef="#ctx0" brushRef="#br0" timeOffset="-131268.1">30763 10461 917 0,'-28'5'601'0,"-13"4"5"16,-5 16-349-16,1 6-35 16,-8 15-87-16,7 11-16 15,2 8-21-15,2 3-13 16,11 1-35-16,7-2-15 15,14-11-23-15,5-8-8 16,15-17-4-16,11-6-7 16,7-14-44-16,12-6-23 0,11-12 310 15,0-15-203-15</inkml:trace>
  <inkml:trace contextRef="#ctx0" brushRef="#br0" timeOffset="-130793.56">31015 10522 814 0,'10'-13'509'16,"-6"4"-77"-16,2 14-142 16,-13 8-66-16,9 23-101 15,-9 5-19-15,8 23-48 16,2 8 13-16,1 14-5 16,8 9-3-16,0-9-19 15,2-6-23-15,-9-21-7 16,10-8-5-16,-12-16-5 15,-2-11 2-15,2-12-3 16,-5-7-1-16,1-12-1 0,0-11-4 16,-7-18 0-16,-7-15 2 15,-1-27-1-15,5-13 0 16,-4-31 31-16,10-11 19 16,-2-9 12-16,7 7 0 15,19 38-28-15,0 19-18 16,11 39-8-16,-7 11 2 15,-6 13 2-15,5 4 1 16,-6 11 4-16,3 8-2 0,-1 6 3 16,0 12 5-16,-3 7 12 15,-4 9 8-15,-8 13 16 16,-6-1 4-16,-8 8-6 16,-4 0-7-16,-9-10-16 15,0-5-10-15,5-15-14 16,-3-9-13-16,10-10-34 15,-6-12-18-15,9-1-34 16,-1-7 6-16,2-11 284 16,2-4-163-16</inkml:trace>
  <inkml:trace contextRef="#ctx0" brushRef="#br0" timeOffset="-130339.45">31319 10187 944 0,'7'-61'488'0,"-3"26"-177"16,5-6-57-16,11 4-63 15,14 8-55-15,6 5-5 0,12 12-17 16,-2-2 13-16,-5 10-5 16,-1 4-18-16,-4 6-16 15,1 7-14-15,-6 7-9 16,-6 2-3-16,-12 7 9 16,-4 7 5-16,-15 6 3 15,-8 4-3-15,-13 5-15 16,-9-3-4-16,-2 0-7 15,-1 4 0-15,7-5-5 16,10 1-8-16,5-10-14 16,0-8-9-16,1-7-9 15,-5-6-4-15,1-2 0 16,6-4-8-16,0-6-26 16,10 3-12-16,0-8-40 15,10 1-14-15,2-5 124 16,0-3 81-16,25-1-57 15</inkml:trace>
  <inkml:trace contextRef="#ctx0" brushRef="#br0" timeOffset="-130185.38">31801 10865 1443 0,'8'67'722'16,"-1"-1"-297"-16,-5-13-86 15,-4-16-174-15,0-9-93 16,-2-25-88-16,3-10-33 0,5-21-49 15,3-13 52-15,6-13 23 16</inkml:trace>
  <inkml:trace contextRef="#ctx0" brushRef="#br0" timeOffset="-129363.98">32114 8449 658 0,'-11'-8'345'0,"7"3"-97"16,-8-3-37-16,3-1-18 15,2 1-34-15,-2-1-20 16,6-1-12-16,4-1-34 16,-2-3-14-16,2-5-22 15,7-2-12-15,-1-4-13 16,5 0-2-16,7 6-6 0,-2 5 1 15,7 9 1-15,2 5 0 16,0 3-2-16,1 0-5 16,2 6-8-16,0 3-5 15,-5 1-6-15,-1 6 11 16,-8 10 29-16,-2 1 12 16,-5 14 22-16,-2 2-6 0,-7 3-6 15,-4 2 1 1,-1-1-5-16,-2-7-4 0,1-6-14 15,-1-7-9-15,-6-9-11 16,5-3-3-16,0-1-8 16,0-3-4-16,6-3 5 15,-2-4-20-15,7-9-30 16,5 2-19-16,6-5 1 16,4 2 141-16,2 0-62 15</inkml:trace>
  <inkml:trace contextRef="#ctx0" brushRef="#br0" timeOffset="-98673.55">28164 13204 770 0,'10'-17'333'16,"-2"4"-158"-16,-6 1 5 15,-8-2-10-15,-3 4-19 16,-18-13-31-16,5 4-9 0,-8 0-21 16,-6 0-15-16,1 10-31 15,-4 4-9-15,1 20-7 16,-8-2-1-16,-1 21-4 16,-1 11-2-16,-6 9-8 15,0 16-1-15,-4 4-3 16,-4-1-2-16,16 14-5 15,12-1-2-15,10 4-3 16,7 2-3-16,10 2-2 16,5 2-1-16,9 6 1 15,5-3 1-15,14-7-2 16,7-7-1-16,20-16-3 16,9-7-2-16,7-21 1 15,1-16 0-15,-2-16 4 16,-1-6 1-16,3-15 4 0,5-2 3 15,-7-10 3-15,-6-8 3 16,-13 1 5-16,-19-4 6 16,-20-4 16-16,-8 2 5 15,-11-3 13-15,-1 6 2 16,-11 5-8-16,-18 0-6 16,-20 8-14-16,-8 4-7 15,-5 6-12-15,13 12-4 16,2 5-9-16,5 3-8 0,12 14-31 15,-9-18-15-15,18-2-79 16,9 1-15-16,-9-30 96 16</inkml:trace>
  <inkml:trace contextRef="#ctx0" brushRef="#br0" timeOffset="-98080.36">28528 13876 1144 0,'-2'5'437'16,"7"-8"-339"-16,3-13-20 15,9-10-25-15,1-10 2 16,0-19 47-16,5-3 20 16,1-13 0-16,-6-4-5 15,-4-10-40-15,-1-3-23 16,1 9-17-16,5 9-6 16,-1 13-4-16,3 8 4 15,-12 6 0-15,-1 0 1 16,5 19-5-16,-5 2-2 15,-2 12-3-15,-2 1-1 16,1 8 0-16,-2 0-1 0,2 8-1 16,-1 6 0-16,4 12-6 15,1 8-2-15,0 17-6 16,7 4-2-16,-4 15-3 16,2 9 0-16,-2 6 0 15,-1 7 0-15,0-10 0 16,-2 2 0-16,-3-6 0 15,3-2 0-15,0 1-1 16,0-10-1-16,0-3-7 16,-1-8-1-16,-1-8-11 15,-1-5-4-15,-1-1-11 16,-2-8-16-16,2-2-27 16,-1-9-21-16,-1-11-49 0,0-2-24 15,-2-7-73-15,0 0-283 16,-5 5 367-16</inkml:trace>
  <inkml:trace contextRef="#ctx0" brushRef="#br0" timeOffset="-97749.55">28691 14449 1068 0,'1'9'450'0,"-1"-7"-286"15,8-2-38-15,0-1-46 16,6-4-12-16,-5-4 16 16,10 0 4-16,5-4-3 15,5-2 1-15,13-4-3 16,-2-2-13-16,5 1-27 16,1 2-14-16,2 6-20 15,-1 1-3-15,-1 4-1 16,-12-2-1-16,5 8-1 15,-5-1 1-15,-8 0 0 16,7 0 2-16,-11 1 3 16,1-2 1-16,-4 4-12 15,-1 5-12-15,-8-6-44 16,-1 3-30-16,-3-2 53 16,3 8 3-16</inkml:trace>
  <inkml:trace contextRef="#ctx0" brushRef="#br0" timeOffset="-95024.76">27704 15318 1525 0,'-23'14'556'16,"0"10"-452"-16,-5 3-31 16,16 3-26-16,-3 5-12 15,6 7-15-15,6 7-17 16,5 8-1-16,2 11-3 0,-3 5-2 15,7 17-2-15,-2-2 0 16,8 2 0-16,1-6 2 16,18-12 5-16,3-7 7 15,5-20 15-15,14-7 14 16,5-23 30-16,13-13 7 16,24-15-7-16,4-9-14 15,0-14-32-15,-6-6-13 0,-5-6-7 16,7 4 0-16,-4-6-7 15,-3 4-14-15,-10-3-23 16,-17-8-12-16,-9-4 405 16,0 3-274-16</inkml:trace>
  <inkml:trace contextRef="#ctx0" brushRef="#br0" timeOffset="-94739.12">28416 15318 1591 0,'-40'107'602'15,"2"-5"-422"-15,15-9-119 0,2-2-31 16,12 8-12-16,4 2-16 15,12 17-4-15,3 5-1 16,4 5 3-16,1 10 0 16,-5-14 2-16,-3-7 0 15,9-6 1-15,-3-20 5 16,9-7-40-16,7-11-31 16,0-22 464-16,4-5-329 0</inkml:trace>
  <inkml:trace contextRef="#ctx0" brushRef="#br0" timeOffset="-94076.17">28730 15541 1170 0,'-6'-8'487'15,"2"-3"-305"-15,4-1-38 16,3-5-70-16,5 4-31 16,-2-9-30-16,7 0-7 15,2 7 6-15,2 0 15 16,-4 5 32-16,-4 0 15 16,3 3 21-16,-2-3-2 0,9-4-6 15,2-2-4-15,6-7-19 16,3-4-12-16,2-3-24 15,-3 4-9-15,-1 2-11 16,-3 7 0-16,-15 1 1 16,-4 2 4-16,-2 11 23 15,-6 3 6-15,0 4 7 16,1-4 0-16,-1 6-20 16,-5 17-7-16,-4 56-9 15,4-23-2-15,2 21-1 16,4 15 1-16,-3 9 3 15,4 10 2-15,0 14 5 16,0-5 3-16,9 7-2 16,3-4-2-16,9-13-7 15,7-1-5-15,3-20-5 16,-9-9 0-16,3-12-3 0,-11-7-15 16,-4-10-30-16,3-7-29 15,-4-17 226-15,2-8-947 16,-19-12 647-16</inkml:trace>
  <inkml:trace contextRef="#ctx0" brushRef="#br0" timeOffset="-93924.56">28943 17054 1628 0,'-4'68'673'0,"0"-32"-368"15,11-4-167-15,20-30-88 16,11-10-15-16,26-24-49 15,5-16-27-15,-2-30 32 16,6-12-177-16,-5-22 137 16</inkml:trace>
  <inkml:trace contextRef="#ctx0" brushRef="#br0" timeOffset="-93445.42">29871 13679 1370 0,'-63'-18'571'15,"5"-5"-318"-15,2-14-133 16,16-7-68-16,4-1-23 0,9-4-27 16,14 3-4-1,12 1 9-15,2 0 9 0,24 4 11 16,2 1 6-16,16 9-7 16,9-3-6-16,4 9-7 15,9 7-5-15,6-2-4 16,5 18-1-16,-2 8 4 15,-5 8 15-15,-19 23 30 16,-4 7 12-16,-15 28 26 16,-6 13 0-16,-14 21-2 15,-10 1 0-15,-5 0-7 16,-4-7-9-16,6-11-22 16,1-3-12-16,3-18-20 15,2-6-1-15,-1-24-28 16,-2-13-13-16,0-13 14 15,-2-4 195-15,0 5-135 16</inkml:trace>
  <inkml:trace contextRef="#ctx0" brushRef="#br0" timeOffset="-93280.35">30225 15398 2330 0,'-24'85'808'16,"9"-45"-731"-16,9-28-75 0,10-53-791 16,6-17 587-16</inkml:trace>
  <inkml:trace contextRef="#ctx0" brushRef="#br0" timeOffset="-92882.32">30578 13949 1311 0,'-16'-32'476'0,"7"-15"-392"16,4-8-26-16,23-4-39 15,8 0 1-15,5-2 28 16,3 1 23-16,8 1 63 0,6 2 4 16,10 10-28-16,7 8-20 15,-1 15-50-15,-7 9-15 16,-6 19-15-16,-13 12-5 16,-19 24-5-16,0 13 12 15,-16 30 44-15,-7 11 22 16,-2 24 37-16,-2 11 9 15,-10-1-15-15,6-3-17 0,7-17-36 16,1-16-18-16,13-24-28 16,9-12-17-16,-8-31-20 15,1-10 44-15,13-16-789 16,-1-7 586-16</inkml:trace>
  <inkml:trace contextRef="#ctx0" brushRef="#br0" timeOffset="-92770.35">31217 15078 1735 0,'6'86'745'16,"4"-27"-286"-16,2-37-231 15,3-20 78-15,3-62-186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30T20:23:26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2628 3252 771 0,'-6'3'388'0,"1"2"-182"15,0 2 32-15,1 2-6 16,4 3-31-16,0-2-14 16,7-7-45-16,10-6-10 15,15-8-30-15,13-6-12 0,19-1-14 16,4-1-23-16,7 2-25 15,2 4-9-15,6-1-9 16,6 0-3-16,-2-1-3 16,-2 3-1-16,-12 8 0 15,-11 4 1-15,-12 10-34 16,-7 6-25-16,-9 7-81 16,-5 5-53-16,-9-3-112 15,-5 3 179-15</inkml:trace>
  <inkml:trace contextRef="#ctx0" brushRef="#br0" timeOffset="240.94">3386 3206 1119 0,'-2'-22'531'0,"2"-1"-224"0,-1 5-21 16,2 12-72-16,-7 6-47 15,2 21-53-15,-5 10-26 16,-8 24-37-16,-7 11-12 16,-9 21-16-16,0 7-6 15,1 7-9-15,0-4 0 16,15-11-4-16,3-8-23 0,12-12-89 16,6-2-123-1,11-13 140-15</inkml:trace>
  <inkml:trace contextRef="#ctx0" brushRef="#br0" timeOffset="560.62">3689 3577 1071 0,'40'-54'509'0,"-15"19"-226"16,-9 15-14-16,-21 32-97 15,-16 13-57-15,-14 30-64 16,-2 13-11-16,3 15-19 15,6 8-7-15,12-2-13 16,8-6-1-16,18-14-3 16,9-11 0-16,20-20 3 15,15-9 5-15,-3-20 3 16,6-9 14-16,-14-15 39 16,-10-8 10-16,-10-8 17 15,-15-6-7-15,-15-10-29 0,-13-2-11 16,-20-9-22-16,-3 4-26 15,-5 3-59-15,-1-1-31 16,18 11-98-16,1 1-63 16,18 12 166-16</inkml:trace>
  <inkml:trace contextRef="#ctx0" brushRef="#br0" timeOffset="1010.85">3968 3495 932 0,'8'11'437'0,"4"18"-175"16,0 5-34-16,0 14-51 16,2 10-42-16,3 5-63 15,-1 2-7-15,2-2-18 16,1 1-4-16,-2-9 17 16,-1-6 11-16,-5-13 15 15,-6-12 1-15,-5-12-8 16,-7-7-5-16,-4-13-23 15,0-11-9-15,-2-24-21 16,-5-18-10-16,3-25-5 16,-1-13-2-16,5-16-3 15,11 0-3-15,12 19-2 0,11 14 0 16,6 32 2-16,3 15 2 16,1 14 1-16,0 11 0 15,3 14 0-15,0 13 1 16,0 18 0-16,-5 10 0 15,-6 21 3-15,-3 12 2 16,-10 22 1-16,-4 6 1 16,-18 6 0-16,0-3 0 15,-23-16 3-15,2-5 2 0,-8-27-9 16,-10-13-21-16,5-24-72 16,-5-13-45-16,10-18-121 15,5-13 13-15,16-15 145 16</inkml:trace>
  <inkml:trace contextRef="#ctx0" brushRef="#br0" timeOffset="1350.23">4567 3689 859 0,'50'-12'433'0,"0"0"-113"15,-3 7-49-15,-24 7-44 16,-11 8-48-16,-12 14-77 15,-3 10-4-15,-10 12-50 16,7 5-12-16,-1-5-18 0,2 1-3 16,15-14 7-16,7-2 7 15,6-11 30-15,2-10 1 16,10-10 10-16,-4-8 4 16,5-12-10-16,-6-9 13 15,-11 0 8-15,-3-8 0 16,-16 0-6-16,-5 1-15 15,-18-7-27-15,-6 4-10 16,-9 2-16-16,3 6-6 16,1 14-10-16,0 4-19 0,1 8-48 15,-8 2-31-15,6 1-81 16,6-5-4-16,9 6 115 16</inkml:trace>
  <inkml:trace contextRef="#ctx0" brushRef="#br0" timeOffset="1548.2">5262 3522 1195 0,'7'-8'572'16,"-6"11"-263"-16,-18-3-168 15,-2 5-14-15,-5-4-143 16,-7-5-45-16,16 10 39 0</inkml:trace>
  <inkml:trace contextRef="#ctx0" brushRef="#br0" timeOffset="1695.19">5270 3950 1394 0,'21'57'676'0,"-8"-7"-358"15,7-11-80-15,-12-11-67 16,3-16-123-16,-3-9-27 0,0-11-43 16,0-10-8-16,9-6 9 15</inkml:trace>
  <inkml:trace contextRef="#ctx0" brushRef="#br0" timeOffset="2218.27">6522 3349 1226 0,'-2'-4'521'16,"-1"7"-325"-16,-3 21-48 15,-1 17-27-15,-7 28-36 16,2 14-10-16,4 16-30 16,3 7-17-16,5 0-17 15,1-3 3-15,7-12 0 16,0-9 4-16,2-18-11 16</inkml:trace>
  <inkml:trace contextRef="#ctx0" brushRef="#br0" timeOffset="2399.08">6441 4031 1258 0,'26'-24'574'0,"12"3"-377"16,19 1 32-16,7 5-30 16,3 3-121-16,-7-7-24 15,-5 1-28-15,-4 1-5 0,-2-8-41 16,2 5-50-16,-4-6 45 15</inkml:trace>
  <inkml:trace contextRef="#ctx0" brushRef="#br0" timeOffset="2602.39">7181 3554 1001 0,'-22'-28'515'0,"-1"4"-113"15,-5 1-48-15,-2 22-104 16,-6 11-59-16,-3 32-105 15,-3 15-25-15,5 23-22 16,1 2-5-16,8 4-17 16,7-3-6-16,7-8-7 15,9-7 9-15,8-10-34 16,16 1-20-16,8-15-17 16,10-4 19-16</inkml:trace>
  <inkml:trace contextRef="#ctx0" brushRef="#br0" timeOffset="3255.18">7433 4009 1243 0,'2'-23'627'15,"-12"10"-247"-15,-7 10-56 16,-14 19-150-16,-8 2-74 0,-2 23-60 16,3-1-8-16,6 5-16 15,7 2-8-15,14-5-8 16,8-6-5-16,10-13-2 15,15-1 1-15,4-15 3 16,0-7 3-16,0-12 3 16,-4-9 2-16,-6-4-1 15,-4-3-15-15,-5-5-57 16,-7-4-29-16,-4-10-92 16,-3-7-69-16,-2-8-188 15,5 8-69-15,2 4 50 16,4 8 85-16,7 22 297 15,1 0 150-15,6 20 176 16,-3 10 37-16,0 7 37 16,0 10-10-16,-3 8-50 15,-2 3 3-15,2 13-49 16,-4 1-34-16,3-2-72 0,2 0-38 16,0-9-38-16,3-6-9 15,0-11-9-15,8-5-1 16,6-11-2-16,2-4-1 15,1-6-2-15,-12-10 0 16,1-7 2-16,-6-3 0 16,7-9 0-16,7-4 1 15,-13-8-2-15,9 5-1 16,-16 12 17-16,1 7 6 0,-1 33 3 16,-7 7 2-16,4 30-15 15,-2 15-3-15,-2 2 3 16,2 0 6-16,3-16 16 15,2-14 7-15,4-16 9 16,3-11 1-16,0-11-3 16,1-7-5-16,-3-10-12 15,-3-12-10-15,-1-12-13 16,2-7-24-16,10-14-53 16,6 3-33-16,14 3 139 15,13-2-471-15,18 5 353 16</inkml:trace>
  <inkml:trace contextRef="#ctx0" brushRef="#br0" timeOffset="3767.46">9322 3895 1013 0,'-7'-33'443'16,"-19"5"-199"-16,-8-2-11 15,-10 6 19-15,-7 2-32 0,-7 18-64 16,-8 5-28-16,-4 15-62 16,1 21-30-16,5 12-34 15,10 16-6-15,8 22-6 16,18 3-3-16,23 11 1 15,2-21 3-15,23-14-3 16,3-21-5-16,10-32-5 16,14-3 0-16,13-30 13 15,5-12 8-15,6-25 27 16,3-15 14-16,-6-27 18 16,-2-16 17-16,-6-16 14 15,-10-12 0-15,-12-7-1 16,-12 1-12-16,-15 6-21 15,-3 17-9-15,-8 37-11 16,-3 28-2-16,-4 42 8 0,-9 24-4 16,-7 37-13-16,-2 19-4 15,-2 32-22-15,0 9 0 16,-1 12 0-16,4 3 7 16,12 6-48-16,5-7-29 15,18-3-74-15,8-11-95 16,5-28 161-16</inkml:trace>
  <inkml:trace contextRef="#ctx0" brushRef="#br0" timeOffset="4088.86">9741 3931 1009 0,'4'-32'550'0,"-7"27"-107"15,-8 5-49-15,-13 11-135 16,-6 13-83-16,-4 15-116 15,6 11-36-15,7 4-15 16,0 0-3-16,11-8-6 16,10-6-3-16,10-14 7 15,16-5 10-15,12-12 28 16,-1-10 10-16,9-12 12 16,-5-8 8-16,5-8-8 15,-5-2-3-15,-14-3-9 16,-6-1-9-16,-24-7-7 15,-7 0-3-15,-13 2-13 16,-9-1-6-16,3 8-9 16,-1 9-9-16,7 1-38 0,7 3-15 15,5 11 184-15,3-6 28 16,14 1-69-16</inkml:trace>
  <inkml:trace contextRef="#ctx0" brushRef="#br0" timeOffset="4503.17">10345 3821 916 0,'46'-2'555'15,"-10"-5"-105"-15,-21 0-122 16,-12 2 16-16,-17 10-122 16,-5 7-28-16,-14 7-71 15,-9-1-29-15,-6 12-36 16,-1 8-16-16,6 13-25 15,5 3-8-15,9 0-8 16,11-4-1-16,11-7-5 16,1-8-5-16,7-13-12 15,9-2-20-15,7-14-38 16,10-1-58-16,10-12-30 16,-4-7-80-16,7-8-19 15,-6-5 27-15,0-1 25 16,-2-4 96-16,-11 1 62 15,-4 1 36-15,-18 6 78 0,-9 6 36 16,-17 11 42-16,-6-2 10 16,-3 10-49-16,-3 4-32 15,10 3-38-15,6 7-11 16,10-9-59-16,8-3-45 16,11-8-123-16,7-7-8 15,12-8 126-15</inkml:trace>
  <inkml:trace contextRef="#ctx0" brushRef="#br0" timeOffset="4795.09">10678 3861 740 0,'52'-1'504'0,"-11"7"-14"15,-12-3-64-15,-23 12-156 16,-13 6-61-16,-21 17-74 16,-11 9-9-16,-5 1-37 15,-4 2-24-15,15-10-27 16,4-9-18-16,12-10-22 15,17-5-6-15,6-12 1 16,14 3 3-16,14-8 5 16,-1 0 1-16,5 2 12 15,1 2 10-15,-5 10 35 16,-5 3 10-16,-17 13 6 16,-12 2-5-16,-22 11-29 15,-10 1-5-15,-15-3-14 16,4-1-4-16,-2-16-25 0,6-13-16 15,14-12-26-15,-1-15 84 16,23-7-34-16</inkml:trace>
  <inkml:trace contextRef="#ctx0" brushRef="#br0" timeOffset="5142.1">12390 3916 468 0,'81'-36'258'15,"-17"4"-77"-15,-22 0 30 16,-10 0 59-16,-27-2 36 16,-10 6 4-16,-24 3-18 15,-10 6-31-15,-13 15-75 16,-8 9-31-16,-19 23-32 15,1 10-18-15,-10 12-27 16,8 3-5-16,14-1-14 16,6 3-6-16,25 2-9 15,11-1-10-15,19-5-17 16,7-7-9-16,13-7-8 16,-5-10-2-16,14-5-13 0,8-7-17 15,-2-17 0-15,15-2 184 16,1-21-121-16</inkml:trace>
  <inkml:trace contextRef="#ctx0" brushRef="#br0" timeOffset="5319.35">12752 3908 1283 0,'17'33'662'0,"-5"9"-234"0,-9 21-157 15,-3 5-15-15,-14 10-137 16,-3-2-43-16,-1-19-48 15,0-9-3-15,13-13-19 16,1-15-40-16,8-19 202 16,3-10 22-16,0-32-108 15</inkml:trace>
  <inkml:trace contextRef="#ctx0" brushRef="#br0" timeOffset="5790.33">12769 3734 1349 0,'-17'-66'573'0,"-8"9"-335"16,3 11-91-16,5 15-86 16,2 14-29-16,7 6-20 15,2 5-10-15,8 6-21 16,7 1-7-16,11 22-16 16,6 11-4-16,16 29 9 0,8 16 4 15,8 25 17-15,-5 10 9 16,1 11-2-16,-8 0 18 15,-9-8 61-15,-2-8 29 16,-16-8 47-16,-5-12 6 16,-9-15-20-16,-5-11-15 15,-8-25-24-15,0-9-15 0,-4-19-28 16,2-11-8-16,-7-31-7 16,-3-21-8-16,4-40-11 15,-7-20-6-15,8-26-6 16,9-5-4-16,10 9 1 15,15 13-1-15,13 37 2 16,2 19 2-16,0 32 1 16,0 12 1-16,-5 22 1 15,-3 10 1-15,-1 21 2 16,-4 10-1-16,-4 30-1 16,-7 10-1-16,-20 11 0 15,-8 7-12-15,-13-13-26 16,-4-14-33-16,0-15 135 15,-1-22 129-15,6-34-126 16</inkml:trace>
  <inkml:trace contextRef="#ctx0" brushRef="#br0" timeOffset="6389.59">12898 3160 810 0,'46'-39'427'16,"-13"15"-136"-16,-1 14-3 15,5 18-32-15,-9 8-43 16,0 19-45-16,0 16-20 16,-5 25-59-16,-1 17-27 15,-7 24-26-15,-4 6-9 0,-7 4-12 16,-3-6-3-16,-4-8 0 16,1-12 0-16,3-14 0 15,1-10 0-15,8-23-5 16,2-10-1-16,2-26-8 15,3-8-8-15,5-23-5 16,1-16 1-16,6-22 7 16,7-17 5-16,-7-26 15 15,-3-7 9-15,-11 2 12 16,-1 10 10-16,-1 32 14 16,0 14-1-16,1 28-5 15,-7 11-7-15,-6 24-19 16,0 14-5-16,-9 19-7 15,-2 5-2-15,-5 12-4 16,1 1-1-16,-3-4-2 0,5-6-1 16,9-22-4-16,8-12 0 15,8-19-2-15,3-8-1 16,10-18 7-16,-3-8 4 16,12-10 11-16,4 0 7 15,-4-4 22-15,-1-7 8 16,-2 12 10-16,0 3 2 15,0 20-10-15,2 20-1 16,-11 15-1-16,-6 13 7 16,-6 17-4-16,-9 3-6 15,6 9-16-15,0-4-15 0,-4-19-14 16,5-12-4-16,-1-18-22 16,4-10-20-16,14-12-23 15,7-5-45-15,16-20 152 16,7-5-51-16</inkml:trace>
  <inkml:trace contextRef="#ctx0" brushRef="#br0" timeOffset="6965.34">15221 2829 1275 0,'0'-51'452'16,"-20"17"-310"-16,0 14 14 15,-7 25 28-15,0 18-17 16,0 33-72-16,2 23-47 0,9 47-13 16,3 16-8-16,10 32-20 15,3-2-4-15,4-15 1 16,2-7-1-16,4-25 5 16,-1-14 3-16,0-26 3 15,-2-20 1-15,0-29-6 16,3-13-9-16,3-30 3 15,5-12 7-15,10-43 14 16,4-16 9-16,4-28 5 16,-2-5-1-16,-2 14 10 15,-2 12 8-15,-3 36 7 16,6 17 1-16,-3 32-8 16,-1 15-6-16,-2 28-12 15,-12 15-5-15,-11 18-7 16,-8 11-3-16,-18 6-5 0,-5 5-2 15,-8 0-4-15,-5-4-1 16,-1-10 5 0,0-15-2-16,-7-27-49 0,-1-20-3 15,2-33-68-15,2-26 295 16,17-44-145-16</inkml:trace>
  <inkml:trace contextRef="#ctx0" brushRef="#br0" timeOffset="7426.7">15743 2821 901 0,'52'-1'507'0,"-30"21"-61"15,-4 15-81-15,-17 36-104 16,-11 7-43-16,-7 50-78 16,-13 8-26-16,-12 19-41 15,-3 16-24-15,-2-15-30 16,5-4-7-16,17-26-2 15,8-19 13-15,18-27-67 16,8-18-15-16,14-21-117 16,13-10-69-16,11-35-57 15,9-8-31-15,4-30 90 16,0-12 56-16,1-7 118 16,-1-5 38-16,-3 0 60 15,-6 1 37-15,-6 18 101 16,-11 9 52-16,-23 20 58 0,-10 16-12 15,-24 23-68-15,-9 24-31 16,-13 17-68-16,-4 10-21 16,2 6-25-16,2-6-9 15,16-12-7-15,10-6-1 16,11-30-4-16,11-11-8 16,9-11-19-16,3-7-4 15,11-2-2-15,1-8 0 0,-5-5 6 16,0-5-21-16,-10-2-41 15,-1 3-27-15,-6 5-2 16,-4 3 321-16,-2-2-179 16</inkml:trace>
  <inkml:trace contextRef="#ctx0" brushRef="#br0" timeOffset="7653.95">16423 3919 1062 0,'14'9'604'0,"-11"21"-121"16,-6 11-91-16,-15 20-98 16,-5 8-73-16,-3 1-57 15,3-3-36-15,9-10-63 16,4-13-25-16,12-17-34 0,3-12-10 16,2-12-18-16,5-9-19 15,-2-19-41-15,11 3-15 16,7-24 118-16,7-3-133 15,11-8 112-15</inkml:trace>
  <inkml:trace contextRef="#ctx0" brushRef="#br0" timeOffset="7823.57">16854 3600 1094 0,'-8'-52'571'16,"-3"22"-162"-16,-3 15-94 0,-8 26-138 15,5 25-55-15,2 21-63 16,-9 7-22-16,16 19-19 15,-5-4-7-15,-2-2-3 16,7-2 14-16,-2-16-15 16,4-2 16-16,6-12-14 15</inkml:trace>
  <inkml:trace contextRef="#ctx0" brushRef="#br0" timeOffset="8072.14">17072 3671 1211 0,'-13'-5'650'15,"-13"13"-222"-15,-26 32-162 16,-12 14-68-16,-7 30-70 16,-11 11-2-16,-2 12-15 0,1 0-12 15,13-9-43-15,17-15-18 16,34-22-24-16,19-11-12 15,22-26-15-15,15-1 3 16,16-24-31-16,7-9-24 16,17-16 5-16,3-14 257 15,3-18-152-15</inkml:trace>
  <inkml:trace contextRef="#ctx0" brushRef="#br0" timeOffset="8570.57">18979 3918 1170 0,'-10'-32'563'0,"-15"0"-248"15,-22 17-73-15,-9 10 13 0,-15 25-90 16,-8 22-47-16,-14 32-21 16,-1 11-11-16,6 14-20 15,14 5-4-15,33-11-24 16,15-5-15-16,23-17-20 15,11-13-6-15,26-17 1 16,12-11-9-16,35-24-34 16,12-13 267-16,18-26-183 15</inkml:trace>
  <inkml:trace contextRef="#ctx0" brushRef="#br0" timeOffset="8985.52">19220 3139 1147 0,'-20'-16'433'0,"5"32"-293"0,3 16-11 15,-15 31 16-15,11 20 1 16,-12 24-34-16,-1 11-6 16,6 18-40-16,-3 4-18 15,7 8-22-15,6-4 5 16,5-15 12-16,-2-18 1 15,9-31 8-15,6-15-7 16,2-33-16-16,9-14-6 16,6-23-3-16,-2-17-2 0,12-26 11 15,-5-15 5-15,2-23-1 16,7-9 5-16,-3-8 10 16,5 5 6-16,1 22 9 15,-10 9 2-15,-5 38-5 16,-3 12-4-16,-9 30-9 15,-5 19-6-15,-7 39-13 16,-6 16-6-16,-7 14-10 16,2 8-3-16,-1-23 23 15,5-3-25-15,7-14-6 16,8-12-38-16,13-17-196 16,7-17-244-16,11-25 299 15</inkml:trace>
  <inkml:trace contextRef="#ctx0" brushRef="#br0" timeOffset="9341.54">19949 4072 906 0,'14'-30'583'0,"-17"0"-98"15,-23 28-126-15,-3 10-63 16,-21 24-158-16,-5 22-60 16,-4 13-40-16,3 4-12 15,4 2-14-15,5-2-3 16,8-9-5-16,4-9-3 15,18-18-8-15,12-13-17 0,18-22-1 16,16-8 3-16,12-22 13 16,6-12 17-16,4-17 4 15,-3-3 8-15,0-7 22 16,-2 0 6-16,-1 12 30 16,-9 3 5-16,-11 26 1 15,-7 16 8-15,-17 27-16 16,-8 21-13-16,-10 29-23 15,-5 14-15-15,-1 13-15 16,2 2-4-16,5-7 12 16,2-8-14-16,10-16-31 15,4-16 44-15,14-23 107 16,5-19-94-16</inkml:trace>
  <inkml:trace contextRef="#ctx0" brushRef="#br0" timeOffset="9514.65">20222 4114 1201 0,'9'-15'601'0,"-2"18"-230"0,-10 17-25 15,-5 22-143-15,-2 13-75 16,-10 6-77-16,0 5-24 16,6-6 0-16,0-6 8 15,5-17 124-15,3-13 129 16,13-21-183-16</inkml:trace>
  <inkml:trace contextRef="#ctx0" brushRef="#br0" timeOffset="9938.36">20232 3538 1272 0,'-12'-85'613'0,"7"23"-274"15,2 21-28-15,-3 24-121 16,2 11-65-16,-1 12-70 15,1-5-16-15,4 15-39 16,3 9-9-16,8 30-5 16,1 20 1-16,7 29 19 15,-3 13-20-15,-5 18-58 16,0 4-14-16,-4-11-15 16,-1 0 24-16,2-38 60 15,2-12 17-15,-1-20-4 0,5-20 10 16,-2-14 37-16,0-15 13 15,3-27 40-15,3-18 4 16,8-27-6-16,1-13 5 16,5-15-10-16,1-5-10 15,-7 12-17-15,-5 10-12 16,-1 37-9-16,-2 27 1 16,-9 23 2-16,4 19-2 15,-13 12-12-15,-7 9-6 0,0 7-12 16,-8-2-3-16,7-5 0 15,0-12-13-15,8-10 8 16,10-8 77-16,10-17-526 16,7-12 363-16</inkml:trace>
  <inkml:trace contextRef="#ctx0" brushRef="#br0" timeOffset="10119.53">21009 3995 759 0,'15'-7'493'0,"-7"23"-4"15,-2 16-48-15,-9 23-148 16,-6 5-65-16,-20 12-92 16,-5-3-54-16,3-6-34 15,-2-2-13-15,13-23-10 16,8 2-10-16,9-23-95 16,4-13-78-16,8-11-243 0,2-17 237 15</inkml:trace>
  <inkml:trace contextRef="#ctx0" brushRef="#br0" timeOffset="10617.51">21029 3840 969 0,'18'-75'542'0,"-6"7"-110"15,-7 33-145-15,-5 15-48 16,-1 22-68-16,0 15-38 0,-3 18-64 16,-6 5-37-16,4 15-23 15,-5 1-5-15,5 7-4 16,5 4-13-16,4-3-44 15,9 1-39-15,13-7-44 16,-2-6 10-16,-4-23 41 16,6-2 39-16,-6-26 43 15,7-2 1-15,3-14 10 16,-1-13 18-16,-1-12 37 16,-5-12 26-16,-2-8 39 15,-3 1-4-15,-5 18-1 16,-3 17-3-16,-8 29-15 15,-2 13-9-15,-4 20-31 16,-3 8-18-16,0 13-32 16,2 8-3-16,3 2-2 15,3-3-2-15,13-17-1 16,4-11 1-16,17-10-4 16,4-4 6-16,5-8 19 0,4 4 6 15,-18-17 12-15,-2-4-1 16,-5-4 0-16,-10 0 2 15,-5 9 12-15,-5 8 4 16,-21 24-10-16,-7 5-4 16,-29 30-21-16,-19 6-7 0,1-19-10 31,37-28 3-31,1-1-23 0,-128 88-16 0,5-19 39 16,8-7 61-16,74-64-47 15</inkml:trace>
  <inkml:trace contextRef="#ctx0" brushRef="#br0" timeOffset="11390.26">22890 3641 1076 0,'-9'16'481'16,"-5"11"-287"-16,13 24-2 15,-3 18 14-15,-5 27-80 16,0 3-37-16,-6 14-22 16,-3-8-14-16,5-15 14 15,3-7 4-15,13-32-5 16,3-9-3-16,8-26-41 15,6-14-7-15,10-26-3 16,6-16 3-16,4-25 2 16,0-7-2-16,-3-6-7 0,1 10-3 15,-5 20 2-15,-3 13 6 16,-11 32 17-16,-8 11 8 16,-5 27 4-16,-2 17-5 15,-1 29-15-15,0 11-6 16,-1 16-9-16,2 2-2 15,6-8-1-15,6-16-3 16,14-20-1-16,7-23-1 16,7-32-2-16,2-11 3 0,-7-21 4 15,-9-14 4-15,2-25 10 16,-5-12-13-16,-1-25-31 16,6-5-38-16,-1-3-88 15,6 3-37-15,4 14-88 16,7 14 166-16</inkml:trace>
  <inkml:trace contextRef="#ctx0" brushRef="#br0" timeOffset="11642.92">23960 3961 686 0,'-3'37'481'15,"-14"14"-18"-15,-9 16-121 16,-25 1-54-16,-9 15-84 16,0 3-41-16,1-2-50 15,12-4-24-15,23-19-42 16,9-12-10-16,22-20-18 15,10-6-5-15,14-17-1 16,7-6 0-16,13-12 10 0,6-7 3 16,2-11-2-16,-12-6 0 15,-8-2-7-15,-8-6-1 16,-18-3 3-16,-1 5 3 16,-22-3-17-16,-6 0-20 15,-2 2-58-15,1-5-22 16,16 8 95-16,10 2-23 0</inkml:trace>
  <inkml:trace contextRef="#ctx0" brushRef="#br0" timeOffset="11899.88">24133 4255 1007 0,'1'85'528'0,"5"4"-158"15,3 4-26-15,-1-17-65 16,0-11-60-16,3-15-54 15,1-17-32-15,3-9-35 16,-3-8-15-16,-5-7-23 16,-1 1-14-16,-3-10-26 15,4-1-8-15,4-11-7 16,2-6-4-16,6-15 4 16,-1-8-8-16,2-15-34 15,-6-7-24-15,-2-6-68 16,0-3-19-16,-10-10 115 15,7-3-8-15</inkml:trace>
  <inkml:trace contextRef="#ctx0" brushRef="#br0" timeOffset="12128.35">24552 3285 1016 0,'9'-6'512'15,"-9"8"-162"-15,-6 8-34 16,-5 16-86-16,-2 10-35 15,-4 23-63-15,2 15-25 16,-2 23-41-16,0 12-15 0,5 23-16 16,-2 1-5-16,14-2-14 15,-2-5-3-15,4-31-3 16,11-2 8-16,-3-24 11 16,7-7-30-16,8-15-37 15,-3-13-152-15,8-24 117 16</inkml:trace>
  <inkml:trace contextRef="#ctx0" brushRef="#br0" timeOffset="12454.86">24823 3831 1137 0,'-39'28'509'16,"-5"8"-250"-16,-4 10-9 16,5 21-67-16,4 3 4 15,8 5 10-15,4-2-12 16,14-8-19-16,5-9-21 16,15-13-39-16,11-1-17 15,15-17-28-15,11-4-12 0,8-11-22 16,2-12-6-16,-1-10-8 15,-7-12 1-15,-3-6-25 16,-1-6-18-16,-2-6-41 16,8-1-21-16,-4-4 218 15,5 4-114-15</inkml:trace>
  <inkml:trace contextRef="#ctx0" brushRef="#br0" timeOffset="13071.8">26223 4108 1240 0,'3'-3'473'0,"-1"18"-280"0,2 13-16 15,6 33 4-15,-10 12-15 16,-6 27-83-16,-1 5-25 15,-7-4-25-15,-1-6-10 16,0-25-3-16,-1-16 19 16,8-22-9-16,-1-13 195 15,3-24-162-15</inkml:trace>
  <inkml:trace contextRef="#ctx0" brushRef="#br0" timeOffset="13246.6">26137 3828 1301 0,'-10'-32'544'0,"4"20"-346"16,-3 1-46-16,1 8-100 15,3 0-25-15,1-9-22 16,3 2 0-16,6-1-36 16,3 1-32-16,11 12-37 15,8 8 49-15</inkml:trace>
  <inkml:trace contextRef="#ctx0" brushRef="#br0" timeOffset="13524.12">26518 4275 705 0,'19'111'345'0,"-12"1"-122"0,-3-5-14 16,-3-20-45-16,-1-18 7 16,-1-25-1-16,1-15-13 15,1-29-6-15,2-3-26 16,3-27-28-16,5-7-10 15,8-19-27-15,2-17-3 16,9-3-5-16,3 1-3 16,7 22-10-16,-3 6-8 15,-3 28-6-15,-8 14-4 0,-13 17-6 16,-1 21-1-16,-5 24-6 16,1 10 6-16,4 17-17 15,1 7-21-15,8 10 302 16,4 5-729-16,9-7 408 15</inkml:trace>
  <inkml:trace contextRef="#ctx0" brushRef="#br0" timeOffset="14682.14">6435 5444 1031 0,'14'-53'419'0,"0"36"-174"0,5 17-179 16,0 16 22-16,-2 34 17 15,-1 17-22-15,-8 39-15 16,-3 12-4-16,0 27-15 16,-2 12-3-1,5-8-12-15,0-9-8 0,2-30-3 16,-6-23 0-16,-1-22 6 15,-4-18 4-15,-9-23 15 16,1-10 7-16,-14-25 6 16,1-14-4-16,-3-34-24 15,0-20-14-15,4-38-20 16,6-18-4-16,10-19-6 16,10 8-2-16,18 30 5 15,5 23 2-15,7 47 5 16,4 18 1-16,4 28-1 15,6 17-3-15,-5 23-1 0,2 6 2 16,-4 13 1-16,0 0 2 16,9 0-1-16,4-4 1 15,13-15 0-15,1-9-1 16,11-23 6-16,8-6 10 16,9-25 26-16,9-17 18 15,3-18 28-15,-1-9 4 16,-14-3 15-16,-16 7-6 15,-20 7-7-15,-15 7 3 0,-27 16 0 16,-14 6 8-16,-22 20-12 16,-15 7-12-16,-19 22-39 15,-3 13-19-15,-15 16-14 16,0 5-3-16,4 14-3 16,2 7-1-16,21 0-1 15,14 0-1-15,21-10-4 16,12-8-3-16,22-15 1 15,11-4-5-15,26-6 13 16,4-17-43-16,19-6-277 16,2-12 235-16</inkml:trace>
  <inkml:trace contextRef="#ctx0" brushRef="#br0" timeOffset="15044.82">8815 5426 1232 0,'-4'-32'622'16,"-19"44"-247"-16,-7 22-46 16,-25 28-129-16,-9 18-83 15,-8 21-59-15,-8-2-15 16,5 7-22-16,8-2-6 16,20-11-10-16,10-5-2 15,22-28-3-15,11-12-1 0,13-28-2 16,12-16 0-16,10-21 7 15,10-21 5-15,17-24 5 16,5-9 2-16,3-14 18 16,-6 4 8-16,-12 10 19 15,-14 7 5-15,-3 33-14 16,-7 12-3-16,-15 24-11 16,-3 22-8-16,-17 22-8 15,2 16-6-15,-5 21 7 16,1-5-4-16,9-7-4 15,1-11 21-15,15-21-921 16,15-13 670-16</inkml:trace>
  <inkml:trace contextRef="#ctx0" brushRef="#br0" timeOffset="15269.62">8924 5135 1440 0,'5'-103'618'15,"6"51"-350"-15,0 24-58 16,-2 40-38-16,-1 20-31 16,-5 30-8-16,-1 12-14 15,-1 21-37-15,2 14-17 16,-3 26-28-16,-4 11-15 0,1 12-9 16,-3-1 20-1,8-12 11-15,15-10-39 0,14-32 183 16,8-12-148-16</inkml:trace>
  <inkml:trace contextRef="#ctx0" brushRef="#br0" timeOffset="15855.06">11273 5606 1235 0,'0'-23'541'15,"-23"3"-205"-15,-9 10-114 16,-22 17-32-16,-8 13-21 0,-31 30-77 16,-4 17-15-16,-9 30-33 15,-6 14-16-15,16 20-16 16,-3-1-6-16,20-5-4 15,10-10-1-15,30-34-1 16,19-11-3-16,26-34-6 16,16-19-1-16,29-30 1 15,16-22 3-15,13-37 6 16,5-13 0-16,0-23 10 16,-3-11 7-16,3-2 14 15,-3 10 15-15,-25 22 11 16,-9 21 0-16,-22 39-6 15,-13 13 2-15,-3 40-11 16,-13 9-4-16,-4 38-7 16,-2 11-14-16,-4 12-10 15,12 12 8-15,3-11-1 0,9-1-8 16,13-18 172-16,4-12-601 16,12-24 358-16</inkml:trace>
  <inkml:trace contextRef="#ctx0" brushRef="#br0" timeOffset="16101.49">11718 4837 1335 0,'7'-55'596'16,"0"19"-354"-16,-7 36-3 15,-3 17-3-15,-9 31-73 16,-3 14-23-16,-7 26-51 15,4 17-20-15,-1 28-36 16,-3 12-12-16,10 22-9 16,-5 2 8-16,6-1 10 15,11-7-15-15,11-19 211 16,13-18-169-16</inkml:trace>
  <inkml:trace contextRef="#ctx0" brushRef="#br0" timeOffset="16525.68">12403 5815 1283 0,'14'-32'641'0,"-22"6"-276"16,-12 24-118-16,-12 8-38 15,-21 17-112-15,3 14-30 16,-10 16-26-16,3 13-14 15,14 19-17-15,7 3-3 16,22-2-7-16,9-7-1 0,8-29-4 16,8-11-3-16,7-29-1 15,7-14 1-15,9-13 5 16,5-15 3 0,2-22 5-16,4-5-4 0,8-15 14 15,-4-2 10-15,-10 8 22 16,-7 10 17-16,-14 20 6 15,-7 11-4-15,-5 27-10 16,0 11-11-16,-5 28-17 16,-1 17-3-16,0 27-12 15,3 17-1-15,-5 11-5 16,1-3-1-16,-12-1 0 16,-10-8 13-16,0-12-19 15,-6-2-14-15,1-25-79 16,-2-20 51-16,1-31-710 15,4-21 544-15</inkml:trace>
  <inkml:trace contextRef="#ctx0" brushRef="#br0" timeOffset="16813.93">12772 5876 1134 0,'30'-16'505'16,"-21"27"-223"-16,-12 14-41 15,-19 23-23-15,-11 7-38 16,-5 12-57-16,0 9-25 16,5 11-32-16,4-4-17 0,13-7-20 15,8-13-11-15,16-28-13 16,7-5-2-16,10-27 1 16,6-11 4-16,7-16 11 15,-3-14 1-15,2-12 1 16,-8-6-4-16,-8-17 4 15,-6 1-11-15,-24-6-44 16,1 1-25-16,-9 7 121 16,3 2-168-16,18 25 112 15</inkml:trace>
  <inkml:trace contextRef="#ctx0" brushRef="#br0" timeOffset="17131.75">13132 6262 1162 0,'22'82'578'16,"5"-17"-185"-16,1-13-79 16,2-17-48-16,1-10-75 15,-3-20-64-15,-4-8-11 16,-5-21-32-16,-5-8-17 16,-2-17-37-16,4-4-14 15,-2-9-11-15,6 2-4 16,4 6-1-16,5 6-1 15,8 15-1-15,1 6 0 16,1 10 0-16,-3 3 0 0,0 11-1 16,-1 3 0-1,2 11 0-15,-9 3-1 0,0 17-1 16,-7 9 2-16,-8 23 24 16,2 6-1-16,-10-3 91 15,-5-8 84-15,-6-10-132 16</inkml:trace>
  <inkml:trace contextRef="#ctx0" brushRef="#br0" timeOffset="17383.18">13875 5437 1376 0,'15'-29'665'0,"-2"8"-297"15,-2 27-97-15,-9 3-15 16,-4 10-88-16,2 8-29 16,-7 14-55-16,3 9-22 15,1 27-40-15,-5 10-11 16,8 21-6-16,-1 0 6 16,-2-7 2-16,10-4-31 15,4-15-69-15,10-5-48 0,-2-18 69 16</inkml:trace>
  <inkml:trace contextRef="#ctx0" brushRef="#br0" timeOffset="17952.52">13448 5757 1628 0,'-23'-7'564'0,"-2"-2"-511"16,-11-5-7-16,-11-1-4 15,4 0 30-15,13-5-45 16</inkml:trace>
  <inkml:trace contextRef="#ctx0" brushRef="#br0" timeOffset="18365.39">13619 5828 954 0,'-11'93'467'0,"8"-6"-109"16,5-5-28-16,15-4-19 15,7-9-45-15,13-46-107 32,0 1-21-32,45 11-65 0,6-39-20 15,4-16-18-15,-38-34-10 0,1-14-25 16,6-10 236-16,4-2-528 16,-12-7 267-16</inkml:trace>
  <inkml:trace contextRef="#ctx0" brushRef="#br0" timeOffset="18805.54">14221 5053 862 0,'1'2'412'0,"-2"13"-134"16,-2 4-33-16,4 9 1 15,-2 7-30-15,6 26-44 16,4 10-17-16,-1 29-47 16,3 15-18-16,-10 17-26 15,4 14-15-15,-2 2-17 16,-5-1-8-16,5-21-10 16,0-13-1-16,11-30-3 15,4-18-1-15,4-30-2 16,3-12 1-16,-8-34 10 15,6-18 2-15,4-29 5 16,-8-20-3-16,15-17 5 16,2-5-1-16,7-3 1 15,5 14 1-15,-2 21-10 0,-4 19 3 16,-8 30 8-16,-4 12 6 16,-15 25 5-16,-5 15-6 15,-12 25-11-15,-6 10-7 16,-6 18-8-16,2 0-2 15,8-15 25-15,2-6-11 16,13-23 2-16,2-11 142 16,20-6-135-16</inkml:trace>
  <inkml:trace contextRef="#ctx0" brushRef="#br0" timeOffset="19314.09">15064 5776 933 0,'6'43'456'0,"-4"12"-127"16,-2 16-57-16,-2 3-47 15,-6 3-51-15,-3 8-87 16,-1-10-10-16,0-16-27 16,4-9-10-16,6-26-16 15,3-10-11-15,9-14-4 16,1-7 8-16,5-19 7 15,5-9 4-15,2-24-1 16,2-11 1-16,4-2 10 16,-1-1 4-16,4 9 12 0,-4 7-2 15,0 21-13-15,-7 12-4 16,-15 27 0-16,1 17-2 16,-12 18 8-16,-4 8-1 15,3 5-15-15,-8 0-7 16,7-13-10-16,8-7-3 15,9-17-3-15,11-10 0 16,0-19-1-16,4-10 2 16,1-12 0-16,4 2 0 0,-1 3 0 15,-6 4-1-15,0 15 16 16,-5 3 7-16,-3 13 16 16,-2 5 7-16,-6 9-4 15,-4 5-6-15,-3 8-13 16,-1 5-7-16,-3 7-11 15,-2 2 18-15,3-4-18 16,3-2-10-16,8-17 134 16,5-10-20-16,4-10-50 15</inkml:trace>
  <inkml:trace contextRef="#ctx0" brushRef="#br0" timeOffset="19647.68">16008 5952 1202 0,'38'-72'646'0,"-4"8"-179"0,-10 4-79 16,-25 28-123-16,-21 17-97 16,-29 32-91-16,-14 17-26 15,-13 20-26-15,-3 8-3 16,-5 6-3-16,6-3-3 16,21-1-11-16,15-8-4 15,44-1-3-15,13-10-2 16,34-8 0-16,16-3 2 15,8-15 0-15,3 4 2 16,-4-4 28-16,-8 4 14 0,-12 1 9 16,-12 3 0-16,-22 1-19 15,-14-5-11-15,-16-1-9 16,-9-8-17-16,-6-9-15 16,0-6-3-16,2-12 150 15,8-4-95-15</inkml:trace>
  <inkml:trace contextRef="#ctx0" brushRef="#br0" timeOffset="19897.09">17056 4783 1329 0,'27'31'594'0,"-16"19"-318"16,-26 47-44-16,-13 32 25 15,-18 45-76-15,-8 29-49 16,-3 28-51-16,3-1-20 16,3-17-32-16,9-21-6 15,7-47 30-15,8-23 15 0,21-45 152 16,9-26-3-16,39-49-121 15</inkml:trace>
  <inkml:trace contextRef="#ctx0" brushRef="#br0" timeOffset="20084.45">17584 5780 1513 0,'43'70'595'0,"-31"24"-337"16,-12 15-27-16,-30 7-2 15,-1 10-54-15,-9-16-117 16,4-14-19-16,4-30 2 16,3-19-12-16,7-27 219 15,3-11-627-15,12-22 330 16</inkml:trace>
  <inkml:trace contextRef="#ctx0" brushRef="#br0" timeOffset="20253.56">17513 5563 1145 0,'14'-72'589'16,"-28"21"-12"-16,-8 16-376 15,-23 12-87-15,-5 2-17 16,7 2-100-16,7-2-35 16,20-2-39-16,9 4-50 15,16-3 482-15,9 1-288 16</inkml:trace>
  <inkml:trace contextRef="#ctx0" brushRef="#br0" timeOffset="20481.47">18187 5299 2445 0,'-1'46'120'0,"-5"16"4"15,-14 49 94-15,0 24-76 16,-3 7-40-16,-13 11-58 15,3 3-12-15,3-19-14 16,-3-19-3-16,19-30 4 16,6-22 2-16,4-24-54 15,2-10-37-15,9-18-56 16,3-12-31-16,10-18-6 0,10-9-509 16,17-19 490-16</inkml:trace>
  <inkml:trace contextRef="#ctx0" brushRef="#br0" timeOffset="20858.09">18359 6107 868 0,'25'-70'435'16,"-9"11"-94"-16,-9 1-28 16,-7 18 19-16,-5 17-36 15,-15 20-96-15,-6 9-42 16,-12 25-105-16,1 7-16 0,-3 13-2 16,9 10-4-1,16-2-5-15,0-7-7 0,27-10-11 16,10-12-3-16,19-23 2 15,16-9 1-15,28-24 5 16,4-9 11-16,7-18 24 16,7-4 15-16,-16-8 14 15,-3 6-11-15,-21 17-13 16,-19 2 2-16,-32 23 17 16,-20 9 7-16,-37 19-9 15,-15 15-17-15,-19 24-28 16,0 12-5-16,-3 19-4 15,4 4-1-15,17-6-7 16,7-15-4-16,33-22-4 16,17-5-1-16,22-24-8 15,11 0-14-15,26-15-36 16,5-13-8-16,12-5 115 16,8-13 16-16,-2-9-16 0</inkml:trace>
  <inkml:trace contextRef="#ctx0" brushRef="#br0" timeOffset="21241.33">19910 6333 1417 0,'10'-1'563'15,"6"-17"-325"-15,3-31-183 16,6-20 46-16,2-23 54 16,-5-15 25-16,-4-13 48 15,-4-5-15-15,-4 2-50 16,-1 16-28-16,-3 27-44 16,-4 16-15-16,-4 35-16 15,-6 13-8-15,-4 21-22 16,0 22-10-16,1 33-17 15,2 18-3-15,9 46 1 16,1 7-1-16,11 18 0 16,1 3 1-16,3-18 17 15,9-7-13-15,2-29-39 0,4-20-32 16,0-24-131-16,-7-20-23 16,-9-24 333-16,-2-6-142 15</inkml:trace>
  <inkml:trace contextRef="#ctx0" brushRef="#br0" timeOffset="21391.38">19869 6405 798 0,'-43'-41'464'16,"22"15"-41"-16,11 12-173 15,26 9-97-15,7-9-32 0,17-4-48 16,7-9-21-16,9-10 0 16,9-2-25-16,7-11-103 15,0-5-33-15,17-5 367 16,6-7-247-16</inkml:trace>
  <inkml:trace contextRef="#ctx0" brushRef="#br0" timeOffset="21859.2">20843 5642 490 0,'56'-40'406'0,"-15"12"94"15,-11 10-68-15,-24 4-59 16,-5 7-27-16,-6 7-80 16,-2 4-38-16,-9 15-92 15,-7 8-52-15,-12 28-25 16,-4 16-4-16,-12 28-6 15,1 14-10-15,5 25-19 16,-2 0-3-16,15-4-3 16,2-8-1-16,11-30 0 0,16-6-4 15,7-28-4-15,13-13-2 16,2-27 1-16,9-13 0 16,7-13-1-16,3-15 0 15,7-15 3-15,-2-13-5 16,-9-16-23-16,1 0-13 15,-15 2-72-15,-10 2-54 16,-11 6-69-16,-11 4-76 16,-11 6-195-16,-4 5 22 0,-9 13 87 15,-3 7 95-15,-1 16 329 16,-1 2 73-16,3 12 109 16,5-2 44-16,10 0-19 15,7 2-20-15,16-3-45 16,15 7-28-16,18-7 1 15,14-3 0-15,27-7-46 16,3-21-20-16,11-14-36 16,-3-10-24-16,-9-12-28 15,-6 5-29-15,-16-2-61 16,-8 5-35-16,-22 4 426 16,-13 9-248-16</inkml:trace>
  <inkml:trace contextRef="#ctx0" brushRef="#br0" timeOffset="22342.31">20627 5773 904 0,'-1'6'412'15,"16"-5"-159"-15,9 4-39 16,14-2-34-16,5-3-26 16,27-4-53-16,10-4-21 15,5-9-24-15,4 0-18 16,-6-2-61-16,0-2-16 15,18 4-35-15,-1-2-28 0,18 4-31 16,-1-2 3-16,-6 4 5 16,-3 2 16-16,-30 5 177 15,-12 6 53-15,-40 3 123 16,-11 6 43-16,-24 14-47 16,-18 4-22-16,-27 7-82 15,-12 3-19-15,-15-3-30 16,5 2-17-16,16-4-21 15,19-6-10-15,30 3-29 16,9-7-5-16,26 3-3 16,11 5 1-16,18 0 3 15,13 8 2-15,3 8 6 16,-4 8 16-16,-12 8 34 16,-2 5 14-16,-16-1 18 15,-7-1-8-15,-26-1-31 16,-17-4-12-16,-18 1-21 15,-9-7-8-15,-9-12-1 0,-6-14-7 16,-11-17-20-16,-2-11-7 16,-2-22-22-16,9-5 53 15,2-13 51-15,-2 1-41 16</inkml:trace>
  <inkml:trace contextRef="#ctx0" brushRef="#br0" timeOffset="50520.23">2789 8503 870 0,'44'-12'421'16,"1"1"-149"-16,-6-8 18 15,4-6-72-15,2-2-53 16,-10 2-96-16,13 10-25 0,-2-3-29 16,3 6-4-16,13 1 12 15,3 3-15-15,-6-6-69 16,4 4 348-16,-7-13-241 15</inkml:trace>
  <inkml:trace contextRef="#ctx0" brushRef="#br0" timeOffset="51090.93">2694 7634 1051 0,'6'3'440'0,"-8"-3"-259"16,2 4-23-16,0-4 8 15,4 14-29-15,1 16-14 16,18 85-17-16,-5-13-38 15,-6 16-19-15,3 26-28 16,-1 4-7-16,-15-8 0 16,6-1 5-16,-4-16 10 15,2-14-21-15,8-16-52 0,-3-15 422 16,3-26-309-16</inkml:trace>
  <inkml:trace contextRef="#ctx0" brushRef="#br0" timeOffset="51359.17">3516 7692 1053 0,'10'10'507'15,"-3"5"-275"-15,-7 13-11 16,-4 19-25-16,-6 25-95 15,-3 13-31-15,6 24-23 16,-2 5-15-16,6 9-18 16,0-1-5-16,2-5-3 15,2-1 1-15,6-14 10 16,3-6-11-16,1-16-66 16,0-14-41-16,4-18 52 15</inkml:trace>
  <inkml:trace contextRef="#ctx0" brushRef="#br0" timeOffset="51698.11">3881 8405 1159 0,'5'4'519'15,"-14"10"-292"-15,4 11-13 16,-7 12-111-16,-11 8-36 15,12 20-27-15,-8-2-16 0,15 4-18 16,5-4-2 0,12-16-4-16,8-5-1 0,2-20 1 15,8-1-2-15,-3-16 25 16,-2-5 17-16,-4-8 35 16,-3-1 27-16,-10-1 9 15,-6-6-3-15,-12-5-21 16,-6-5-17-16,-11-13-28 15,-4-3-9-15,2-3-32 16,1-4-21-16,1 4-46 16,10 7-12-16,2 10-455 15,-3 7 383-15</inkml:trace>
  <inkml:trace contextRef="#ctx0" brushRef="#br0" timeOffset="52155.09">4125 8522 1001 0,'15'64'422'15,"-5"9"-281"-15,4 6 25 16,-2-4-34-16,-3-32-24 31,-5-21-8-31,1 0-16 0,8 41-33 0,-1-17-14 16,1-24 35-16,0-26 10 15,4-20 27-15,2-10 14 0,-2-15-35 16,-6-7-16-16,-1 1-31 16,-2 0-11-16,9 18-21 15,-4 6-1-15,-1 16-4 16,4 14-2-16,-10 7-2 16,1 15-2-16,7 19-5 15,-6 8-1-15,6 13 4 16,-1-5 2-16,0-6 2 15,2-10-1-15,4-16 4 16,0-10-7-16,3-14 22 16,-1-5 17-16,-2-11 28 15,-2-3 19-15,-7-5-13 16,-3-2-13-16,-6-1-21 16,0 1-12-16,0-6-37 15,4-1-27-15,7-5 148 16,8-7-529-16,3-6 352 0</inkml:trace>
  <inkml:trace contextRef="#ctx0" brushRef="#br0" timeOffset="52486.51">5695 7533 1418 0,'-8'6'549'0,"-13"29"-435"15,-2 18 9-15,-2 38-36 16,9 30-39-16,8 29-15 16,8 19-7-16,4 10-14 15,1-6-2-15,8-14 5 16,1-19 21-16,12-21-145 16,1-14-35-16,4-20 83 15</inkml:trace>
  <inkml:trace contextRef="#ctx0" brushRef="#br0" timeOffset="52906.08">5509 8899 640 0,'-13'-61'342'16,"13"15"-2"-16,7 5-208 16,8 1 4-16,2 0 4 15,9 4-16-15,4 0 12 16,11 0-22-16,-4-1-13 0,1-2-14 15,1 6-17-15,-5 14-32 16,4 6-14-16,2 29-21 16,-2 12-3-16,-4 25-2 15,5 18-1-15,-1 16 2 16,-2 2 1-16,-3 0 2 16,1-8 15-16,-6-19 18 15,0-8 4-15,0-20 6 16,-8-11 1-16,2-15 24 15,1-8 18-15,-4-13 37 16,-5-7 4-16,-7-10-18 16,-4-3-10-16,-5-9-25 15,-14-8-16-15,-3-1-20 16,-11-2-10-16,-12-1-17 16,9 10-4-16,-7 7-6 15,5 3-11-15,11 13-22 0,4-1-23 16,8 0-51-16,4 1 42 15,13-3 29-15</inkml:trace>
  <inkml:trace contextRef="#ctx0" brushRef="#br0" timeOffset="53339.22">7920 8258 1330 0,'-5'-25'512'0,"-31"9"-322"16,-14 3-50-16,-18 6 3 15,-9 16-24-15,-15 20-58 16,3 15-1-16,5 9-17 16,8 0-10-16,32 1-12 15,17-9-8-15,21-7-13 0,6-5-5 16,16-6-10-16,4 3-1 16,15 6 10-16,11 4 4 15,4 0 16-15,-3 3 10 16,-2 8 17-16,-13 4 8 15,-22 11 1-15,-15 5-2 16,-23-2-9-16,-8-4 6 16,-15-9-19-16,0-12-15 15,-2-24 63-15,4-14-297 16,-15-42 182-16</inkml:trace>
  <inkml:trace contextRef="#ctx0" brushRef="#br0" timeOffset="53773.54">7573 7767 1086 0,'46'-38'468'0,"-13"26"-288"16,-6 12-25-16,-6 29-33 16,-2 18-3-16,-14 32 11 15,13 28-15-15,-6 28-47 16,-1 9-15-16,13 15-8 15,-12-9 0-15,1-15 3 16,1-10-5-16,-4-29-7 16,1-13-5-16,-2-19-11 15,-2-16-2-15,-1-20 1 0,-1-10-1 16,-1-23 3 0,0-12 0-16,4-30 1 0,-1-18 3 15,4-27 4-15,2-11 2 16,12-9-3-16,1-1-2 15,12 18-2-15,-1 14 0 16,-2 42-2-16,-4 18-2 16,-12 31-6-16,-6 17-2 15,-3 11 1-15,-6 22-2 16,0 15-3-16,13 6-2 0,-16 4 6 16,7-6 5-16,2-10-28 15,-5-7-21-15,15-14-24 16,7-10-158-16,2-26 154 15</inkml:trace>
  <inkml:trace contextRef="#ctx0" brushRef="#br0" timeOffset="54156.16">8714 8609 1006 0,'5'-25'559'15,"2"9"-188"-15,-16 14-98 16,-11 4-45-16,-12 19-112 15,-11 11-23-15,-3 17-28 16,1 7-11-16,-3 8-15 16,1 3-9-16,5-1-14 0,9 5-9 15,16-7-5-15,5-9-1 16,15-16-1-16,6-11 0 16,8-17 0-16,7-8-2 15,7-14 4-15,2-13 5 16,7-17 12-16,0-8 8 15,-7-11 13-15,-3-3 4 16,-10-1 1-16,-5 5 1 16,1 8-8-16,-4 8-5 0,-1 19 2 15,1 11-5-15,-7 19-7 16,4 20-2-16,-6 20-15 16,0 7-2-16,-5 14 7 15,2-6-2-15,5-2-18 16,-3-8 21-16,15-10 182 15,0-9-148-15</inkml:trace>
  <inkml:trace contextRef="#ctx0" brushRef="#br0" timeOffset="54723.18">9010 8589 761 0,'11'-14'483'15,"0"12"-134"-15,-11 21-110 16,-1 13-48-16,1 24-124 16,-6 6 0-16,3 12 1 0,-2 1-6 15,-4-6-16-15,3-3-12 16,-2-14-17-16,5-10-2 16,3-15-5-16,2-8 3 15,-1-17-3-15,2-2 0 16,-3-12 0-16,0-3-4 0,-1-14-1 15,2-5 0 1,3-7-4-16,-2-4 0 0,10 2 0 16,-5 3 0-16,9 8-1 15,7 10 1-15,0 10 13 16,-1 5 6-16,1 6 10 16,-7 1 3-16,1-1-1 15,10 3-7-15,2-3 12 16,8-3 3-16,4-7 0 15,1-5 4-15,3-8-20 16,-3-2-7-16,2 0 15 16,-6 3 11-16,-9 13 34 15,-14-4 20-15,-20 11 19 16,-7-1 3-16,-18 9-13 16,-5 8-16-16,-10 15-27 15,0 7-11-15,-3 11-11 16,7 6-5-16,8 1-15 15,5-1-7-15,16-5-11 0,11-2-2 16,9-12-4-16,8-3 6 16,10-6-20-16,3-4-23 15,16-8-35-15,9-5-12 16,16-9 194-16,10-7-95 16</inkml:trace>
  <inkml:trace contextRef="#ctx0" brushRef="#br0" timeOffset="55194.65">11035 7624 871 0,'-8'-18'463'0,"5"3"-16"16,0 23-218-16,-1 21-16 16,-12 31-41-16,13 33-74 15,-6 42-39-15,-8 13-5 16,28 39-17-16,-11 0-7 0,10-12-2 15,15-8 0-15,-6-43 4 16,6-21 4-16,10-29-21 16,-1-16 35-16,-3-23-40 15</inkml:trace>
  <inkml:trace contextRef="#ctx0" brushRef="#br0" timeOffset="55358.31">10831 8789 951 0,'16'-13'402'0,"24"3"-222"16,4-5-5-16,4-11-38 15,8-7-46-15,-2-14-62 16,3-3-11-16,19-13 1 16,3-1-20-16,13-3 3 15</inkml:trace>
  <inkml:trace contextRef="#ctx0" brushRef="#br0" timeOffset="55989.79">11868 7920 884 0,'-8'-28'463'16,"-17"8"-90"-16,-4-2-59 0,-7 0-64 16,4 6-32-16,5 9-56 15,4 7-32-15,7 23-57 16,0 14-14-16,4 29-38 15,1 16-3-15,7 23-8 16,-4 7-2-16,1 13-4 16,0 2 0-16,3-4 2 15,-1-9-1-15,9-21 2 16,0-15-2-16,8-24-4 16,7-10-1-16,1-26-3 15,2-11-1-15,1-19 3 16,2-14 1-16,1-15 4 15,1-11 1-15,0-9 0 16,-3-6 1-16,-3 8 12 16,-1 10 3-16,-5 23 7 15,-3 19 4-15,-6 27-9 16,-3 14-4-16,-3 22-6 16,0 2-5-16,8 4-4 0,3-4-1 15,2-21-3-15,4-6-3 16,14-22-1-16,4-13 1 15,12-16 2-15,5-13 1 16,-4-12 9-16,0 0 7 16,-3-2 15-16,-5 3 9 15,-15 11 10-15,-11 6 6 16,-21 19 6-16,-14 12-3 16,-10 26-13-16,-3 7-11 0,-3 17-22 15,2 5-6-15,7-1-4 16,4 0-2-16,16-10-5 15,6-5-15-15,15-12-30 16,4-6 7-16,4-12 168 16,7-5-809-16</inkml:trace>
  <inkml:trace contextRef="#ctx0" brushRef="#br0" timeOffset="56415.51">13873 7752 1570 0,'-2'18'592'16,"-18"4"-399"-16,15 47-105 16,-8 22 20-16,-11 56-36 15,-3 21-46-15,-12 18-13 16,2 1-1-16,-1-16 20 15,9-9 21-15,8-30 301 16,8-3-249-16</inkml:trace>
  <inkml:trace contextRef="#ctx0" brushRef="#br0" timeOffset="56901.44">14175 8406 1156 0,'35'-41'526'0,"-6"15"-281"16,-28 23-35-16,-11 16-9 0,-28 26-40 15,-11 11-5-15,-5 29-34 16,-6 4-16-16,3 9-22 16,1 1-11-16,4 2-22 15,5 4-10-15,11-7-16 16,18-6-7-16,25-20-14 15,16-11-4-15,25-17-6 16,1-9-1-16,15-15-1 16,8-18 1-16,17-24 0 15,2-16 1-15,-5-13 2 16,-4-3 11-16,-21-8 24 16,-5 3 8-16,-21 5 4 15,-10 11 8-15,-23 11 12 16,-11 10 7-16,-23 15 14 15,-5 12-14-15,-12 19-31 16,-1 9-14-16,-3 24-18 16,-1 9-2-16,8 7-5 0,9 5-2 15,19-9-3-15,11-3 0 16,20-10-4-16,8-3-13 16,15-7-17-16,5-6-19 15,5-10-54-15,-3-13 13 16,8-17 249-16,5-7-137 15</inkml:trace>
  <inkml:trace contextRef="#ctx0" brushRef="#br0" timeOffset="57289.8">14851 8798 1315 0,'-13'17'563'0,"-1"31"-353"16,1 8-51-16,-1 27-59 15,3 8-32-15,3-4 1 16,7-5 7-16,4-22-34 16,4-12-24-16,18-22-3 15,-10-15 9-15,11-23 33 16,3-11 14-16,-2-16-1 16,7-4-1-16,4-7-5 15,0-4 6-15,1-13 4 16,4 1-5-16,4 3-12 15,-2 2-2-15,-13 13 0 0,4 17-6 16,-17 21-2-16,-2 14-2 16,-4 42-9-16,-9 13-2 15,-15 32-9-15,-13 12-6 16,-12 32-8-16,-14 5-2 16,-2 2-2-16,3 5 0 15,-8-33-6-15,2-16-5 16,7-29-36-16,2-19-20 0,4-38 171 15,-5-18-266-15,-9-29 156 16</inkml:trace>
  <inkml:trace contextRef="#ctx0" brushRef="#br0" timeOffset="57702.39">15159 8258 1099 0,'-22'-3'501'0,"12"-5"-224"16,-3 0-18-16,8-9-45 15,4 1-34-15,7-4-40 16,10-3-21-16,17-6-32 15,10-9-6-15,11 1-6 16,-5-7-10-16,7 8-11 0,-4 8-5 16,3 11-15-16,11 14 1 15,2 18 7-15,-4 12 4 16,-10 23 4-16,-13 11-1 16,-22 20 9-16,-12 5 0 15,-15 10-5-15,-9 4-3 16,-21-3-23-16,-1 1-5 15,-9-16-9-15,3-10-3 0,13-22 1 16,3-9-7-16,11-20-7 16,7-8 28-16,6-11 54 15,6 1-54-15</inkml:trace>
  <inkml:trace contextRef="#ctx0" brushRef="#br0" timeOffset="57874.44">15898 9362 1723 0,'21'85'763'0,"-1"-23"-450"15,-8-15-65-15,-12-25-155 16,-3-14-63-16,-4-22-30 16,3-12-13-16,5-25 201 15,4-4-119-15,11-26 0 0</inkml:trace>
  <inkml:trace contextRef="#ctx0" brushRef="#br0" timeOffset="59212.53">18943 8405 1429 0,'-6'-15'514'16,"6"28"-386"-16,9 19-27 15,4 29-5-15,5 24 1 16,1 30-42-16,3 14-22 15,-3 20-22-15,6 8-2 16,-6-9-1-16,-3-14 2 16,-4-29 1-16,-5-16 2 15,-11-40 2-15,3-9 5 0,-4-26 1 16,-11-17 0-16,-2-26-7 16,-10-21-7-16,-4-40 6 15,1-19 3-15,5-28 14 16,1-24 18-16,14-10-3 15,12 3-4-15,29 14 1 16,16 26-12-16,16 38-8 16,-4 17 2-16,-9 23-12 15,-3 18-3-15,-7 17-1 16,4 15 1-16,0 29 3 16,-2 10 2-16,-8 33 5 15,-7 14 0-15,-22 22 4 16,-12 1 0-16,-24-1 0 15,-8-7 0-15,-6-21 11 16,-1-11-12-16,5-30-44 16,2-17-33-16,-2-28-112 15,11-7-31-15,15-17-98 0,5-4 173 16</inkml:trace>
  <inkml:trace contextRef="#ctx0" brushRef="#br0" timeOffset="59515.84">19408 8916 891 0,'37'72'434'16,"3"15"-190"-16,-9-2-32 15,-10 22-86-15,-3-8-42 0,-6-11-7 16,-3-12-2-16,0-34 16 16,15-12 15-16,0-33-3 15,10-13 0-15,12-32-3 16,-4-16-7-16,1-12-7 15,-7-2-3-15,-15 8-8 16,-7 8-7-16,-8 22-7 16,-3 13-6-16,-5 25-11 15,-3 13-4-15,-6 15-8 16,1 10-9-16,-1 11-16 16,2 9 2-16,7 6-10 15,2-2-12-15,8-14 7 16,7-13 194-16,13-21-142 15</inkml:trace>
  <inkml:trace contextRef="#ctx0" brushRef="#br0" timeOffset="59945.68">20229 8569 1353 0,'-33'-56'625'0,"12"13"-316"16,9 42-107-16,11 36-37 31,1-18-88-31,0 2-26 0,8 102-17 0,-5 18-5 16,10 29-13-16,-5-36-5 0,-3-6-4 15,0-5 0-15,-3-20 2 16,0-13 1-16,1-21-2 16,-3-14-2-16,-1-17-2 15,-2-15-2-15,2-21-6 16,1-10-1-16,2-36-5 15,5-12 2-15,4-38 4 16,5-5 1-16,9-3 8 16,2 8 3-16,6 29 6 15,-2 15 2-15,-1 32 3 16,0 19 3-16,-5 26 5 16,6 16 3-16,-12 13 5 15,-7 8 1-15,-8 8-4 16,-7 2-2-16,-17 5-11 15,-8-5-3-15,-8-12 3 0,-5-7-5 16,9-25-20-16,4-13 13 16,3-33-232-16,5-26 164 15</inkml:trace>
  <inkml:trace contextRef="#ctx0" brushRef="#br0" timeOffset="60149.44">20619 8628 1143 0,'37'49'561'0,"-6"25"-209"16,-4 16-45-16,-7 21-117 15,-7 6-63-15,-13-3-72 16,-5-3-13-16,-3-15-13 16,0-9 5-16,4-13-5 15,2-15 22-15,2-16-101 16,3-13 45-16</inkml:trace>
  <inkml:trace contextRef="#ctx0" brushRef="#br0" timeOffset="60363.36">21081 9104 1177 0,'0'35'510'0,"-4"19"-291"0,-2 14-12 16,-5 14-8-16,4 9-42 16,4 5-41-16,-7-9-27 15,6-15-56-15,2-10-14 16,-2-26 6-16,8-5-13 16,-4-23 331-16,0-4-253 15</inkml:trace>
  <inkml:trace contextRef="#ctx0" brushRef="#br0" timeOffset="60518.81">21162 8789 1100 0,'-4'-3'504'16,"-2"2"-250"-16,-6 0-121 15,-1 1-62-15,-2-4-97 16,4 0 33-16,15 0-20 15</inkml:trace>
  <inkml:trace contextRef="#ctx0" brushRef="#br0" timeOffset="60727.56">21566 9024 1377 0,'-9'62'624'0,"-21"12"-298"16,-3 3-44-16,-20 8-88 0,-9 2-53 15,12 1-48-15,4-3-10 16,24-19-23-16,18-8-6 16,13-30-25-16,7-5-16 15,21-20 3-15,7-8-12 16,12-18-9-16,7-9 60 16,0-18-53-16</inkml:trace>
  <inkml:trace contextRef="#ctx0" brushRef="#br0" timeOffset="61176.1">22095 9243 1537 0,'-11'16'621'0,"13"5"-379"0,5-8-117 16,10-2-22-16,5-2-42 15,2-7-26-15,14-5-28 16,9-1 10-16,22-8-22 15,9-7-11-15,13-8 142 16,6-6-110-16</inkml:trace>
  <inkml:trace contextRef="#ctx0" brushRef="#br0" timeOffset="61656.79">23464 8626 1560 0,'-9'-5'609'0,"2"9"-435"16,6 16-25-16,0 35-31 15,-10 18-34-15,4 34-30 16,-3 15-2-16,8 23-23 16,4 7-5-16,1 7-12 0,0-7-1 15,0-27 2-15,-3-18-3 16,12-39-1-16,-5-18-3 15,-2-30-2-15,-3-17-2 16,-16-37-2-16,12-13-1 16,0-38-2-16,-2-18 1 15,12-36-3-15,-10-20 7 16,7-26 23-16,-3-4-2 16,10 34 11-16,6 17-4 15,4 52-18-15,10 25 2 0,-4 25-4 16,-4 11-1-16,-2 14 3 15,-6 9 6-15,-2 16 13 16,-1 11 4-16,-6 24 8 16,-5 15-1-16,-14 19-7 15,-6 10-3-15,-10 3-11 16,-1-6-5-16,2-14-6 16,-3-19 0-16,2-18 1 15,-7-18-9-15,6-10-35 16,5 0-12-16,-3-16 217 15,12 4-323-15,-9-26 171 16</inkml:trace>
  <inkml:trace contextRef="#ctx0" brushRef="#br0" timeOffset="62092.68">23782 8844 1030 0,'50'31'465'16,"-11"26"-165"-16,-4 17-69 15,-22 8-45-15,-7 7 8 16,-6 5-21-16,0-3 7 16,0-8-9-16,4-3-25 15,5-23-49-15,-3-11-17 0,4-13-41 16,-2-15-4-16,-7-18-10 16,3-8-6-16,4-26-9 15,4-7-1-15,8-11-3 16,3-9-3-16,2 0-3 15,8 2-2-15,3 3 1 16,7 7-13-16,15 8-20 16,-2 4-6-16,4 10-14 15,-6 1 9-15,-4 12 2 16,-3 11 6-16,-4 16 13 16,-3 10 4-16,-16 12 20 15,-2 5 4-15,-13 3 1 16,-7 9 3-16,-3 5 8 15,-10-1 16-15,-3-5 7 16,-1-9-1-16,3-15 5 16,2-7-6-16,2-20-31 15,5-9-5-15,6-18 190 16,6-12-157-16</inkml:trace>
  <inkml:trace contextRef="#ctx0" brushRef="#br0" timeOffset="62271.65">24642 8668 1427 0,'-15'-13'603'0,"-1"0"-372"15,1-3-81-15,0-1-113 16,6-4-23-16,2-1-15 16,6 3-18-16,6 8-28 15,5 5-24-15,9 11-121 16,3 10-48-16,4 13 145 15</inkml:trace>
  <inkml:trace contextRef="#ctx0" brushRef="#br0" timeOffset="62465.32">24881 9211 1940 0,'8'50'206'16,"-4"-13"-29"-16,7 44 179 16,4-7-43-16,2-17-81 15,2-11-60-15,5-23-78 16,-2-15-24-16,0-20-38 15,3-20-9-15,2-28-15 16,3-6 1-16,4-10-8 16,6 7-9-16,11 8-39 15,-2-2-28-15,-3 2-44 0,-6-1 180 16,14 10-61-16</inkml:trace>
  <inkml:trace contextRef="#ctx0" brushRef="#br0" timeOffset="62795.45">25851 8845 1225 0,'18'24'586'16,"-16"7"-224"-16,-12-2-21 16,-12 4-126-16,-13-4-33 0,-16-1-54 15,-8-1-24-15,-11-1-26 16,4 6-13-16,14 5-23 16,5 0-8-16,6 2-14 15,5 2-5-15,12 4-15 16,1 1-3-16,17-2-5 15,6-6-1-15,3-18-1 16,14-7 1-16,10-13 5 16,6-9 3-16,8-15 8 15,1-5 7-15,-5-6 14 16,0 4 3-16,-5 5 3 16,-5 1-3-16,-7 18-11 15,-2-2-3-15,-10 9-7 16,-4 5 3-16,-6 0 0 0,-6 0-1 15,2 0-13-15,-2-9 128 16,9-18-99-16</inkml:trace>
  <inkml:trace contextRef="#ctx0" brushRef="#br0" timeOffset="63019.72">26026 8532 1408 0,'-2'-38'701'0,"-4"13"-261"0,-9 31-168 16,0 18-77-16,-3 27-82 16,-3 10-28-16,6 13-38 15,8 12-11-15,-9 0-17 16,12 3-6-16,-6-2-2 16,-2-9-5-16,17-7 108 15,-5-5-171-15,7-10-41 16,0-7-158-16,-4-11 69 15</inkml:trace>
  <inkml:trace contextRef="#ctx0" brushRef="#br0" timeOffset="63418.26">25740 9287 902 0,'-24'-55'534'0,"15"10"-92"16,8 2-83-16,24 21-154 15,4 6-54-15,11 5-67 16,4 0-5-16,2 1-1 15,6 1 0-15,5-1 20 0,-4 2-6 16,3-3-28-16,2-2-16 16,5-1-21-16,6-3-6 15,3-6 9-15,1-4 2 16,-6-12-1-16,-1 3-5 16,-8-8 11-16,-7 4 6 15,-15 3 19-15,-13-3 19 0,-22 6-5 16,-14 1-2-16,-19 10-17 15,-7 9-10-15,-8 28-17 16,-4 9-6-16,5 32-6 16,-2 6-3-16,9 7-5 15,14 9-4-15,5-14-5 16,14 0-1-16,13-16-1 16,6-9 1-16,12-14-26 15,10-8-15-15,13-16-48 16,4-10-30-16,32-15 177 15,7-5 18-15,18-6-22 16</inkml:trace>
  <inkml:trace contextRef="#ctx0" brushRef="#br0" timeOffset="63716.44">27827 7894 1583 0,'-1'-32'624'16,"-1"35"-431"-16,-16 18 31 15,-1 43-45-15,-4 21-21 16,-18 31-41-16,1 11-2 0,-19 8-35 15,1 2-20-15,9-7-35 16,9-1 8-16,16-24 3 16,5-16-3-16,18-25 147 15,10-17-136-15</inkml:trace>
  <inkml:trace contextRef="#ctx0" brushRef="#br0" timeOffset="64137.21">28204 8374 1602 0,'-18'7'676'0,"-43"8"-427"16,-5 11-31-16,-33 10-110 16,-11 3-20-16,11 15 1 0,7 3-9 15,22 5 0 1,13-1-8-16,24-5-19 0,14-2-12 15,19-7-27-15,17-1-7 16,21-10-8-16,10-3-2 16,20-7-1-16,2-8 2 15,12-11 1-15,-4-10 0 16,6-15 0-16,5-2 1 16,-15-12 2-16,-8 1 2 0,-29 4 3 15,-12 2-3-15,-21 4 35 16,-5 1 18-16,-5 8 26 15,-10 5 11-15,-1 9-31 16,3 12-19-16,-13 14-29 16,-1 9-9-16,-5 11-7 15,1 2-3-15,15-3 3 16,8-4-10-16,17-15-23 16,10-12-19-16,12-10-34 15,4-6 44-15,7-17 156 16,10-2-87-16</inkml:trace>
  <inkml:trace contextRef="#ctx0" brushRef="#br0" timeOffset="64401.52">28673 8760 813 0,'37'-29'478'0,"-21"22"-45"16,-12 6-38-16,-4 18-82 0,-3 14-33 16,-19 11-46-16,-4 11-30 15,-15 18-66-15,-6 7-24 16,-3 9-52-16,1 0-22 15,-1-1-16-15,6-1-9 16,7-13-9-16,8-6-3 16,11-17-2-16,2-11-1 15,4-16 1-15,3-7 4 16,7-11-11-16,-1-8-6 0,-2-12-23 16,-7-7-18-16,-7-13-2 15,7-1 36-15,4-6 188 16,3-2-122-16</inkml:trace>
  <inkml:trace contextRef="#ctx0" brushRef="#br0" timeOffset="64965.49">29436 8459 928 0,'-11'0'441'16,"6"0"-196"-16,1 0-79 0,-16 10-99 0,1 1-40 15,8-3-36-15,12-1-7 16,5-4-15-16,3 0 6 15,-2 3 73-15,-1-1 39 16,-5 5 81-16,-2 4 22 16,-6 9-23-16,-3 3-20 15,-1 19-35-15,-3 6-12 16,-2 10 8-16,-1 9 13 0,1-5-5 16,8-6-8-16,13-12-38 15,7-7-20-15,12-19-19 16,1-6-4-16,6-15-2 15,5-6 1-15,10-6 0 16,-2-3-1-16,5 4-4 16,-4 4-3-16,-12 8 0 15,-7 7 2-15,-1 13 13 16,-5 3 5-16,-9 7 4 16,3 3 2-16,-16-2-6 15,-7 4-5-15,-9-3-10 16,-1 0-4-16,-15-7-8 15,-9-9-4-15,-14-3-19 16,-5-3-10-16,-5 0-24 16,2-1 3-16,1 3 104 0,-18 2 8 15,-27 8-23-15</inkml:trace>
  <inkml:trace contextRef="#ctx0" brushRef="#br0" timeOffset="65356.32">19824 9846 2638 0,'-24'77'26'0,"-9"35"14"15,-23 87 42-15,13 27-25 16,2 9 2-16,23-6-9 16,12-12-12-16,9-40-14 0,22-25 4 15,15-44 15-15,6-27 64 16,19-38-457-16,1-25 293 16</inkml:trace>
  <inkml:trace contextRef="#ctx0" brushRef="#br0" timeOffset="65953.5">20580 10612 1342 0,'0'-22'535'16,"-2"18"-370"-16,0 36-46 16,0 20 9-16,-3 39-17 15,5 16-4-15,-4 18 5 16,4 10 1-16,5-4-6 15,-5-3-5-15,7-12-12 16,-7-21-17-16,0-29-33 16,9-16-14-16,-5-35-25 15,7-9-1-15,6-22-3 16,-1-20-1-16,5-28 6 16,5-26 1-16,9-26 2 15,0-6 5-15,19 2 8 16,-4 14 5-16,5 30 6 15,2 19 0-15,-21 36 0 0,-12 21 1 16,-17 29 3-16,-6 11-2 16,0 24-10-16,-1 5-8 15,4 5-8-15,0-1-3 16,4-11-1-16,13-6-1 16,5-20-6-16,13-14-2 15,13-27 1-15,7-14 1 16,15-26 7-16,5-1-1 15,-9-9 9-15,-11-6 12 0,-23 13 15 16,-21-4 10-16,-18 12 26 16,-14 7-1-16,-21 15-6 15,-15 10-5-15,-10 25-34 16,-1 12-10-16,10 24-14 16,13 9-2-16,24 7-3 15,9 5-2-15,17-3-1 16,9-7 0-16,16-10 6 15,6-9 5-15,5-16-18 16,9-4-13-16,-7-16-9 16,-12-12 8-16,-1-15-112 15,1-9 108-15</inkml:trace>
  <inkml:trace contextRef="#ctx0" brushRef="#br0" timeOffset="66154.19">21893 11193 1205 0,'40'-4'592'0,"-4"18"-175"0,-6 10-47 16,-5 21-47-16,-1 11-38 16,-8 4-87-16,9 5-46 15,-1-8-79-15,-1-10-30 16,3-8-24-16,-2-8 4 16,4-13-26-16,4-7-16 15,11-16-21-15,7-7-1 16,11-19 148-16,5-8-83 0</inkml:trace>
  <inkml:trace contextRef="#ctx0" brushRef="#br0" timeOffset="66301.83">22543 11073 1298 0,'-48'49'594'0,"-16"18"-224"15,-10 16-138-15,-25 17-84 16,-6 2-48-16,-8-6-57 15,2-13-7-15,9-18-7 16,5-17 134-16,34-23-128 16</inkml:trace>
  <inkml:trace contextRef="#ctx0" brushRef="#br0" timeOffset="66539.73">22699 10289 1481 0,'28'-28'692'0,"-6"25"-336"15,-22 51-91-15,-14 11-26 16,-18 47-75-16,-7 14-35 16,-5 12-23-16,11 8-21 15,10-9-47-15,10-10-18 16,7-26 1-16,0-11-1 0,6-27 60 15,-6-10 47-15,15-19-83 16</inkml:trace>
  <inkml:trace contextRef="#ctx0" brushRef="#br0" timeOffset="66711.49">22323 11443 1535 0,'14'-6'702'16,"7"-3"-324"-16,11-8-190 15,5-1-13-15,0-16-84 16,5-7-28-16,3-11-6 16,4-5-28-16,7-4-25 15,7 2-17-15,18 8 215 16,-1 2-158-16</inkml:trace>
  <inkml:trace contextRef="#ctx0" brushRef="#br0" timeOffset="67226.07">24055 11405 3359 0,'21'1'-1'0,"5"-11"0"16,-5-3-2-16,32-18 0 16,9-11 1-16,-3-10 1 15,4 5 1-15,-10-1 0 16,-17 2 0-16,-1 16 12 15,-7 4 1-15,-9 26 17 16,2 15 8-16,-13 17-2 16,-6 11-1-16,-2 14-13 15,-4 3-8-15,1 9-8 0,3-6 0 16,5-14-4-16,3-8 0 16,8-17 1-16,0-5 0 15,4-16 4-15,5-5 1 16,0-23 2-16,1-10 1 15,-2-15-3-15,-5-4 6 16,-6-3-9-16,-4 1-17 16,-4 7-55-16,1 6-24 15,0 18-65-15,-2 5 27 0,-2 21 144 16,6 11-39-16</inkml:trace>
  <inkml:trace contextRef="#ctx0" brushRef="#br0" timeOffset="67768.64">24939 11364 1066 0,'31'22'547'0,"10"-1"-110"16,-3-8-134-16,13-4-18 16,4-9-40-16,11-13-46 15,1-8-19-15,-5-12-43 16,-2-7-7-16,-6-8-23 16,1-3-16-16,4-16-32 15,3 5-17-15,-14-8-19 16,-12-2-7-16,-19 18-2 15,-17 3 2-15,-30 20 3 16,-6 16 1-16,-26 27-4 16,-5 19-5-16,0 34-6 15,7 8-4-15,22 17-1 16,7-7-2-16,28-7-2 0,3-9-2 16,15-13 0-16,17-1 0 15,16-16 2-15,7-7 2 16,25-19 1-16,8-7 2 15,2-22 0-15,14-8 2 16,-7-20 2-16,-1-11-1 16,-1-4 2-16,-13-6-2 15,-29-5 3-15,-12 2 1 0,-21 1 8 16,-15 6 5-16,-12 22 3 16,-20 13 0-16,-33 34-8 15,-7 20-5-15,-13 33-7 16,-3 13-3-16,23 8-2 15,5 1 1-15,21-3-3 16,20-8 0-16,9-7-1 16,10-8-2-16,30-14-2 15,6-9 1-15,21-24-9 16,14-10-14-16,1-28-48 16,-3-12 4-16,-1-15-31 15,-2 2 4-15,-13-7 188 16,-2-5-496-16,-14-3 346 15</inkml:trace>
  <inkml:trace contextRef="#ctx0" brushRef="#br0" timeOffset="68000.33">26969 10125 1748 0,'4'-2'728'15,"-5"20"-429"-15,-5 16-28 16,-11 32-128-16,-7 15-31 15,-6 28-42-15,-1 11-7 16,6 11 3-16,2-1-4 16,7-3-28-16,4-7-10 0,-2-27-6 15,12-9-5-15,-4-30-14 16,6-11-29-16,11-13-44 16,-3-12-9-16,14-15 200 15,2-9-101-15</inkml:trace>
  <inkml:trace contextRef="#ctx0" brushRef="#br0" timeOffset="68247.53">27162 10958 486 0,'61'-82'348'0,"-13"4"70"15,-10 6-48-15,-19 27-1 16,-8 14 26-16,-22 23-55 16,-8 13-59-16,-25 26-102 15,-19 10-67-15,-20 23-20 16,-4 6 7-16,5 1-5 15,19-1-15-15,25-16-33 16,11-10-15-16,28-12-21 0,8-8-6 16,21-4-3-16,7-8 1 15,3-9 3-15,3-5-3 16,4-17-52-16,6-8-21 16,7-19 150-16,-1-11 4 15,22-4-19-15</inkml:trace>
  <inkml:trace contextRef="#ctx0" brushRef="#br0" timeOffset="68498.52">27891 10310 1048 0,'0'-35'690'15,"-1"9"4"-15,-2 26-397 16,2 7-56-16,-5 16-104 16,4 14-26-16,-2 12 6 15,8 13-4-15,11 16-26 16,4 1-16-16,8 10-17 15,2 8-8-15,11 2-13 16,4 10-6-16,-5-12-10 16,-6-13-4-16,-11-17-4 15,-17-13-7-15,-15-12-19 16,-11-3-17-16,-29-16-19 16,-4-9 15-16,-19-8 128 15,-8-6-69-15</inkml:trace>
  <inkml:trace contextRef="#ctx0" brushRef="#br0" timeOffset="68942.31">24360 10620 988 0,'36'5'530'16,"-5"9"-166"-16,-6 32-50 15,4 22-7-15,-29 25-80 0,-5 19-37 16,-32 2-86-16,-7 2-40 15,-17-6-27-15,-5-13 6 16,16-20-1-16,2-15 8 16,28-38 180-16,16-13-169 15</inkml:trace>
  <inkml:trace contextRef="#ctx0" brushRef="#br0" timeOffset="69533.13">27446 9939 1277 0,'14'-23'549'0,"3"27"-250"16,0 16-6-16,-5 35-3 15,-5 21-28-15,-7 36-71 16,-5 14-29-16,-9 14-61 16,1 2-31-16,1-10-42 15,3-9-12-15,8-33 17 16,2-18-1-16,8-34 27 15,4-19 77-15,9-22-100 16</inkml:trace>
  <inkml:trace contextRef="#ctx0" brushRef="#br0" timeOffset="69678.28">27667 11389 1670 0,'9'1'672'15,"-11"-6"-432"-15,-13-5-36 16,-15-7 174-16,3-3-260 16</inkml:trace>
  <inkml:trace contextRef="#ctx0" brushRef="#br0" timeOffset="70341.53">24030 10794 1262 0,'-4'-14'655'15,"6"18"-249"-15,1 32-88 16,-1 12-22-16,8 28-104 15,-5-1-36-15,2 3-70 16,-2-10-31-16,6-5-16 16,1-7 4-16,7-21-31 15,6-1 22-15,7-21-403 16,7-2 266-16</inkml:trace>
  <inkml:trace contextRef="#ctx0" brushRef="#br0" timeOffset="-205769.32">4011 10251 769 0,'-14'-54'375'0,"5"19"-127"16,1-4 19-16,4 17-43 15,3 10-32-15,3 17-55 16,-1 15-29-16,5 25-21 16,-6 13-14-16,-1 28-18 15,2 13-6-15,5 19-18 0,5 4-11 16,7 1-13-16,-1 19-3 15,3-5-2-15,2 7 1 16,-1-6 0-16,-2-19 0 16,-1-14 4-16,-4-8 5 15,-10-22-11-15,-4-13-4 16,-3-14-61-16,-5-12-53 16,-1-12 74-16</inkml:trace>
  <inkml:trace contextRef="#ctx0" brushRef="#br0" timeOffset="-205201.41">4841 10214 543 0,'36'-25'384'16,"-13"-6"-17"-16,-9 15-80 16,0 13-39-16,-7 4-79 15,-7 5-28-15,-2 10-33 16,-5 6-8-16,-4 8-5 0,-9 0-7 16,-6 5-20-16,-10-1-11 15,-13 5-21-15,-5 8-6 16,-11 7-12-16,-2 5-2 15,2 7-2-15,9 4 1 16,2-5 4-16,1 3 1 16,-6 2-2-16,-8-6-1 15,0 0-2-15,2-6-2 16,10-6 1-16,8-1 2 0,11-6 12 16,4-5 7-1,12-4 6-15,4-6-1 0,7-2-10 16,7 3-5-16,-2-8-8 15,4 2-3-15,6-1-6 16,6-2-1-16,19 2 0 16,5 0 0-16,9-3 3 15,5-1-1-15,11 0-2 16,3-5-1-16,4 1-2 16,-7-3 1-16,-6-2-1 15,-3 3 4-15,-2-2-1 16,4-2-32-16,8-3-78 15,-3-4-81-15,8-2 395 16,9 3-207-16</inkml:trace>
  <inkml:trace contextRef="#ctx0" brushRef="#br0" timeOffset="-204755.29">5490 11308 605 0,'2'-14'413'15,"-1"10"54"-15,-1 1-102 16,-5 0-91-16,-5 0-52 0,-8 5-77 16,-4-1-29-16,-4 6-32 15,-1 4-12-15,1-1-32 16,-2 5-10-16,5 3-21 15,3 3-5-15,13 3-4 16,-5-3-1-16,12 0-3 16,2-4 1-16,2 2 2 15,20 0 0-15,2 0 5 16,3 4 5-16,9 3 2 16,-5 2 5-16,-2 4 14 15,-3-6 9-15,-10 4 33 16,-7-6 8-16,-9 2 15 15,-7 7-2-15,-16-7-20 16,-8 5-10-16,-8-5-28 16,-3-4-9-16,7-1-13 15,1-5-5-15,10-2 4 0,-1-5-15 16,8-3-46-16,1-3-8 16,3-3-245-16,8 2 206 15</inkml:trace>
  <inkml:trace contextRef="#ctx0" brushRef="#br0" timeOffset="-197663.69">8836 10670 398 0,'-2'-46'286'16,"1"3"-28"-16,3 8-16 16,0 1-18-16,0 10-51 15,0 2-18-15,-2 6-23 16,3 8-10-16,-3 7-10 15,0 6-7-15,3 24-13 16,1 8-11-16,5 35-24 0,1 11-6 16,6 25-20-16,-5 14-8 15,4 8-9-15,-1 0-5 16,-2 0-3-16,4 2 0 16,-6-10-2-16,-6 2 1 15,-2-10 2-15,-8-8-1 16,-4-11 1-16,3-7 1 0,-7-29 0 15,9 5 5-15,0-34-15 16,1-7-22-16,2-11-72 16,-1-23-37-16,2-14-61 15,-4-12-42-15,2-11 161 16</inkml:trace>
  <inkml:trace contextRef="#ctx0" brushRef="#br0" timeOffset="-196642.27">9921 10783 824 0,'22'-16'368'15,"-1"7"-180"-15,-12-2-28 16,-9 7-17-16,2 4-23 0,-14 3-20 16,-1 3 4-1,-9 4-19-15,-8 10-8 0,-6 6-18 16,-1 11-11-16,-7 14-23 15,-6-1-6-15,-3 11-9 16,-9-2-2-16,-16 6-3 16,1 5-1-16,-10 7-1 15,6 5 0-15,8-3-1 16,5-3-5-16,6-10 13 16,-1-7 6-16,11-3 18 15,2-10 18-15,11-10 9 16,11 0 4-16,11-10-2 15,4 3-7-15,9-7-22 16,3-5-10-16,9-2-9 16,7 1-2-16,15 0-1 15,14 2 1-15,8-3-5 16,11 1 0-16,4-1-3 16,-3-3 1-16,4 0-1 0,-4-5-1 15,14 6-1-15,4-1-1 16,-5 0-1-16,-4 3 1 15,-17-3 0-15,-5 1 0 16,-3-2 1-16,-3 2 1 16,-1-2 9-16,-8-3-5 15,3-4-42-15,-16-10-37 16,-7-10-73-16,-1-6 442 16,-17-18-247-16</inkml:trace>
  <inkml:trace contextRef="#ctx0" brushRef="#br0" timeOffset="-196285.13">10178 10795 944 0,'-6'-8'434'0,"18"17"-180"16,-1-10-30-16,12 0-35 15,3 1-33-15,6-9-58 0,6 5-17 16,8-5-29-16,5 0-7 16,6-3-4-16,-8-4-5 15,-8-5-17-15,1 3-4 16,-7 0-5-16,7-2 1 15,-1 0 2-15,-1-3 6 16,-4-1-26-16,-2-1-31 16,-3-1-85-16,-5-2-58 15,-12-1-83-15,-3 1 152 0</inkml:trace>
  <inkml:trace contextRef="#ctx0" brushRef="#br0" timeOffset="-196053.08">10691 10203 610 0,'-11'22'351'0,"4"4"-33"15,3 4-36-15,0 12-41 16,-1 8-28-16,0 16-52 16,5 12-19-16,-1 14-53 15,-5 3-23-15,-4 9-32 16,-1-2-10-16,-8-4-8 15,7 1 1-15,3-17 3 16,-5-10-10-16,9-16-54 16,-7-17 103-16,1-9-62 15</inkml:trace>
  <inkml:trace contextRef="#ctx0" brushRef="#br0" timeOffset="-195465.31">11766 10337 763 0,'-5'-22'421'16,"-7"2"-125"-16,-4 9-57 15,-7-3-24-15,-9 9-47 16,-8 1-17-16,-6 8-31 16,1 19-15-16,-8 20-31 0,2 18-11 15,-10 15-2-15,-3 6-4 16,12 9-10-16,4 9-3 16,17 11-20-16,8 2-1 15,12 7-4-15,9-3 1 16,13-1 2-16,5-2-4 15,11-7 1-15,3-6 0 16,10-5 2-16,9-7 2 16,1-6-4-16,4-2-2 0,-10-13-6 15,-7-4-2-15,-7-13 0 16,-4-6-1-16,-3-14-1 16,-1-6 3-16,-4-12-12 15,-3-7-16-15,-1-6 17 16,3 0 239-16,-5-7-178 15</inkml:trace>
  <inkml:trace contextRef="#ctx0" brushRef="#br0" timeOffset="-195102.59">12442 10451 1078 0,'-7'-16'502'16,"-2"23"-224"-16,9 20-38 15,-20 22-71-15,-4 12-40 16,-1 26-41-16,3 8-6 15,7 23-27-15,4 8-14 16,11 9-22-16,0 4-7 0,5 7-6 16,0-2-2-16,-3-5 3 15,1-9 0-15,-2-22 1 16,0-10 1-16,-3-28 7 16,0-7-10-16,0-19-28 15,-3-11-40-15,0-16-76 16,-3-15-69-16,-7-27 127 15</inkml:trace>
  <inkml:trace contextRef="#ctx0" brushRef="#br0" timeOffset="-194557.69">13124 10797 407 0,'10'1'327'15,"-2"9"71"-15,-3 8-97 16,-5 3-90-16,-3 0-40 0,-11 2-64 15,-6 0-10-15,-11 5-9 16,0 4-7-16,-4 11 1 16,-6 4-1-16,-18 1-21 15,-11 5-12-15,-15-2-11 16,-2 6-7-16,8 10-14 16,8 2-5-16,2 4 8 15,2-3 7-15,12-6 23 16,1-10 15-16,22-11 3 15,12-7 2-15,17-6-9 16,10 0-7-16,14-5-13 16,8 0-8-16,15-9-14 15,4 0-2-15,0-8-6 16,5-1-2-16,-3-5 0 16,1-1-3-16,2-1 0 15,-6 0 0-15,-2 1-1 0,-1 2 1 16,-6-3 32-16,3 5-53 15,-6 2-10-15,2-1-21 16,-4 6-78-16,0-3 49 16,4-4 38-16</inkml:trace>
  <inkml:trace contextRef="#ctx0" brushRef="#br0" timeOffset="-193566.98">13811 11701 986 0,'19'-6'489'15,"-26"-10"-119"-15,-1 8-115 16,-25-4-97-16,-11-5-34 16,0 11-74-16,-8 4-6 15,5 8-6-15,2 9-12 16,7 13-12-16,3-5-4 0,11-1-2 16,11 2 0-16,6-11-3 15,6 4-3-15,9 0-3 16,-4-7 0-16,16 6 4 15,3-2 8-15,4 3 27 16,6 0 19-16,-6-2 25 16,3 5-1-16,-9 1-17 15,-8 5-15-15,-10 6-16 16,-3 5-6-16,-10 2-4 16,-6 3 0-16,-7-5-9 15,-6-8 2-15,-2-2 3 16,-2-10-16-16,5-12-30 15,-2-4-21-15,9-4-30 16,6 1-7-16,5 0-629 16,14-5 526-16</inkml:trace>
  <inkml:trace contextRef="#ctx0" brushRef="#br0" timeOffset="-192823.57">13890 10468 656 0,'-20'-30'379'16,"2"6"-92"-16,17 6-63 15,-13 5-31-15,9 7-50 16,-6-2-17-16,11 7-21 16,-5-2-11-16,6 2-15 15,-1 1-4-15,10 3-9 0,15 9-3 16,33 32-16-16,-35-13-9 16,7 14-17-16,3 6-7 15,1 11-4-15,2-1 1 16,-1 8 1-16,5 5 1 15,3 0 4-15,4 10 6 16,-9-6 21-16,-3-1 8 16,-14-2-5-16,-5-4-5 0,-3 5-17 15,2-4-1-15,-7 3 13 16,0 1 3-16,-8-11 3 16,-8-4-3-16,2-9-5 15,2-4-1-15,-4 4-1 16,3 1 1-16,-14 2-2 15,-5 3 2-15,-2 0-5 16,-6-4-3-16,2-4-6 16,-2-2-3-16,-1-10-6 15,1-1-3-15,4-3-4 16,0-5-1-16,6-2 0 16,-1-4-1-16,0-6-9 15,5-7-7-15,0-4-23 16,9 1-19-16,4-4-25 15,1 1-11-15,6-2 15 16,0-3 302-16,-2 0-170 0</inkml:trace>
  <inkml:trace contextRef="#ctx0" brushRef="#br0" timeOffset="-175926.38">8185 11501 838 0,'-16'4'446'16,"8"4"-147"-16,-3-3-67 15,18 4-33-15,-4-1-38 0,5-3-17 16,16 2-14-16,0-5-14 16,18-2-36-16,1-3-13 15,3-9-32-15,1-1-13 16,1-4-11-16,-2-1-2 15,0 2 1-15,-14 1-6 16,-9 3-50-16,-3 5-38 16,-17 7-94-16,-3 5 195 15,-20 9-40-15</inkml:trace>
  <inkml:trace contextRef="#ctx0" brushRef="#br0" timeOffset="-175730.3">8177 11939 939 0,'-15'27'481'0,"15"-3"-115"16,8-4-69-16,6-9-77 15,0-5-51-15,3-7-81 16,-4-2-26-16,-3-6-31 16,3-2-2-16,-1-6-43 15,2-2-35-15,1-6-47 16,1-4-249-16,6 3 242 15</inkml:trace>
  <inkml:trace contextRef="#ctx0" brushRef="#br0" timeOffset="-174957.64">8314 10694 578 0,'-6'-16'300'0,"-2"-1"-75"16,-4 3-26-16,-4 4-18 15,-5-6-14-15,1 8-15 16,-2 5-8-16,2 6-29 15,-11 3-12-15,-7 11-27 16,-6 1-13-16,-18 5-21 0,11 7-5 16,-8 4 5-16,5 8 3 15,3 7-5-15,-1 1-3 16,6 6-14-16,0-2-4 16,7 3 0-16,0 6 0 15,0-1-4-15,3-5-3 16,8 4 0-16,1-5 0 15,11 2 4-15,6 7 2 0,4 2-2 16,5-8-2-16,4 7-4 16,1-4-2-16,4-3-4 15,4 7 1-15,5-8 5 16,4-1 4-16,5-3 6 16,2-6 3-16,3-2-1 15,-3-9-2-15,2 0 2 16,4 3 1-16,-2-7 6 15,0 2 4-15,-4-14 8 16,-5-4 1-16,1-7 1 16,5-4-1-16,-4 1-10 15,0-4-4-15,0-4-10 16,1 0-6-16,2-7-3 16,0 1-1-16,2 0 3 15,5 2 4-15,0 0-32 16,-2 0-29-16,4 3-12 0,-3 2 254 15,5 3-156-15</inkml:trace>
  <inkml:trace contextRef="#ctx0" brushRef="#br0" timeOffset="-172760.27">9798 14195 488 0,'-6'-16'274'16,"5"-1"-23"-16,1 4-55 16,0-1-24-16,0-3-7 15,0 4-12-15,-1-2 7 0,-7 3 0 16,-2 1-10-16,-7-1-26 16,-4 4-16-16,-4 3-40 15,-6 0-12-15,-6 8-18 16,1 2-7-16,-6 11-11 15,-6 2-4-15,-8 7-7 16,-5 5-2-16,-4-3-1 16,6 5-1-16,17 7 8 15,-7 1 4-15,0 3 5 16,3 2 1-16,-17-5-8 16,9 2-6-16,6 0-5 15,3 6 0-15,12-3 4 16,0-2 6-16,8 1 13 15,0-8 6-15,4 3 0 16,6 2-3-16,9-2-14 16,2-1-6-16,7-3-7 0,1-2-1 15,-3-5-2-15,3 2 0 16,4 3 0-16,3-5-1 16,7 8 1-16,4-6 0 15,2 2 1-15,4 4 1 16,2-2 2-16,6 10 2 15,0-5 2-15,7 1 3 16,-10-4 4-16,-3-8 2 0,2-4 3 16,-4-1 0-16,7-3-2 15,0-4 0-15,-1-4 1 16,2-5 3-16,3-5 9 16,2-2 2-16,3-1 3 15,6 0-3-15,3 0-12 16,-3 2-5-16,-9-1-7 15,-7 2-1-15,-5-1-3 16,-2-2 1-16,-2-2-1 16,-3-3 0-16,-3 0 14 15,-6-1-6-15,-3-1-34 16,3-2-13-16,1-2 208 16,1-4-617-16,2 0 391 15</inkml:trace>
  <inkml:trace contextRef="#ctx0" brushRef="#br0" timeOffset="-171951.89">6860 13806 938 0,'-7'-17'408'0,"0"8"-195"15,2 5-37-15,-4 7-38 16,2 9-22-16,-1 15-37 16,-3 6-5-16,2 18-14 15,4 9-5-15,6 22-15 16,1 10-6-16,5 17-9 15,7 5-1-15,-5 0-1 16,2 2-1-16,3-2 1 16,-8-6-2-16,4-3-4 15,-3-2 0-15,-1-2-6 16,0 1-2-16,-2-6-2 16,4-4-1-16,-2-15 0 15,2-7 1-15,-5-18 5 16,-1-5-7-16,-2-13-27 15,-1 0-23-15,0-7-57 0,1-3-19 16,0-5 75-16</inkml:trace>
  <inkml:trace contextRef="#ctx0" brushRef="#br0" timeOffset="-171252.09">7669 14243 621 0,'-15'1'365'15,"0"5"-69"-15,4 8-101 16,-10-3-25-16,0 13-56 16,-8-1-16-16,-11 7-23 15,3 3-13-15,-1 11-9 0,1 6-8 16,-5-6-14-16,-3 0-6 15,3 2-11-15,1 0-5 16,-3 3-4-16,4 6 9 16,-10-7 24-16,5 0 17 15,6 2 24-15,0-10-1 16,13 0-9-16,5-5-9 16,6-2-13-16,1-3-2 15,4-8-1-15,1-1 5 0,4-9 2 16,3 1-3-16,2-1-16 15,1 6-11-15,5 4-14 16,1-5-2-16,7 9 0 16,3-5-2-16,7 0-2 15,8 5 0-15,20-5-1 16,-4 3 0-16,4-2 1 16,2 0 2-16,-10 2 5 15,12 0 3-15,3-2 4 16,-4-2 1-16,6-2-2 15,-4 1-3-15,-5-4-2 16,3 4-1-16,-14-4 0 16,-3 3-1-16,-4 0 1 15,-8-2-1-15,-3 1 4 16,-2-5-11-16,-4-1-50 16,-2-9-52-16,-3-5 352 0,0-7-221 15</inkml:trace>
  <inkml:trace contextRef="#ctx0" brushRef="#br0" timeOffset="-170745.57">7815 13928 685 0,'-4'9'381'0,"10"-6"-32"16,7 2-69-16,4-1-44 0,0-2-26 16,2-2-74-16,1 0-34 15,3 2-45-15,5-1-8 16,6 4-4-16,9-2 1 15,3-3-16-15,-3-3-7 16,-4-5-10-16,-5-1-2 16,1-2-3-16,1 0-3 15,0 2 1-15,-6-1 1 16,-11 2 6-16,-2 3-7 0,-6 1-45 16,-2 4-23-16,-3 0-269 15,4 2 224-15</inkml:trace>
  <inkml:trace contextRef="#ctx0" brushRef="#br0" timeOffset="-169939.73">9214 13432 722 0,'-1'-7'370'0,"-1"2"-97"16,-3 1-41-16,-14-2-41 16,-6 1-31-16,-1 5-34 15,0 0-9-15,-1 9-28 16,-4 6-9-16,-16 10-21 16,-6 9-9-16,0 15-17 15,0 3-8-15,7 12-11 16,-10-4-6-16,12 10-4 15,-10 6-3-15,5 2 0 16,4 6-1-16,-7-4 0 16,13 9 0-16,2-5 0 15,7 7-1-15,6 6-1 0,4-3-1 16,5 7-1-16,4-1 2 16,11-1 1-16,6 1 1 15,6-8 4-15,2-2 2 16,6-5 3-16,0-6 4 15,10-4 10-15,1-9 6 16,9-6 7-16,2-5-5 0,-1-6-1 16,1 3-1-1,-6-8-9-15,3 7 1 0,1-4-8 16,-2 2-5-16,-2-4-2 16,-1-2-2-16,1-4-1 15,7 1 0-15,4-10 17 16,-1 1-20-16,-1-8-22 15,-6 0-27-15,-7-3 346 16,3-7-236-16</inkml:trace>
  <inkml:trace contextRef="#ctx0" brushRef="#br0" timeOffset="-169070.08">10143 13689 300 0,'-25'-36'223'0,"13"23"71"16,-13 0-28-16,-10 1-42 16,8 6-4-16,-5 0-46 15,14 1-18-15,2 1-17 16,-2 2-5-16,6-3-25 15,-2 1-12-15,11 8-34 0,0-2-17 16,5 16-16-16,13 10-7 16,15 16-11-16,0 9-3 15,4 5-4-15,-4 2-1 16,1-2-3-16,1 5 1 16,4 0 0-16,-1-2 0 15,-3 3 1-15,-1-3 0 16,-4 5 0-16,2 2 1 15,-4 5 1-15,2 3 0 0,0-1 1 16,-4 0-2-16,0-6 9 16,5-4 4-16,-20-9 16 15,2 0 10-15,-14-8 3 16,1 4 0-16,3 1-6 16,-8-6-3-16,-4 1-4 15,-14-5 0-15,0-1-4 16,-2 3-1-16,3-6-5 15,-2 4-1-15,-1-2-5 16,2 1-3-16,0 5-6 16,2-4-3-16,3 0-2 15,2-1-2-15,-1-10 0 16,1 4 0-16,-1-8-1 16,5 1 3-16,5-2-13 15,2-3-11-15,4-6-37 16,-1-4-30-16,2 0-30 15,1-3 83-15,18 1 11 0</inkml:trace>
  <inkml:trace contextRef="#ctx0" brushRef="#br0" timeOffset="-166688.2">11039 14700 1046 0,'-16'-7'457'16,"16"8"-213"-16,-4-3-22 15,4 7-55-15,0-5 2 16,0 0-25-16,7 14-5 0,-2 4-21 16,35 29-6-16,-33-26-18 15,4-1-7-15,-2-3-14 16,7 0-12-16,17-4-13 16,2-1-5-16,9-4-8 15,6 0-3-15,6 0-9 16,5 2-3-16,3 3-7 15,-6-1-2-15,-4 0-4 16,1-1-2-16,-1-4 0 16,6-2-1-16,8-2-2 15,-3-2 1-15,-5-2-1 16,0-1-1-16,-13-2 1 16,3-1 0-16,-2 2 0 15,-5-1 1-15,-1 0 0 16,-5-2-10-16,0-1-29 0,-7 2-21 15,-9-1-60-15,-3 3-18 16,-4 0-23-16,-8 2 389 16,-13-3-187-16</inkml:trace>
  <inkml:trace contextRef="#ctx0" brushRef="#br0" timeOffset="-166313.14">11174 15448 1224 0,'0'16'509'0,"8"-9"-271"16,7-1-46-16,6-1 3 15,8 1-22-15,11-2-38 16,10-2-9-16,11 1-34 16,-5-4-20-16,4 3-32 15,-3-2-14-15,-2 0-19 16,10 4-2-16,7-4 10 15,6 6-15-15,2 2-32 0,-4 0-19 16,-4 2 85-16,-6-1-297 16,-2-15 221-16</inkml:trace>
  <inkml:trace contextRef="#ctx0" brushRef="#br0" timeOffset="-165836.7">13988 13648 934 0,'-15'-15'440'0,"6"8"-167"16,1 2-10-16,-3 10-108 15,3 6-17-15,2 22-51 16,0 8-2-16,9 25 4 16,-8 8-4-16,13 28-18 15,-3 8-11-15,-2 11-23 16,9 19-11-16,-5 7-10 0,0 9 1 15,7 9 5-15,-1-9 2 16,-7-8-1-16,4-12-2 16,-1-9-5-16,-4-9-2 15,-2-14-1-15,-3-3-1 16,-8-18 0-16,-3-9 1 16,0-12-5-16,5-10-9 15,-5-15-35-15,8-8-30 16,-4-16-54-16,-5-7 27 0,14-8 53 15</inkml:trace>
  <inkml:trace contextRef="#ctx0" brushRef="#br0" timeOffset="-165119.52">14993 14416 542 0,'-13'7'327'16,"0"-2"-25"-16,-2 3-60 15,0 3-55-15,0 0-29 16,-10 10-31-16,-9-2-9 16,-9 8-28-16,-13 4-12 0,-1 12-24 15,-1 4-13-15,-9 6 0 16,5 2 5-16,4-2 12 15,1-1 8-15,1 0-7 16,-2-5-9-16,-5-4-11 16,4-3-3-16,6-8 1 15,7-4 5-15,12-8 14 16,9 3 2-16,9-4 0 16,5-5-2-16,5-3-10 15,0-6-2-15,7 3-5 16,5 3-4-16,5 1-4 15,1-1-2-15,0-2 0 16,4 5-1-16,1 3-2 16,2 2-2-16,7 7-4 15,3 0-2-15,10 0-3 16,11 6-2-16,6 0-1 0,-4-2-2 16,3 3-3-16,-2 0-1 15,-3-8-2-15,10 2-1 16,-5 1 0-16,3-7-1 15,5 12 1-15,-8-4 0 16,-6 4 0-16,-6 3 0 16,-12-6 0-16,4 4-1 15,1-5-2-15,-4-5-10 16,1-1-32-16,-10-7-16 0,-7-4-55 16,-2-3 6-16,-1-6 314 15,-4-6-181-15</inkml:trace>
  <inkml:trace contextRef="#ctx0" brushRef="#br0" timeOffset="-164710.99">15017 13746 668 0,'-7'0'350'16,"13"5"-53"-16,1-4-15 16,10 6-44-16,4-6-3 0,10 3-32 15,11 2-20-15,10 0-60 16,7 5-26-16,-9-3-59 16,-6 2-15-16,-6-2-5 15,-5 0-2-15,6 3-20 16,-2-4-11-16,-1 1 156 15,4 7-834-15,-7-3 563 16</inkml:trace>
  <inkml:trace contextRef="#ctx0" brushRef="#br0" timeOffset="-163939.45">16873 13487 821 0,'-20'-5'407'0,"3"1"-129"16,-1 4-51-16,3 2-81 15,-10 7-20-15,7 10-33 16,-7-4 4-16,-10 12-12 16,4 7-2-16,-15 6-8 15,1 8-10-15,1 14-15 16,-4 4-9-16,3 8-16 16,4 5-7-16,3 2-9 15,-2-2-3-15,5 8 6 16,-1 1 9-16,-6 2 20 15,10 2 8-15,3-4 1 16,-1-3-6-16,16-2-15 0,-1-2-6 16,5 0-9-16,7-3-2 15,3-4-4-15,6-1 3 16,7 0 15-16,0 1 10 16,6-1 16-16,-2 4-1 15,-2-4-6-15,8 2-6 16,-2-4-7-16,-4-1-2 15,2-1-2-15,-3-2-1 16,14-1-6-16,-1-5 0 16,-1-13-6-16,-1 1-3 0,-5-16-3 15,7 2-1-15,4 0-3 16,-3-6-1-16,4 0-2 16,-5-5 0-16,10 0-2 15,-2-1 1-15,-8-1-5 16,1-3-10-16,-14-6-33 15,3-3-14-15,-5 0-4 16,-10-4 245-16,2-2-136 16</inkml:trace>
  <inkml:trace contextRef="#ctx0" brushRef="#br0" timeOffset="-163047.75">17352 14168 1129 0,'-9'-12'481'0,"6"9"-233"16,3 13-37-16,-1 15-54 15,1 14-29-15,-2 24-62 16,2 14 1-16,5 27-13 16,2 14-2-16,2 18-12 15,0 15-7-15,-2 2-6 16,0-4-5-16,0 4-9 16,-4-6-2-16,2-5-2 15,-1 0-2-15,1-23-2 0,-3-14 0 16,3-17 1-16,-1-7-2 15,-4-22-22-15,-2-9-9 16,1-17-44-16,-2-18-25 16,2-14-88-16,-1-7 40 15,2-14 78-15</inkml:trace>
  <inkml:trace contextRef="#ctx0" brushRef="#br0" timeOffset="-162373.65">18390 14611 707 0,'-8'9'354'0,"-3"4"-118"15,-4-9-53-15,-2 8-57 0,-7 7-29 16,-1 5-18-16,-1 11 0 15,-9 0-5-15,-1 9-3 16,-20 7-5-16,-8 4-6 16,-5 17-10-16,-3 2-3 15,1-3-6-15,5 1 8 16,6-13 20-16,0 0 6 16,6 3-1-16,0-11-11 0,0-7-22 15,5-5-8-15,5-11-6 16,-1-4-4-16,14 6 6 15,5 2 2-15,11 1 5 16,9 2 7-16,3-9-1 16,4-1-3-16,2-6 2 15,7 2-1-15,8-7-2 16,0 0 0-16,14 2-11 16,5-3-5-16,10 4-10 15,13 3-4-15,1 2-5 16,2 4-1-16,6 4 0 15,-7 2 1-15,4-1-1 16,-1 0 0-16,3 5 0 16,-5-9 0-16,5 8 1 15,-1-2 2-15,-24-13-18 16,2 6-14-16,-17-12-45 16,-4 1-13-16,-1-9 109 0,-4-6-186 15,-6-2 151-15</inkml:trace>
  <inkml:trace contextRef="#ctx0" brushRef="#br0" timeOffset="-161976.15">18309 14160 746 0,'9'3'387'0,"11"-3"-83"16,6 2-10-16,10-2-72 15,5 5-17-15,12-6-45 16,4-5-20-16,-4-6-32 16,-1-7-21-16,-1 3-43 15,0-2-9-15,-1-1-13 0,0-3-5 16,-1-3-7 0,2 1-1-16,-5 0 9 0,9 3-11 15,-18-5-31-15,-4 0-14 16,-7-1 42-16,-8 2-17 15</inkml:trace>
  <inkml:trace contextRef="#ctx0" brushRef="#br0" timeOffset="-161684.35">18863 13458 791 0,'-17'11'391'0,"2"8"-111"16,3 8-64-16,1 5-28 15,3 12-5-15,5 19-16 16,-2 11-17-16,3 24-37 16,2 8-23-16,0 15-34 15,0-3-6-15,-2-3-18 16,0-6-10-16,-3-20-12 15,2-6 0-15,3-17 0 16,0-12-10-16,3-16 28 16,1-9 306-16,7-7-248 15</inkml:trace>
  <inkml:trace contextRef="#ctx0" brushRef="#br0" timeOffset="-161005.33">20292 13700 981 0,'-14'-30'490'15,"-8"16"-152"-15,-4 8-37 16,-11 12-109-16,-4 9-42 15,0 26-61-15,-11 15-7 16,-8 25-13-16,-3 13 2 0,-11 15-12 16,4 9-10-16,21 26-15 15,0 4-6-15,16 12-8 16,14 2 2-16,8-8 2 16,11 0-1-16,13-9-2 15,6-8-1-15,12-13-2 16,5-7 0-16,1-19-4 15,-1-8-3-15,2-11-7 16,4-7-2-16,4-16-1 16,-2 1 0-16,3-11-1 15,-8-2-16-15,-10-5-26 16,2-6-23-16,-11-5 63 16,6-5 259-16,5-4-183 15</inkml:trace>
  <inkml:trace contextRef="#ctx0" brushRef="#br0" timeOffset="-160590.46">20881 14146 902 0,'9'0'442'0,"-7"-4"-166"16,-2 2-28-16,1 19-105 16,-3 0-18-16,-3 25-30 15,-3 8 1-15,-3 11-10 16,2 14-10-16,5 18-29 15,4 10-10-15,5 24-22 16,-1 7-6-16,3 15-4 16,1 6 1-16,-5 0 4 15,3-13 2-15,-4-12 0 16,3-12-2-16,-1-23-4 16,-3-5-1-16,-3-23-5 15,-7-18 1-15,1-11-33 16,-4-18-22-16,1-16-81 0,0-8 493 15,0-28-292-15</inkml:trace>
  <inkml:trace contextRef="#ctx0" brushRef="#br0" timeOffset="-160064.23">21743 14651 730 0,'4'9'406'0,"-4"-2"-64"15,-6-2-75-15,-6 5-102 16,-3 9-35-16,-9 2-38 15,2 7 2-15,-11 0 5 16,-7-5 2-16,2 6-16 16,-15-2-11-16,-10 3-21 15,0 3-9-15,-12 3-14 16,6 1-1-16,23 13 8 16,-8-6 5-16,12 0 10 15,9 2-1-15,-2-7-9 0,6 1-5 16,5-3-3-16,0-4 3 15,4-4 1-15,10 3 3 16,13-1 0-16,7 1-6 16,17-2-7-16,7 0-5 15,2-5-11-15,10 2-4 16,-3-8-5-16,2-3-1 16,10-5-2-16,-3-6 1 15,10-3-8-15,7 3-7 16,-3 1-32-16,-7-2-20 0,-3 1-38 15,-9-4-19-15,2-6 366 16,5 6-206-16</inkml:trace>
  <inkml:trace contextRef="#ctx0" brushRef="#br0" timeOffset="-159654.17">22453 15145 906 0,'-36'2'449'0,"-12"3"-170"0,-15-7-68 15,-12 4-73-15,6 10-34 16,-3 5-10-16,12 16 11 15,4 9-2-15,0-7-8 16,20 5-29-16,0-6-15 16,27 1-30-16,10-3-14 15,18-4-10-15,10 3 2 16,13-4 25-16,5 3 8 0,8 2 9 16,-1 2 2-16,-2 3-3 15,-6-1 3-15,-13 5 1 16,-10-4-1-16,-19-2-11 15,-5 0-2-15,-17-6-2 16,-6-2-5-16,-12-8-20 16,-4-7-12-16,-5-6-55 15,2-6-20-15,0-10 350 16,-2-1-225-16</inkml:trace>
  <inkml:trace contextRef="#ctx0" brushRef="#br0" timeOffset="-159160.08">22474 14038 1091 0,'-61'14'479'0,"15"-9"-243"16,13 15-120-16,2-6-49 15,14 0-13-15,6 7-5 0,12-1 43 16,13 8 15-16,21 11 17 15,6-2 1-15,16 13-29 16,7 12-22-16,7 21-37 16,5 12-14-16,8 12-12 15,1 5-2-15,-14 5 1 16,-3-1 1-16,-21 2 3 16,-11-2 3-16,-7 2 10 15,-10 3 8-15,-18-7 2 16,-9-4 2-16,-19-13-8 15,0-8-9-15,-14-17-8 16,7-4-11-16,-10-27-24 16,-6-9-25-16,8-24-42 0,0-11 5 15,17-8 47-15</inkml:trace>
  <inkml:trace contextRef="#ctx0" brushRef="#br0" timeOffset="-158601.12">23012 13612 1116 0,'-26'-10'440'16,"14"4"-323"-16,8 11-33 15,4 2-10-15,8 14-19 16,-4-2-2-16,19 15 40 15,7 4 16-15,11 7-8 16,5 6-15-16,10 7-35 16,-1 7-21-16,9 16-19 0,-3 0-3 15,-2 20-1 1,-2 3-1-16,-10 3 1 0,5 13 0 16,-9-7-12-16,2 3 24 15,-1 6 24-15,0-6 11 16,4 1 26-16,-15-7-21 15,-8-6-22-15,-11-2-4 16,-16-7 6-16,-2-1 3 16,-9-6 7-16,-10-3-3 0,-11-4-15 15,-6-4-7-15,-8-7-10 16,-1-3-4-16,-1-12-4 16,2-3-13-16,-4-8-27 15,6-4-24-15,-12-9-55 16,-4-5 16-16,5-10 55 15</inkml:trace>
  <inkml:trace contextRef="#ctx0" brushRef="#br0" timeOffset="-157927.22">24549 14492 1468 0,'-8'20'574'16,"17"-9"-354"-16,7-3-64 15,16-5-22-15,14 4 0 16,17-5-55-16,4-2-11 16,2-2-41-16,-3-1-15 15,-10-3-6-15,-4-1-2 16,8 5-1-16,-1 0 0 15,9 2 6-15,-3 8 0 0,-13-4-31 16,-7 3-30-16,-16 7-50 16,-8-5 47-16,-3 5 25 15</inkml:trace>
  <inkml:trace contextRef="#ctx0" brushRef="#br0" timeOffset="-157698.25">24668 15294 1685 0,'20'34'619'0,"27"-25"-495"15,6-13-59-15,12-12-18 16,1-7-23-16,-4-3-25 15,8-4-9-15,14 6-10 0,2-4 44 16,10-12-21-16</inkml:trace>
  <inkml:trace contextRef="#ctx0" brushRef="#br0" timeOffset="-157329.49">26758 13512 1295 0,'-15'15'586'15,"12"6"-308"-15,-22 5-102 16,0 10-36-16,12 21-65 15,0 13-17-15,1 29 14 16,-5 6 0-16,5 35-9 16,-2 12-4-16,3 26-17 15,3 15-6-15,-3-2-6 16,0-2-6-16,0-4-13 16,-2-11-2-16,0-15-3 15,1-5-2-15,1-33 0 0,1-14-5 16,0-30-16-16,2-15-13 15,-1-29 41-15,1-13 257 16,8-20-194-16</inkml:trace>
  <inkml:trace contextRef="#ctx0" brushRef="#br0" timeOffset="-156726.86">28298 14123 949 0,'-8'14'410'0,"-8"-4"-203"16,-1-1-94-16,-9 9-29 16,-17-5-28-16,-18 4-13 15,-9 6 12-15,-15 3 19 16,-6 10 3-16,-2 10-2 16,-10 2-6-16,-5 6-13 0,0-6-4 15,-6-3-19-15,4 1-9 16,6 5-10-16,3 5 7 15,19 8 22-15,5-3 11 16,12-11 13-16,10-1-3 16,7-9-11-16,8-5-2 15,14-1-6-15,0-3-1 16,11-4 4-16,4-3 0 0,12 8 1 16,10 1-1-16,17 0-10 15,8 9-8-15,18-2-12 16,-4-3-5-16,10 2-7 15,4 0-1-15,3-3-2 16,18 8 0-16,2-4 1 16,-8-6 0-16,1-2 1 15,-5-2-1-15,-8 1 1 16,3 3-2-16,-8 1 1 16,3-3 6-16,-18-4-8 15,3 3-10-15,-13-9-18 16,-3-6 1-16,9-5 12 15</inkml:trace>
  <inkml:trace contextRef="#ctx0" brushRef="#br0" timeOffset="-156293.31">28969 15248 1134 0,'-26'-3'519'0,"-7"9"-236"16,-19-11-144-16,-9-1-16 0,-10 8-54 16,-9 1-13-16,0 19 33 15,5 5 23-15,12 6-4 16,17 1-13-16,20-1-35 15,4-4-18-15,14-2-26 16,12 2-10-16,14 0-13 16,13-1 0-16,16 10 40 15,0-4 28-15,13 12 29 16,-3 5 17-16,-16 1-9 16,-12 4-14-16,-21-3-10 15,-8 1-15-15,-14-4-19 16,-11-6-7-16,-19-14-12 15,-8-13-13-15,-6-11-23 16,2-4-14-16,3-15-14 16,7-6 4-16,8-13 193 15,7-13 11-15,10-1-77 16</inkml:trace>
  <inkml:trace contextRef="#ctx0" brushRef="#br0" timeOffset="-99679.3">30771 8462 1454 0,'-14'-21'504'0,"7"16"-452"16,3 11-62-16,3 10 6 16,2 18 51-16,1 7 11 15,8 27 41-15,6 19-1 16,4 29-50-16,-4 15-9 0,2 25-24 15,-5 0-5-15,-4-5-3 16,1-6 2-16,-6-38 0 16,1-14 1-16,2-31 6 15,-2-16 3-15,-1-21 5 16,-3-10 3-16,-3-18 3 16,-5-5 10-16,-2-22 18 15,-4-8 2-15,-7-37 2 16,0-21-8-16,0-36-13 15,-2-21-2-15,12-13-14 16,7 0-5-16,12 1-13 16,14 14-5-16,6 24 1 15,7 16 0-15,5 20 1 16,4 9-2-16,4 4-2 16,5 1 0-16,-2 10-2 15,-5 3 0-15,-5 20-1 0,-8 12-1 16,-5 27-1-16,-5 10-1 15,-14 29 2-15,-5 12 1 16,-14 26 3-16,-8 6 1 16,-8 9 0-16,-2-3 2 15,-6-9-1-15,4-3 0 16,-4-6 0-16,3 1-3 16,-9-5 10-16,-4-3 5 15,0-8 11-15,-5-7 8 0,12-2 1 16,2-5 2-16,8-3-2 15,4-1 2-15,9-10 0 16,7 0-1-16,9-1-4 16,7 1-3-16,16 4-2 15,6 0-1-15,30 4 3 16,11 0-2-16,3-3-5 16,-5 0-2-16,-18-6-7 15,-8-6 0-15,-4-14-3 16,0 4-2-16,-7-10 2 15,-5 1-10-15,-6 2-34 16,-5-18-24-16,2-3-39 16,-3-8 250-16,3-23-128 15</inkml:trace>
  <inkml:trace contextRef="#ctx0" brushRef="#br0" timeOffset="-99307.2">32224 8280 1178 0,'-5'-28'567'0,"-9"3"-247"15,-20 2-126-15,-13 2-62 16,-30 20-35-16,-9 10 6 16,-14 21-4-16,4 12-16 0,19 1-24 15,13-2-18-15,29 1-30 16,13-7-9-16,22 1-7 15,11-1-3-15,16 3 10 16,9 8 18-16,12 8 25 16,8 7 7-16,8 3 3 15,-1-4-6-15,-9-2-15 16,-2-2 6-16,-25 0 15 16,-10 0 2-16,-19-1 2 15,-17-3-8-15,-5-9-21 16,-9-9-6-16,-2-17-14 15,-2-15-15-15,-2-16-53 16,0-6-32-16,3-15-45 16,7 3-32-16,9-6 111 15</inkml:trace>
  <inkml:trace contextRef="#ctx0" brushRef="#br0" timeOffset="-98829.11">31981 9491 1195 0,'25'23'475'16,"-10"-12"-343"-16,8-9 9 16,-14-9-26-16,0-7 28 0,5-13 63 15,-11-15 9-15,24-8-11 16,2-11-19-16,-2-24-44 15,14-5-25-15,-20-26-41 16,-4-10-19-16,3-9-26 16,-6 7-10-16,6 17-10 15,2 19 4-15,6 33 0 16,5 14 1-16,-4 19 0 16,4 8-7-16,-6 13-5 15,-3 7-1-15,-4 19 1 16,-2 7 1-16,-6 15 1 15,-9 12 0-15,20 18-2 16,0 13 0-16,7 9-2 16,7 0 0-16,-19-9 1 15,-3-9-1-15,-5-4 2 16,-4-2-1-16,0-13 1 0,-4-3 0 16,-2-19-12-16,0-11-12 15,-2-11-27-15,0-13-10 16,-5-7-54-16,-3-6-18 15,-10-11-116-15,-4-5 434 16,-11-16-175-16</inkml:trace>
  <inkml:trace contextRef="#ctx0" brushRef="#br0" timeOffset="-98648.42">32122 8957 895 0,'-20'21'448'0,"20"2"-147"15,9 0-14-15,29 2-41 16,10 0-8-16,28-4-3 15,12-4-40-15,-9-10-68 16,-2-4-39-16,-22-6-59 16,-13-4-3-16,-4-5-27 15,1-2-28-15,1-7-36 16,2-1 205-16,6 4-119 16</inkml:trace>
  <inkml:trace contextRef="#ctx0" brushRef="#br0" timeOffset="-92761.19">29271 10690 774 0,'5'-33'385'0,"5"4"-121"16,4 1-31-16,1 7-78 16,-4 0-13-16,-3 8-10 15,-4 2-1-15,-3 14-6 16,0 6-15-16,-1 23-33 15,-6 8-15-15,-1 19-21 16,-3 7-6-16,-1 12-17 16,10 6-6-16,0 6-7 15,5 7 1-15,2-13-1 16,-2 2 1-16,3-11 1 16,-2-6-1-16,7-4-1 15,-2-9-1-15,0-11 0 16,1-5 1-16,-1-14-4 15,2-8-1-15,14-4-2 16,6-4 0-16,12-12 1 16,8-3 1-16,1-13 7 15,-5-11 7-15,-12-6-18 0,-6-4-22 16,-10-5-35-16,-1 2 167 16,-4 1-93-16</inkml:trace>
  <inkml:trace contextRef="#ctx0" brushRef="#br0" timeOffset="-92584.94">29387 11252 825 0,'-10'28'447'0,"6"-2"-162"0,7-11-33 16,6-4-33-16,11-6-60 16,7-5-27-16,7-15-47 15,5-1-34-15,2-16-32 16,-5-7-12-16,-1-6-85 15,-10-6 480-15,7 1-326 16</inkml:trace>
  <inkml:trace contextRef="#ctx0" brushRef="#br0" timeOffset="-92376.92">29361 10806 1087 0,'-2'9'475'0,"10"-8"-283"0,6-5-46 16,11-9-101-16,7-4-28 15,15 0-12-15,12-5 0 16,9-1-6-16,-3-7-15 16,2-5-89-16,-5 5 78 15,-1-9-8-15</inkml:trace>
  <inkml:trace contextRef="#ctx0" brushRef="#br0" timeOffset="-92134.04">30211 10311 841 0,'-27'35'416'47,"14"-17"42"-47,6-10 28 0,4-3-22 0,0-1-107 16,-45 103-714-16,-2 15 156 0,8 32-102 15,29-61 329-15,-5-2-16 16,4 1-2-16,2-8-2 16,1-3 0-16,5-9-6 15,4-6-16-15,2-13-35 16,5-9-18-16,0-18 37 16</inkml:trace>
  <inkml:trace contextRef="#ctx0" brushRef="#br0" timeOffset="-91626.86">30163 11019 920 0,'-7'11'397'0,"-2"3"-230"16,10 5-30-16,-2 8-60 15,10 5-13-15,-3 12-5 16,-5 3 8-16,8 2 6 16,0 3-2-16,1-14-6 15,-2-6-13-15,2-11-26 16,0-10-10-16,3-10-6 15,5-5 4-15,1-14 9 16,2-2 7-16,0-10 11 16,2-3-1-16,-3-4 14 15,1 2 3-15,-1 0 12 16,-2 5 7-16,-5 6 1 16,-3 7-3-16,-5 11-8 15,1 10-6-15,5 18-18 16,-1 3-2-16,5 17-17 15,-5 5-4-15,-1 16-5 0,-4 10-2 16,-10 15-2-16,-2 5 0 16,-15-5 0-16,-3-5 3 15,-8-12 6-15,-3-15-4 16,-3-19-32-16,-1-15-23 16,7-37-126-16,4-16-63 15,-3-40 141-15</inkml:trace>
  <inkml:trace contextRef="#ctx0" brushRef="#br0" timeOffset="-91179.26">30561 11060 544 0,'37'17'361'0,"-13"13"-35"15,-14 6-22-15,2 22-102 16,-12 0-63-16,2 16-51 15,2 13-8-15,-4 9-10 16,10 12 0-16,-9-3 5 16,-4-10 2-16,3-17-1 15,2-8-13-15,8-20-26 16,3-13-11-16,-4-17-14 16,-9-15-1-16,-3-18-2 15,-6-10-1-15,4-27-2 0,2-20 4 16,-2-29 17-16,4-13 14 15,3-12 11-15,2 8-4 16,11 17-18-16,4 18-13 16,1 30-12-16,2 14-1 15,2 17-1-15,-1 7 2 16,-2 10 5-16,-4-3 7 16,-5 14 14-16,-5 8 3 15,-7 18 5-15,-8 9-2 0,-13 11-9 16,-6 3-3-16,-8-2-6 15,1-2-2-15,6-15-4 16,-3-11-18-16,4-19-49 16,-3-13 15-16,9-20 10 15</inkml:trace>
  <inkml:trace contextRef="#ctx0" brushRef="#br0" timeOffset="-90402.99">31208 10334 1040 0,'-12'-15'440'0,"8"16"-268"16,-2 3-4-16,-4 19-28 15,-3 18-42-15,0 30-34 0,-4 13-12 16,5 33-3-16,8 11-1 15,1 9 14 1,-2-3 10-16,10-22-10 0,4-14-10 16,1-36-24-16,4-10 6 15,-2-28-56-15,-7-13-33 16,-2-18-134-16,4-5-118 16,-11-17-69-16,-2-8 27 0,-1-3 130 15,-11-8 117-15,-14-8 193 16,9 3 47-16,-12 1 61 15,16 10 6-15,15 16-57 16,4 6-21-16,15 9 1 16,9 3 1-16,2 2 6 15,-6 2-13-15,7-1-54 16,-7 1-23-16,15 4-20 16,2 2-7-16,2 11-3 15,0 7 1-15,-1 16 3 16,-1 9 3-16,0 12 2 15,-6 5-1-15,-9 6-1 16,-7-1-4-16,-14-1 0 16,-2-7 2-16,-3-19-23 15,2-8-3-15,2-28 344 16,-3-10-264-16</inkml:trace>
  <inkml:trace contextRef="#ctx0" brushRef="#br0" timeOffset="-90095.32">31569 10876 2217 0,'0'-9'85'16,"0"3"-22"-16,0-12 56 15,4 6-56-15,-3-6-33 0,8-1-21 16,-1-4-5-16,4-2-4 16,2 3-2-16,4 5-19 15,5 12-12-15,-4 9-8 16,5 10-1-16,-6 20 18 15,-6 12 3-15,-6 25 33 16,-3 12 34-16,-8 10 68 16,-6-10 29-16,3-10-14 15,-2-13-30-15,9-23-67 16,5-6-20-16,5-19-14 16,5-11 2-16,10-12-17 15,1-15-21-15,10-12 46 16,6-8 268-16,17-21-203 15</inkml:trace>
  <inkml:trace contextRef="#ctx0" brushRef="#br0" timeOffset="-89863.95">32211 10806 1418 0,'-16'2'624'0,"5"-2"-333"0,0-1-54 16,-4 0-125-16,-5 2-33 15,-9 3-35-15,-1 6-13 16,4 15-6-16,3 4 0 16,11 9-11-16,1-1-11 15,9-2-12-15,10 1-3 0,3-3 3 16,5-1 9-16,0-1-8 16,-8-6-27-16,-8 2-42 15,-4 1 63-15,-19 11-10 16</inkml:trace>
  <inkml:trace contextRef="#ctx0" brushRef="#br0" timeOffset="-88462.65">29933 12020 1105 0,'-14'0'520'15,"-12"1"-228"1,-9-1-57-16,-7 11-66 0,-10 7-34 15,-13 12-26-15,-2 15-7 16,-7 20-30-16,5 11-14 16,16 16-17-16,10 2-4 15,19-7-7-15,10-5 1 16,17-8-7-16,6-6-4 16,11-8-10-16,1-10-6 15,7-16 3-15,7-9-2 0,9-22-25 16,2-5-13-16,9-23 302 15,5-5-217-15</inkml:trace>
  <inkml:trace contextRef="#ctx0" brushRef="#br0" timeOffset="-88104.15">30081 12323 1137 0,'-7'31'567'16,"-10"6"-232"-16,-8 13-125 15,-1 10-63-15,-5 5-62 16,3 4-6-16,12 1-6 16,6-1-3-16,6-10-19 15,4-6-8-15,11-15-26 16,1-12-10-16,14-9-7 16,3-7-3-16,5-10-2 15,2-5-1-15,-2-13 11 16,1-8 9-16,0-13 13 0,-6-5 10 15,-1-3 6-15,-2 4 4 16,-7 12 2-16,-2 2-4 16,-7 16-12-16,-5 4-6 15,-5 7-11-15,0 5-3 16,-5 6-6-16,-2 1 6 16,1 13-20-16,-1 0-13 15,7 0-21-15,6 8-61 16,8-16-95-16,3-6 127 0</inkml:trace>
  <inkml:trace contextRef="#ctx0" brushRef="#br0" timeOffset="-87093.97">30471 12693 500 0,'9'-12'334'0,"-4"11"41"16,-8-1-64-16,2 20-70 16,1 15-14-16,0 12-20 15,3 11-15-15,-8-4-5 16,5 0-16-16,0-9-55 15,-3-13-3-15,7-12-54 16,-2-11-14-16,4-11-24 16,1-7-9-16,3-14-7 15,0-7-3-15,5-13-4 16,3-6-2-16,6-1 1 16,1 3-13-16,-7 1-38 0,14 9-24 15,-4-3-50-15,3 3-14 16,10 4-5-16,-6-4-1 15,0 10-6-15,-2 1 11 16,-5 14 41-16,0 5 24 16,-12 15 56-16,-2 8 12 15,-13 16 26-15,-4 5 23 16,-1 17 58-16,-5 3 33 16,6 8 26-16,1 4 13 15,2-4-13-15,2-2-20 0,2-10-43 16,0-7-31-16,2-12-44 15,3-6-7-15,1-13-8 16,-1-12-3-16,5-15 0 16,-3-13-2-16,4-20-27 15,5-3-23-15,3-16-65 16,8 1-36-16,7-4-18 16,2-1 24-16,9 12 60 15,0 0 37-15,0 14 43 16,-4 7 23-16,-8 14 52 15,-6 11 23-15,-22 12 62 16,-9 9-1-16,-22 14-8 16,-13 7-5-16,-9 20-30 15,-5 2-9-15,5 9-22 16,1 1-13-16,9-10-27 0,5 2-12 16,16-10-19-1,11-5-5-15,12-8-6 0,3-9-4 16,2-14 0-16,10-2-10 15,5-16-25-15,10-3 29 16,4-12-126-16,-6-8-30 16,5-3-73-16,-6-4-48 15,-6-1 115-15,-4 2 42 0,-11 1 101 16,-6 3 26 0,-10 7 20-16,-6-2 9 0,-6 7 9 15,0 2-2-15,4 2-13 16,3 2-9-16,9 2-11 15,-3-5-1-15,11 0 0 16,9 1 1-16,5-5 1 16,8 3-3-16,-4 3 12 15,-4 2 14-15,1 13 36 16,-2 5 18-16,-10 9 52 16,-2 8 3-16,-12 9 2 15,-5 5 5-15,-8 5-38 16,0 0-12-16,-5 2-16 15,4-5-8-15,3-1-10 16,-1-6-1-16,7-6-13 16,-1-4-11-16,8-4-12 15,8-3-3-15,11 6-7 0,6 2 0 16,1 1-1-16,-9 3 0 16,-13-9 6-16,-3 3 0 15,-10 0-11-15,-3 1-12 16,-14 2 38-16,-3 0 151 15,-20 2-124-15</inkml:trace>
  <inkml:trace contextRef="#ctx0" brushRef="#br0" timeOffset="-86744.91">30956 13287 1671 0,'-40'-5'679'0,"-34"6"-456"16,3 14-45-16,-9 29-107 15,-19 20-9-15,3 29 23 16,-5 3 12-16,12 16-1 16,25-4-17-16,36-9-49 15,13-6-19-15,22-28-15 16,11-2 25-16,14-22-42 16,9 0-22-16,18-13 252 15,3-8-187-15,6-12 45 16</inkml:trace>
  <inkml:trace contextRef="#ctx0" brushRef="#br0" timeOffset="-86351.84">31135 13759 1700 0,'-11'0'738'16,"-4"6"-433"-16,-5 0-83 15,-5 5-140-15,-15 5-36 16,-8 11-2-16,-6 6 6 0,1 1 4 16,12 1-1-16,18-7-16 15,9-5-11-15,14-6-20 16,5-4-4-16,10-8-7 16,8 1 0-16,9 0 2 15,4 0 0-15,4 1 3 16,2 5 5-16,-7 3 7 15,-1 9 16-15,-14 4 25 16,-19-1 6-16,-1 14 8 16,-14 1-12-16,-6 9-21 15,-7 5-9-15,-16-10-12 16,4-3-3-16,-1-15-4 16,9-3 1-16,5-15-18 15,4-8-10-15,8-13 113 16,3-12-1-16,15-5-40 15</inkml:trace>
  <inkml:trace contextRef="#ctx0" brushRef="#br0" timeOffset="-85638.4">31340 13833 1072 0,'20'-3'550'15,"-10"20"-174"-15,-4 8-89 16,-5 16-124-16,-1 6-48 15,1 16-34-15,-2 0-10 0,2 21 3 16,3 9 4-16,-5 4-19 16,1 8-4-16,-6-19-16 15,-3-9-18-15,4-13 5 16,-3-9-1-16,1-17-6 16,2-8 2-16,0-26-9 15,0-6-6-15,4-22-10 16,-5-9-2-16,0-21-5 15,1-14 1-15,-6-27 9 16,6-14 1-16,5-10 2 16,7-2 0-16,12 17-3 15,4 15 0-15,4 18 1 16,4 16 0-16,0 21 0 16,-3 11 0-16,2 20 1 15,-3 5 0-15,-7 13 0 16,-1 2-1-16,-1 6-1 0,-4 6-6 15,-4 2-6-15,-7 1-6 16,-11 6-14-16,-6 0 6 16,9 5 6-16,-7-8 8 15,2-5 13-15,6-3 2 16,-5-14-14-16,15 4-9 16,5-14-13-16,14-2-5 15,10-10 8-15,2-5 8 16,16-7 18-16,1-5 15 15,11-4 36-15,8-4 11 0,-11-1 4 16,-7 3-7-16,-14 3-8 16,-21 5-2-16,-17 11 8 15,3 0 15-15,-13 8 18 16,5 3 2-16,-6 4-6 16,-14 4-17-16,-19 5-34 15,-8 4-9-15,-2 9-7 16,7 8-3-16,16-1-8 15,7 3-1-15,9-2-5 16,7-7-2-16,5 3-1 16,4-3 4-16,9-1-14 15,-2 3-18-15,3-7-25 16,4-3-20-16,10-15 206 16,3-12-55-16,16-24-8 15</inkml:trace>
  <inkml:trace contextRef="#ctx0" brushRef="#br0" timeOffset="-85446.24">32371 13488 845 0,'16'-43'530'15,"-9"16"-81"-15,-7 10-65 16,-3 20-154-16,-5 13-72 16,-6 21-60-16,1 10-31 15,1 18-30-15,-1 3-13 0,3 5-7 16,2-4 2-16,3-8 9 15,3-4 9-15,5-20 271 16,5-8-221-16</inkml:trace>
  <inkml:trace contextRef="#ctx0" brushRef="#br0" timeOffset="-85231.61">32617 13452 1828 0,'-2'11'734'0,"-2"21"-514"16,0 11-39-16,-14 22-123 15,4 9-25-15,-5 9-23 16,3 6-3-16,10-1-4 16,4-5-3-16,10-14 10 0,-4-4 5 15,11-17 8-15,-3-10 233 16,9-7-191-16</inkml:trace>
  <inkml:trace contextRef="#ctx0" brushRef="#br0" timeOffset="-84813.95">32668 13272 989 0,'-7'-5'480'0,"4"-6"-194"16,1 4-40-16,4 0-100 15,6-2-32-15,7 3-19 16,9-1-8-16,8 9 10 15,7 3 6-15,14 3-3 16,-3 8 8-16,-2 3 9 16,-7 6-8-16,-22 13-5 15,-5-3-5-15,-22 11-27 16,8-2-6-16,-4 3-12 16,-5-1-11-16,10-12-18 0,-11 3-5 15,5-11-12-15,-1-3 0 16,-2-4-11-16,5-6-11 15,-10-5-22-15,6 0 18 16,0 4 152-16,3-9-103 16</inkml:trace>
  <inkml:trace contextRef="#ctx0" brushRef="#br0" timeOffset="-84679.14">33046 14076 1567 0,'2'60'688'0,"1"-26"-371"15,1-7-125-15,-4-19-156 16,-1-6-30-16,1-10 47 16,0-16 260-16,4-2-218 15</inkml:trace>
  <inkml:trace contextRef="#ctx0" brushRef="#br0" timeOffset="-84278.66">33047 13031 1458 0,'-8'-2'667'15,"8"-11"-341"-15,0 3-96 16,0 6-96-16,1 3-55 16,7 14-15-16,7 10 14 15,15 13 23-15,6 11-3 16,7 16 0-16,1 8-6 0,0 15-25 16,-2 14-11-16,-9-1-16 15,-7 6-2-15,-25 0 1 16,-11-5-2-16,-18 3-8 15,-7-13-7-15,1-11-13 16,1-16-3-16,11-19-9 16,3-11-9-16,12-18-4 15,5-11 61-15,9-26 42 16,4-18-50-16</inkml:trace>
  <inkml:trace contextRef="#ctx0" brushRef="#br0" timeOffset="-81969.59">30278 11320 827 0,'-18'33'521'0,"8"9"-1"15,5 0-366-15,5 12-35 0,6 8-94 16,-4-6-11-16,5-4-7 15,-4-7-2-15,5-21-6 16,6-10-6-16,-2-22-1 16,-1-18-1-16,2-25 0 15,0-5 10-15,-4-22 26 16,-2-5 11-16,-7-4 67 16,-2 3 22-16,-2 4 21 15,1 8 0-15,4 26-51 16,0 8-23-16,4 35-19 15,2 14-3-15,-5 21-5 16,-2 22-4-16,-3 16-21 16,-5 10-6-16,-5 13-6 15,-2-6-3-15,0-2-4 16,2-12-3-16,9-23-3 0,3-15-3 16,6-26-7-16,5-9 0 15,0-32 1-15,3-18 1 16,-1-26 8-16,0-14 2 15,2-3 1-15,0 7-2 16,-2 23 8-16,-1 18 5 16,-4 25 23-16,-1 18 15 15,-5 15 1-15,-3 12-2 16,-10 26-20-16,-3 10-12 16,-3 18-5-16,0 4 0 0,4-15-13 15,1-12 1-15,8-25 164 16,3-13 12-16,6-29-85 15</inkml:trace>
  <inkml:trace contextRef="#ctx0" brushRef="#br0" timeOffset="-81778.47">30375 10665 1405 0,'13'-22'686'0,"-1"6"-222"15,1 5-132-15,-8 9-143 16,-5-5-47-16,-6-7-80 16,-4-4-27-16,0-10-10 15,4-2 2-15,8 2 166 16,10 8-478-16,3 10 255 0</inkml:trace>
  <inkml:trace contextRef="#ctx0" brushRef="#br0" timeOffset="-81303.24">29770 10519 1162 0,'9'-56'507'0,"6"-3"-265"15,5 2-50-15,-1 20-84 0,-5 6-5 16,-7 19 27-16,-6 12 11 16,-12 19 5-16,-7 17-6 15,-5 47-60-15,-5 24-26 16,-5 49-32-16,19 26-10 15,-9 26-5-15,4 5 6 16,29-8-9-16,-7-22 14 16,28-43 241-16,11-26-195 15</inkml:trace>
  <inkml:trace contextRef="#ctx0" brushRef="#br0" timeOffset="-66519.12">835 7154 1195 0,'35'63'453'0,"-5"13"-338"16,-3 4-29-16,5 3-6 16,7-4-26-16,11-7-33 15,7-6-3-15,17-14-5 16,4-11 2-16,13-17 10 15,16-14 7-15,8-7 0 16,14 0-6-16,15-3-13 16,-1-3-6-16,22-6-5 15,-1 4-1-15,9-1-1 16,13 6 2-16,-2-1-2 16,12-5 0-16,7 2-2 0,1 0-2 15,13-6-4 1,-4 6 1-16,15-7 0 0,1 0-1 15,16 8 8-15,13-8-2 16,-2 1 2-16,9-2 0 16,-6-4 0-16,4 4 1 0,7 1 3 15,-3 4 3-15,9 1 1 16,-12-1-1-16,12-2-5 16,-6-3-2-16,4-9 0 15,6 0 2-15,-1-11-1 16,14 2 2-16,-11-4-3 15,9 1 0-15,-10 9-1 16,-5 5-1-16,3 14 0 16,-10 5-1-16,3 8 3 15,0 4 3-15,5-1 1 16,-2-8 2-16,11-9-2 16,6-7-2-16,-4 1-1 15,13-3-1-15,-5 8-8 16,-2 0 15-16,3-5 10 15,-102 13 5 1,1 1 7-16,144-3-27 0,49-3 14 16,-38-3 5-16,-45-13 0 15,5-3 11-15,6-10-16 16,-5 7-7-16,-1-7 7 16,3 6-5-16,-6 8-6 0,0 2-2 15,-11 9-4-15,-5 7 1 16,3 1 3-16,2 4 5 15,3 1 2-15,12-2 6 16,6-5 2-16,-3-6-4 16,9-3-5-16,-88 2-7 15,-118 5-1 1,2 1 5-16,359-5 2 0,1 4 0 0,-2 10-1 16,-154 14-3-16,-12-1-1 15,5-4 0-15,11 0-1 16,-4-2-2-16,7-6 2 15,11 7 0-15,-9-4 3 16,-7-10 1-16,-1 12-2 16,-17-8-3-16,-1 4-4 15,-2 5 12-15,-15 1 22 16,11 6 4-16,-21 4 9 16,0 3-15-16,-2 0-15 15,-13 2 0-15,-2-3-2 16,-11 1 2-16,-27-6-6 15,-1 1 7-15,-27 0 10 16,0-3 1-16,-11 2 8 16,-24-3-9-16,11-3-14 15,-27-1-1-15,-10 0-7 16,4 0 0-16,-24 2 5 16,-3-3 2-16,-21 1 3 0,-5 2 3 15,-23-3-3-15,2-4-2 16,-10-3-3-16,1 7-1 15,-17-8-2-15,-1 3 1 16,-10 0 2-16,-14-11 0 0,-4 3 5 16,-5-2-8-16,-6-6-23 15,2 1-16-15,-13-11 17 16,1-5-95-16,-22-11 88 16</inkml:trace>
  <inkml:trace contextRef="#ctx0" brushRef="#br0" timeOffset="-65402.95">27853 1795 667 0,'-18'-14'334'0,"3"14"-109"16,-16 2-39-16,0 22-45 15,8 16-20-15,-18 8-23 16,8 10 0-16,-15 4-18 16,-11-1-8-16,-2 13-7 15,-4 7-7-15,-9 16-19 16,-3 11-5-16,-13 10-8 16,3 3 0-16,11-5 2 15,5-8-2-15,20-18-9 0,11-9-6 16,15-19-4-16,-1-12 1 15,2-19 6-15,3-10-8 16,-6-18-26-16,18-2-35 16,1-15-96-16,8-6-25 15,0-15-67-15,0-9-42 16,13-14 198-16</inkml:trace>
  <inkml:trace contextRef="#ctx0" brushRef="#br0" timeOffset="-65169.2">26844 2666 470 0,'13'-27'294'0,"-3"21"-5"15,-11 4-50-15,-7 15-58 16,-6 4-21-16,-1 18-40 16,-8 7 7-16,2 20-15 15,2 2-2-15,-8-5 7 16,16 3-8-16,-11-17-18 16,7 2-9-16,11-7-24 15,-5-9-10-15,21-5-18 16,4-7-7-16,15-7-11 15,0-3-3-15,17-10-5 16,0-8 3-16,11-14-2 16,12-7-11-16,16-5-26 15,9-6 306-15,13 13-218 16</inkml:trace>
  <inkml:trace contextRef="#ctx0" brushRef="#br0" timeOffset="-58089.11">3758 9734 1107 0,'14'-26'419'16,"-6"8"-299"-16,12 13-61 15,-5 5 3-15,-3 5-6 16,6 8-4-16,-6 5 5 16,11 6 2-16,3 3-3 15,-3-15-6-15,12-8-15 16,5-10-3-16,26-11-17 16,16 6-8-16,23 2-9 15,6 6-5-15,7 1-5 16,5 4-2-16,-1 7 7 15,4 5 5-15,9 9 8 16,2 4 3-16,2-3-2 16,14-8-2-16,12-12-2 15,4-7-1-15,34-13 0 16,1 3 3-16,8-8 22 0,7 1 0 16,0 6 31-1,2-3 12-15,5 16 1 0,1-5 4 16,0 11-25-16,-2-5-17 15,-3-5-17-15,7 1-7 16,2-15 0-16,7 8-2 16,16-13 7-16,-4 2 5 15,4-3 4-15,-6 1 2 0,-11 7-8 16,-5 2-4-16,-22 7-2 16,1 2 6-16,-27 6 25 15,-6 3 9-15,-20 3 12 16,-20 3 1-16,-20 1-7 15,-15 2-2-15,-24 3-1 16,-8 2-4-16,-20 4-10 16,-13-2-5-16,-20-3-6 15,-15 0-2-15,-13-9-3 16,-4 5-3-16,-13-11-4 16,3 8-3-16,-2-2-26 15,2-6-17-15,12 5-40 16,3-6-34-16,9 7 20 15,8 4 173-15,4 15-74 16</inkml:trace>
  <inkml:trace contextRef="#ctx0" brushRef="#br0" timeOffset="-56727.17">19754 9925 1276 0,'6'-6'446'0,"10"-2"-340"0,12 1-68 15,8 0 1-15,15 8 10 16,9 3-18-16,2 3-13 16,-3 2 1-16,-1-5 4 15,-6 0-6-15,10-1-6 16,12-3-1-16,16 0-5 15,-1-4 0-15,14-8-3 16,-1 3-1-16,11 3 1 16,5 6-1-16,-4 7 2 15,4 7 0-15,-6 3 6 16,5 3 3-16,3 5 10 16,1 0 4-16,8 3-1 15,-2-6 0-15,12-3-2 16,7-3 1-16,8-7 6 0,4 1 0 15,15-5-2-15,-3-1-1 16,-5 4-5-16,10-1-3 16,-10 9-6-16,-8-5-3 15,8 7-1-15,-16-3 1 16,-6-3-2-16,12-2 2 16,-8-5 10-16,4 4 2 0,14-6 13 15,-7 8 1-15,-11-13-5 16,4-5-1-16,-8 0-8 15,-3-5 0-15,-1 3 2 16,-5 2-1-16,-19 0 2 16,-5 3-4-16,-13 2-6 15,-10 6-1-15,-8 0-5 16,-3-3-1-16,-7 3 1 16,-11-5 12-16,-9-1-38 15,-6-1-22-15,-13-11-45 16,6 5 376-16,-4-3-230 15</inkml:trace>
  <inkml:trace contextRef="#ctx0" brushRef="#br0" timeOffset="-54948.35">30831 9853 1023 0,'-1'0'379'0,"0"0"-304"15,0 0-16-15,1-1 25 0,22-1 3 16,43 2-11-16,-19 8-6 16,-2-4-18-16,17 6-19 15,-8-3 1-15,1-7 2 16,6 4 1-16,-4-8 4 15,13 4 2-15,20 2 14 16,-3-9 3-16,7-3-7 16,0-3-3-16,-6-12-20 15,12 10-8-15,-20-2-8 16,-4 5-3-16,-22 5-3 16,-13 3 1-16,-1 10-2 15,-9-1-1-15,5 9-1 16,0 1 4-16,9-3-14 15,2 2-27-15,12 5-71 16,-3-3-34-16,4 8 76 16</inkml:trace>
  <inkml:trace contextRef="#ctx0" brushRef="#br0" timeOffset="-149959.02">2984 4700 1205 0,'17'49'413'0,"-4"-9"-385"16,-5-15-22-16,6-6-6 15,-5-13 47-15,3-6 28 16,1-11 41-16,3 3 22 16,0-12-25-16,4 1-20 0,7 8-33 15,7 3-15-15,15 19-26 16,-1 10-7-16,-3-2-3 15,5 12 4-15,-4-7 18 16,11-1 4-16,21-3 5 16,-1-16-2-16,24 4-10 15,4-7-1-15,3-1-4 16,10 0-2-16,-8-11-5 16,2 7-2-16,-3 4-7 15,-4 12-2-15,0 4-2 16,-8 7 0-16,-7 2 2 15,-14-6 2-15,-16 5 3 16,-6-10-1-16,-11-4 2 16,-3-1 0-16,-12-8 3 15,-10 0 13-15,-18-9 15 16,-11-3 2-16,-25-6 2 16,-10-9-7-16,-18 5-18 15,-9-1-4-15,-30-2-10 0,-6 6-3 16,-9 6-2-16,-7 1-2 15,-2 6 0-15,-5 5 0 16,2 0 1-16,-4-6-1 16,11 6 1-16,7-7 2 15,4-6-2-15,8 1 1 16,9-4-3-16,13 5-2 16,10 5-1-16,15 7 0 0,26 3 1 15,9-4-4-15,19 2-9 16,9-1-2-16,23 1-2 15,14-2 2-15,26 1 9 16,14 3 2-16,11-4 4 16,9 2 0-16,17 1-1 15,1-3 0-15,-3-1 0 16,13 1 1-16,-4-6 2 16,0-2 1-16,9 2 1 15,-15-5 1-15,-7 4 1 16,-11-5 1-16,-14 3 0 15,-11 2 2-15,-30-7 1 16,-9 2 2-16,-24-2 15 16,-12 1 8-16,-23 2 3 15,-8 2-2-15,-19 1-15 16,-6-1-8-16,-32 2-7 16,-11 2-1-16,-15 3-2 0,-4 2 0 15,0 0 0-15,-1 0 1 16,5 0-1-16,-7 2 0 15,13 5-1-15,6 3-2 16,6 5 2-16,7-1 1 16,11-5 0-16,12 0 0 15,17-5 0-15,4-4-1 16,25 0-1-16,0-3 0 0,13 2-15 16,7 0-8-16,12 3-8 15,11 6-2-15,19 12 10 16,13 5 6-16,17 3 9 15,15-3 2-15,17-9 8 16,8-4 0-16,21-10 3 16,3 7 1-16,4-5-1 15,4-10 0-15,1 12-1 16,-7-5 0-16,-8 1 0 16,-4 19 0-16,-24-10 9 15,-11 5-2-15,-11 9-53 16,-12-1-36-16,-8 11 292 15,-2 0-913-15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30T20:32:38.4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2116 3685 775 0,'-23'13'263'0,"1"16"-249"16,-1 2-4-16,-2 23 8 16,0 9 12-16,-10 5 40 15,6 9 19-15,-4-15 21 16,16-8-8-16,13-26-45 15,4-18-20-15,44-31-30 16,5-22-5-16,29-31 3 0,17-6-2 16,1-12-2-16,2 12 1 15,-12 34-1-15,-16 18 18 16,-25 50 47-16,-16 22 27 16,-17 30 46-16,-3 9 14 15,0-1-29-15,6-9-27 16,19-30-48-16,21-13-30 0,16-26-53 15,2-6-28-15,10-13 497 16,-9-3-352-16</inkml:trace>
  <inkml:trace contextRef="#ctx0" brushRef="#br0" timeOffset="3827.99">4339 5454 591 0,'-20'-10'337'0,"-5"-3"-87"16,-1-5-32-16,10 5-14 15,-4-8-28-15,8-2-13 16,12 3-37-16,10 1-20 16,-1-12-34-16,13 5-12 15,4-13-18-15,-5-7-8 16,18 0-14-16,-6-5-3 16,14-1-6-16,1 6-2 15,13 6-4-15,8 5-1 16,3 17-3-16,-2-3 0 0,-12 10-1 15,-8 7 0-15,-11 4 0 16,-1 8 0-16,-3 12 2 16,-4 4-1-16,-8 17 1 15,-2-2-1-15,-5 8 1 16,-8 9 0-16,-11 1 0 16,-6 9-1-16,-8 8 2 15,-5-1-1-15,-10 2 2 16,-2-2 2-16,-14 3-2 15,-3-3 1-15,-18 5 0 16,-6-1-1-16,-3-1-1 16,-2-5 1-16,18-2-1 15,0-5-1-15,1-7 0 16,2-6-1-16,0-1-2 16,6 2 6-16,11-14 12 0,8 0 7 15,18-7 18-15,3-11 3 16,10-2 7-16,3-8 0 15,3-5-7-15,7-3-6 16,9-1-13-16,5 0-6 16,27 2-5-16,0 2-4 15,1 0 0-15,14 4-2 16,-9-3 3-16,3 3 4 0,21 2 3 16,-1-2 1-16,-1 2-2 15,-2 1-3-15,-15-2-4 16,-8 1-2-16,-6 2 0 15,1-1 0-15,-2 0 0 16,2-2-16-16,1-4-64 16,-3 0-45-16,-4-11-120 15,-14-5 57-15,13-13 99 16</inkml:trace>
  <inkml:trace contextRef="#ctx0" brushRef="#br0" timeOffset="4196.66">5694 4089 526 0,'9'-46'298'15,"-8"15"-8"-15,-5 5-19 0,-10 14-11 16,6 10-34-16,-1 6-81 16,0 9-35-16,-6 9-45 15,2 11-10-15,-6 17-12 16,5 14-4-16,1 16-12 15,1 6-3-15,2 7-3 16,2-4-2-16,2-4-6 16,1-10-1-16,5-13-1 15,1-3 10-15,2-23-35 16,6 0-37-16,3-20-131 16,1-16-111-16,13-6 179 15</inkml:trace>
  <inkml:trace contextRef="#ctx0" brushRef="#br0" timeOffset="4576.75">5906 4311 781 0,'4'-22'482'0,"1"13"-86"16,-11 6-130-16,-6-1-66 16,-3 9-114-16,-5 5-46 15,6 17-17-15,4 11-7 16,-1 11-11-16,0 6-5 15,-2 0-1-15,6 6-2 16,10 4 1-16,8-2 2 16,8-8 1-16,3 3 0 15,11-18 2-15,1-1 1 0,2-15 27 16,-2-13 16-16,-1-12 37 16,-4-12 21-16,9-3 5 15,-9-14-6-15,-4-3-25 16,-2-1-18-16,-15-6-21 15,1 4-8-15,-9-3-9 16,-12 0-3-16,-10 6-5 16,-4 3-4-16,-7 8-2 15,3 4 0-15,2 2-22 16,1 3-17-16,8-6-47 16,2 3-27-16,11 5-44 15,2 0-58-15,7 4 138 16</inkml:trace>
  <inkml:trace contextRef="#ctx0" brushRef="#br0" timeOffset="4953.62">6474 4360 892 0,'15'-12'476'15,"-12"1"-135"-15,-8 7-38 16,-7 6-111-16,-3 9-62 15,-3 8-59-15,0 1-18 16,-5 14-15-16,-1 0-6 16,9 13-16-16,4 0-5 15,9-1-7-15,9-1-2 0,5-15-3 16,10 3 5-16,7-14 23 16,7 1 14-16,7-17 30 15,5-6 20-15,13-12-5 16,-5-9 10-16,-1-9-9 15,-8-6-20-15,-18-11-10 16,-7-1-20-16,-15-1-14 16,-5 6-4-16,-13 2-4 15,-8 4-9-15,2 18-25 16,-10-5-17-16,3 20-44 16,-12 4-12-16,-18 4 315 15,6 14-964-15,-8 9 631 16</inkml:trace>
  <inkml:trace contextRef="#ctx0" brushRef="#br0" timeOffset="5759.94">6180 4538 500 0,'2'-16'306'0,"-2"3"-26"16,1 0-32-16,-6-1-58 15,5 3-24-15,-6 5-20 16,4-5-11-16,-7 7-30 16,-10 3-8-16,-7-5-28 15,-5 6-9-15,-7-2-16 0,2-9-13 16,4 8-17-16,-1-1-4 15,10 1-14-15,0 9-17 16,7-6-60-16,4 3-56 16,12 18 84-16</inkml:trace>
  <inkml:trace contextRef="#ctx0" brushRef="#br0" timeOffset="7225.77">7187 5481 693 0,'-15'1'376'16,"8"6"-126"-16,6 2-45 15,-7-7-26-15,-4-6-41 16,12 3-10-16,5 0-14 16,3-2-7-16,7 2-14 15,-4 0-3-15,1 2-10 16,13 9-3-16,1 0-6 16,2-3-2-16,3-1-8 15,1-4-5-15,5-2-16 16,3 1-8-16,7-2-10 15,1-1-4-15,-4-6-5 16,6-1-1-16,-7 5-4 16,0 2-1-16,-2 5 0 0,-12-3 0 15,-8-4 1-15,-5-1 1 16,-2-2-24-16,2 7-21 16,3 3-55-16,-5-3-41 15,-3 3-65-15,-1 3-41 16,-6 2 152-16</inkml:trace>
  <inkml:trace contextRef="#ctx0" brushRef="#br0" timeOffset="7706.56">7074 5996 547 0,'-15'4'304'0,"-2"-2"-57"16,18 8 18-16,-3-6-37 0,3-4-30 16,9 2-35-16,4-1-18 15,9 0-15-15,8 5-8 16,-2 0-23-16,2-4-6 16,2 0-15-16,-3-3-7 15,9-2-7-15,-5-6-2 16,7 1-19-16,1 3-8 15,0-2-15-15,6 5-9 16,-4-4-4-16,2 1-1 16,3 7-2-16,-11 3 1 15,2 2-6-15,-3-2-14 0,-4 0-47 16,5 0-8-16,-2 2-404 16,2 10 335-16</inkml:trace>
  <inkml:trace contextRef="#ctx0" brushRef="#br0" timeOffset="14918">3703 6068 1105 0,'36'-43'399'16,"3"-34"-311"-16,18-17-78 15,29-18 3-15,20-9 24 16,40-12 30-16,11-10 10 15,33-8 4-15,5-1-18 0,11 6-20 16,9 6 4 0,-14 19 8-16,-8 4 1 0,-21 27-1 15,-20 15-9-15,-31 30-20 16,-22 25-9-16,-47 44 10 16,-38 22 11-16,-73 55 9 15,-36 22 2-15,-70 54-19 16,-28 24-15-16,-44 28-11 15,-13 27-4-15,-1 7 2 16,21 0 6-16,60-33 6 16,25-41 2-16,63-68 5 15,26-42-24-15,53-55-29 16,30-29-5-16,43-58-1 16,20-26 26-16,42-61 29 15,23-23 8-15,45-34-4 16,13-7-4-16,10-4-6 15,-5 4 1-15,-24 30-1 0,-6 12-1 16,-41 54 2-16,-21 24-3 16,-54 48-1-16,-28 30-7 15,-66 58-4-15,-40 37-3 16,-73 64-4-16,-33 38 4 16,-53 53 1-16,-10 16 2 15,5 7 3-15,18-21 1 16,73-49 2-16,34-44-3 0,71-75-32 15,33-33-15-15,47-75-5 16,20-20 12-16,70-66 50 16,15-31 21-16,47-55 14 15,29-24-8-15,6-15-20 16,16 5-7-16,5 17-4 16,-14 17-1-16,-27 50 4 15,-31 16 3-15,-73 67-7 16,-25 29-2-16,-62 53 6 15,-36 31 2-15,-64 52 1 16,-49 32 0-16,-77 49-7 16,-16 26-5-16,-14 30-4 15,8-2 1-15,51-11 1 16,31-20 2-16,60-64-2 16,40-31-16-16,46-72-14 15,32-26-1-15,45-55 8 16,35-30 17-16,38-51 20 0,22-24 2 15,43-30 7-15,4-7 0 16,17 15-6-16,-13 17 1 16,-38 55-9-16,-27 39-7 15,-78 58-5-15,-30 28-3 16,-65 68 4-16,-50 25 3 16,-59 57 4-16,-23 29 2 15,-53 23-6-15,5 9 0 0,10-10 0 16,15-18 1-16,71-60 2 15,35-36-11-15,70-67-29 16,40-36-2-16,42-57-3 16,18-28 11-16,42-40 32 15,7-15 5-15,28-5 15 16,4 11 4-16,-25 27-1 16,-11 28-2-16,-52 47-10 15,-21 27-3-15,-49 60 4 16,-33 23 3-16,-49 64 2 15,-35 19 2-15,-22 32-4 16,-11 2-4-16,9-14 3 16,20-16 6-16,32-45-47 15,30-14-26-15,41-32-101 16,24-11 85-16</inkml:trace>
  <inkml:trace contextRef="#ctx0" brushRef="#br0" timeOffset="16051.02">9975 5105 601 0,'-33'2'329'0,"-2"-2"-120"16,7-2 13-16,3-5 2 15,0-6-46-15,4-2-18 16,5-8-24-16,5 2-19 15,11-5-36-15,2-5-17 16,16-4-28-16,5-10-6 16,23-4-13-16,12-8-3 15,6-6-9-15,5 3-3 16,-3 3-2-16,-5 6-2 0,12 20-1 16,2 9 1-16,-9 12-3 15,-2 13 1-15,-13 13-2 16,-21 6-1-16,-2 19 1 15,-15 7 2-15,-7 17 5 16,0 12 4-16,-25 6 4 16,-10 1 1-16,-29-5-3 15,-6 7 0-15,-10 1 0 16,4 8-2-16,0 7-1 16,5-8 0-16,-10-4 0 15,0-6 0-15,3-12 1 16,1-9-1-16,23-7-2 15,5-6-2-15,20-5 7 16,6-2 11-16,17-14 15 16,9 0 10-16,10-14 4 0,10-3 1 15,27-5 5-15,11-7 0 16,17-2-1-16,1-7 0 16,0-4-13-16,0 1-5 15,7-3-10-15,-2 3-8 16,-7 2-5-16,-9 1-4 15,-16 1 8-15,-5-1-12 16,-13-1-41-16,-3 4-28 16,-8-10-54-16,3 7 132 0,-4-21-21 15</inkml:trace>
  <inkml:trace contextRef="#ctx0" brushRef="#br0" timeOffset="16698.41">10828 4211 701 0,'-20'3'300'16,"6"-3"-152"-16,-2-2 9 16,7-2 13-16,1-6-10 15,4-3-7-15,1-3-8 16,4-4-12-16,8-1-7 15,6-2-28-15,8-4-14 0,8-8-29 16,5 3-13-16,10-3-18 16,2 4-6-16,-3 4-8 15,-3 0 0-15,-8 5-1 16,-4 2-1-16,-2 13-4 16,-5 7-2-16,-10 14-1 15,-5 6 0-15,-13 13 3 16,-5 10 1-16,-7-4 1 31,8-19-1-31,0 1-1 0,-28 63-2 0,-3 3-1 16,-3-9 1-16,19-31 8 15,6-5 5-15,19 1 15 16,-1-4 8-16,5-9 6 16,-1 0 2-16,-6-17-1 15,0-2-4-15,7-3-8 16,1-7-5-16,-4-1-10 15,11-1-5-15,-10-7-2 16,-2-1 2-16,14-3-26 0,-7-7-18 16,7-7-39-16,11 2-49 15,6-5-100-15,4 0-35 16,9 0-21-16,-6-4-9 16,-3-1 204-16</inkml:trace>
  <inkml:trace contextRef="#ctx0" brushRef="#br0" timeOffset="17064.45">11586 4122 454 0,'21'-14'312'16,"-4"8"40"-16,-1 4-32 0,-12 5-41 15,-5 6-43-15,-13 5-65 16,-4 6-31-16,-2 5-53 16,-2 3-17-16,1 3-31 15,0 0-12-15,8-5-15 16,1-5-4-16,12 2-1 15,8-5 1-15,10 7 8 16,4-5 7-16,7-7 8 16,0-1 3-16,-1-8 2 15,1 0 1-15,1-8 16 16,-1-4 9-16,-5-7 10 16,0-2 0-16,-6-5-15 15,-6-9-9-15,-8-4-10 16,-4-3-6-16,-11 0-5 15,-3 3-6-15,-11 2-10 0,0 2-3 16,0 12-18-16,-1 3-16 16,7 8-40-16,-6 1-21 15,7 6-60-15,-1-3-1 16,13 4 437-16,9 7-251 16</inkml:trace>
  <inkml:trace contextRef="#ctx0" brushRef="#br0" timeOffset="17463.95">11990 4131 621 0,'31'-12'354'0,"-9"0"-18"16,-1 0-40-16,-10 4-61 16,-6 2-18-16,-9 4-65 15,-5 1-23-15,-9 5-41 16,-4 9-28-16,1 6-35 15,-16 3-8-15,5 8-9 16,20 7-5-16,-7-1-6 16,20 2-4-16,17-1-5 15,-12-13 4-15,18 1 16 16,-2-12 12-16,1-13 26 16,9-3 8-16,4-5 25 15,4-6 10-15,1-9 10 16,-4 6-3-16,-8-16-28 0,-9 5-12 15,-9 1-20-15,-11-9-7 16,-7 11-5-16,-5 0-8 16,-4 3-26-16,3 3-15 15,2 8-39-15,-2-1-1 16,-3 6 243-16,3 10-148 16</inkml:trace>
  <inkml:trace contextRef="#ctx0" brushRef="#br0" timeOffset="22177.25">12689 4985 444 0,'-1'-1'232'0,"-1"1"-2"16,1 0-20-16,0 0 9 15,-2 1-4-15,-2 1-44 16,2-2-13-16,2 2-34 16,0-1-10-16,-1 2-18 15,0 2-6-15,2 0 4 16,3-1-6-16,24 1-9 15,35 27-6-15,-21-27-14 16,0-4-7-16,8-1-13 16,0-3-6-16,6-4-12 0,6 4-4 15,-6-2-9-15,3 0-2 16,-2 4-2-16,1-1-2 16,-1 3 0-16,-9 1 1 15,-9 1-1-15,-2 5 1 16,-15-8-1-16,1 2-12 15,1 0-43-15,-4-5-22 16,3 5-44-16,1-2-17 0,-13-5-48 16,0-1-28-16,-9 3 133 15</inkml:trace>
  <inkml:trace contextRef="#ctx0" brushRef="#br0" timeOffset="22744.49">12667 5378 572 0,'-2'-1'320'0,"6"7"-12"15,1-1-51-15,3 0-13 16,2-5-29-16,0 1-56 15,3 3-23-15,9 3-25 16,4 2-9-16,15 1-18 16,2 3-1-16,-3-7-13 15,5-3-5-15,-4-5-6 16,6 2-6-16,4-13-15 16,-1 13-11-16,-1-2-13 15,-10-8-3-15,2 13 7 16,-8-7-13-16,0-8-43 0,-5-3-15 15,0-6 329-15,10-6-227 16</inkml:trace>
  <inkml:trace contextRef="#ctx0" brushRef="#br0" timeOffset="49614.83">14642 4908 497 0,'-15'-12'272'0,"-2"2"-36"15,2 1-5-15,1-3-26 16,2 2-19-16,6 0-46 16,0-5-20-16,6 4-28 15,4-11-16-15,10 0-18 16,2-6-7-16,7-8-14 16,6 5-2-16,12 1-6 15,7 6-2-15,7 5-4 16,-1-1-4-16,-4 4-7 15,-1 6-2-15,-6-1-5 16,5 5-1-16,-4 2 1 16,-2 3-1-16,14 7-2 15,-15-1 0-15,1 6-2 16,-8 2 1-16,-15 7 1 16,3 8 1-16,-13 8 1 15,-6 2 2-15,-10 7 4 16,6 9 1-16,-19-4 1 0,4 3 1 15,-5 1-2-15,-19-5-1 16,0 1-4-16,-7 1 0 16,-10 0-4-16,4 5 0 15,4 4 0-15,-1-5-1 16,2-3 1-16,-1-6-1 16,-7-3 0-16,1-1 0 15,3-7 0-15,8 2 0 0,9-12-1 16,7-2-2-16,9-1 12 15,2-5 11-15,9 1 15 16,1-5 8-16,9-3-5 16,2-3-7-16,9-3-4 15,7 0 0-15,8-7-2 16,8-1 1-16,17-4-3 16,6 1-7-16,6 3 3 15,6-4 0-15,1 8 2 16,2 1 4-16,14 5 2 15,-3 0 2-15,-6 1 1 16,-4 0-1-16,-22-4-7 16,0 4-4-16,-14-5-6 15,-2 0-2-15,-4 2-1 16,-10-5-1-16,-3 4-1 16,-7-2 3-16,-7-1-11 15,-2-1-14-15,-3-8-48 0,3 1-41 16,-4-10-63-16,0 0 7 15,-5-4 94-15</inkml:trace>
  <inkml:trace contextRef="#ctx0" brushRef="#br0" timeOffset="50164.06">15481 3684 744 0,'-3'3'313'15,"4"10"-144"-15,1 2-7 16,5 12 22-16,-2 2-18 16,0 8-45-16,0 8-18 15,-5 6-30-15,1 3-11 16,-3 2-14-16,0-1-4 16,0-4-14-16,-1 4-4 0,1-8-10 15,1 7-2-15,-2-2-3 16,1-2 1-16,1-4 1 15,-3-18-14-15,4-7-72 16,0-12-63-16,6-13-97 16,4-9-55-16,3-12 180 15</inkml:trace>
  <inkml:trace contextRef="#ctx0" brushRef="#br0" timeOffset="50696.35">15998 3851 464 0,'2'-3'331'16,"-1"1"12"-16,-6-2-119 0,4 4-18 16,0 0-90-16,-6 1-40 15,-12 20-25-15,-28 35 1 16,28-27-3-16,2 2-5 15,3 7-13-15,2-1-9 16,1-2-10-16,10 1-3 16,1-2 0-16,-1 2-1 15,11 1 2-15,-6-2 0 0,10 4-1 16,5-9-1-16,2-8-3 16,1-5-2-16,1-11 12 15,3 5 11-15,0-7 20 16,1 1 10-16,1-12 7 15,2-3-3-15,0-9 0 16,6 0 0-16,-3-4 0 16,-9-12-1-16,-1 1-5 15,-10-12 1-15,-2 2 1 16,-2 1-1-16,2 3-1 16,-6-1-8-16,-3 4-16 15,1 6-3-15,-18 5-8 16,0 11-2-16,-7 5-5 15,-13 0-1-15,0 1-7 16,0 2-1-16,-2-6-1 16,10 7 2-16,-1 2-25 0,1-3-16 15,3 15-44-15,0-7-32 16,2 16-32-16,1 3-20 16,-3 5 106-16</inkml:trace>
  <inkml:trace contextRef="#ctx0" brushRef="#br0" timeOffset="62119.77">14916 3675 330 0,'-3'0'210'0,"-10"0"1"15,7 1-17-15,-1 2-36 16,-7 1-15-16,-1 5-23 0,1 8-14 16,-20 4-20-16,11 8-9 15,-6 3-17-15,-11 0-8 16,12 5-11-16,-7-5 0 15,2 3-5-15,4 5-4 16,3 3-7-16,-2 4-5 16,5 7-6-16,-5-4-3 15,5 6-5-15,3 8-2 16,3 8-3-16,4 2 0 0,-5 3-1 16,5-7 0-16,-5-5-1 15,7-1 1-15,15 4 5 16,-3-4 5-16,11 5 7 15,-6 0 1-15,-6-5-5 16,-1 4-2-16,-5-6-5 16,11 5-1-16,4 0 0 15,7-5 12-15,3 4 20 16,-8-8 10-16,3-3 13 16,2 5-4-16,-4-2-14 15,4-3-9-15,-2-6-10 16,-1-2-7-16,-3-12-6 15,-2-6-1-15,2 7 1 16,-1-5 4-16,5-1 4 0,-4 6 3 16,1-10-1-16,0 1-3 15,-6-3-5-15,4-5-2 16,-3-4-4-16,-1-1 3 16,-3-11-14-16,0-2-19 15,-2-4-49-15,-1 2-42 16,1-1 69-16</inkml:trace>
  <inkml:trace contextRef="#ctx0" brushRef="#br0" timeOffset="63233.86">16547 3519 627 0,'-12'-18'305'0,"-1"17"-98"16,0-6 5-16,4 7-40 15,2-2-40-15,2 3-51 16,3 2-17-16,2-3-11 16,0 0 4-16,0 0-6 15,0 3-5-15,9 23-8 16,13 30-6-16,-2-11-15 16,-3 2-7-16,3 7-8 15,2 4-2-15,7 8 0 16,-1-5-1-16,11 5 1 15,-7-6 0-15,-10-13 2 16,9 8 0-16,-11-1-1 0,9 3 1 16,-5 5 1-16,-5-2-2 15,-1 3 2-15,-5-4 5 16,2 3 10-16,-2-1 6 16,1 0 7-16,-5-2-3 15,1-3 1-15,-5-4 0 16,-1-6 7-16,-1-9 1 15,-3 5-2-15,0 0-2 16,-3 0-9-16,-1 9-3 0,-2-3-1 16,-3 2 0-16,-4-3 5 15,-3 1 1-15,-3-4-2 16,0-6 0-16,-3-1-5 16,2-5 3-16,1-1 5 15,-3 3 1-15,9-1 1 16,-5 2-6-16,-1 3-8 15,5 3-2-15,-12 4-3 16,3-1 1-16,-10-7-1 16,0 0-2-16,4-7 0 15,1 2 0-15,6-4 0 16,-3-2 2-16,2 6 1 16,-2-4 1-16,0 7-1 15,-1-2 0-15,2-1-3 16,1-1-3-16,-1-1 0 15,5 3 0-15,-8-8-1 16,10 3 0-16,-8-9-1 0,0-3 0 16,9 4-2-16,-10-13 3 15,21 11-13-15,-6-10-16 16,4-10-48-16,6 2-26 16,1-12-20-16,1-2-22 15,-2-18 98-15</inkml:trace>
  <inkml:trace contextRef="#ctx0" brushRef="#br0" timeOffset="64450.48">16752 3268 733 0,'-23'-15'336'0,"-3"-1"-145"15,9-4-20-15,4 1-39 16,9 0-15-16,4-2-24 16,0 0-6-16,-1-7-16 15,9 2-10-15,7-5-11 0,-1-2-7 16,16 7-18-16,-11-8-5 15,10 13-15-15,-8-6-2 16,5 5-1-16,0 3 0 16,-7-1 1-16,7 7 0 15,-7 3 2-15,-1 2 0 16,-2 5-1-16,-1 8-1 16,-6 3-3-16,2 8-1 15,-6-1 8-15,-4 3 3 0,-4 17 4 16,-6-2 0-16,-5 15-4 15,0 0-1-15,-6-3 0 16,-5-1 0-16,-1-6-1 16,0-1 5-16,2 2 10 15,2 2 4-15,6-1 21 16,-5-3 3-16,0-6 7 16,4-8 4-16,3 1 2 15,-3-5-4-15,7-1 3 16,-2-3 0-16,-3-4-7 15,9 1 0-15,5-1-16 16,1 0-7-16,3-4-12 16,2-3-5-16,13 3-6 15,-9-2-1-15,17 2-3 16,-3-1-1-16,0-3-2 16,4 3 1-16,-10-6-1 0,8 0-1 15,0-2 0-15,9-4 2 16,-3-2-16-16,2-7-16 15,-4-4-40-15,6 1-33 16,6-6-49-16,-5-2-13 16,4 2-53-16,-14-17-20 15,6 9-71-15,-1 2-47 16,0-6 230-16</inkml:trace>
  <inkml:trace contextRef="#ctx0" brushRef="#br0" timeOffset="64831.86">17481 3128 541 0,'19'-20'308'0,"-7"5"-29"16,-3 5-20-16,-10-1-53 16,-4 3-22-16,-6 5-30 15,-5 1-30-15,-1 10-48 16,-1 4-13-16,-4 12-40 16,1 3-10-16,6 10-4 15,-1 5-4-15,12 7-4 16,3-2-1-16,4-5 0 15,6-9 3-15,4-12 9 16,1 0 2-16,6-2 2 16,4-1 5-16,-1-16 14 15,1-6 16-15,5-4 26 16,-10-11 6-16,11 12-1 16,-5-5-11-16,-2-9-9 0,-1 5-1 15,-11-16-6-15,-7 1-1 16,-5-5-11-16,-1-2-7 15,-7 7-13-15,7 3-7 16,-13 2-7-16,-4 4-2 16,-5 0 0-16,-7 2-7 15,1 4-26-15,4 6-24 0,-4-7-57 16,3 4-21-16,0 6-44 16,1-3-61-16,9 17 157 15</inkml:trace>
  <inkml:trace contextRef="#ctx0" brushRef="#br0" timeOffset="67495.75">2112 8500 244 0,'-21'-4'221'15,"1"2"55"-15,-1-3 5 0,4 2-43 16,-3-2-18-16,-6-4-22 15,13 2-11-15,-8-1-55 16,5-3-27-16,9 3-48 16,-6-3-17-16,11-3-17 15,2-2-2-15,18-1-4 16,-11-8-4-16,6-6-3 16,0-1-1-16,-1 1-5 15,17 5-3-15,5 8-5 16,6 6-3-16,2 1 0 15,-2 4 1-15,5 12 3 16,-2-4 1-16,3 12 2 16,-4 0 0-16,-8-1-1 15,-1 6 0-15,-9 0 1 16,0 7 0-16,1 13 1 16,-4 1 2-16,-2 15 0 15,-5-5 1-15,-11 5 2 0,0 6 1 16,-12-3 1-16,-5 5 1 15,-5 3 2-15,6 4-1 16,-18-4 1-16,-6 2 0 16,-11-6-1-16,-10 3 0 15,4-2 0-15,2 1 1 16,-1-12 1-16,-4-9 0 16,1-3-3-16,9 1-2 0,9 0-4 15,0-1 12-15,8-2 24 16,-9-8 13-16,1-6 27 15,11 0-6-15,5-4-4 16,7-7-5-16,9-3-12 16,2-6-1-16,5-4-16 15,5 1-4-15,-6-1-11 16,6-2-5-16,23-2-7 16,55-10-3-16,-30 8-3 15,10 0 0-15,-1-3 0 16,4 1 0-16,9-2 0 15,3 1-2-15,-3 3 2 16,-3 2-1-16,-9 4 0 16,-7 1 1-16,-5 5 0 15,-6 3 0-15,-6 2 2 16,-1 3 4-16,-6-1-17 0,3 1-23 16,-7-3-55-16,-7-7-20 15,3-4 374-15,6-9-225 16</inkml:trace>
  <inkml:trace contextRef="#ctx0" brushRef="#br0" timeOffset="68695.7">2639 7649 671 0,'-37'22'362'16,"33"-30"-123"-16,-1-6-30 16,1 2-29-16,4-5-53 15,1-5-14-15,5-2-35 0,3 0-12 16,6-1-11-16,2 1-7 16,4 3-13-16,-1-2-8 15,4 4-12-15,-1 5-5 16,2 3-5-16,-4 3-2 15,-6 6-1-15,-4 2 0 16,0 5-2-16,-8 0 2 16,3 5 1-16,-6 4 1 0,-5 4 1 15,10 8-1-15,-9 0 0 16,0 3 1-16,-8-1-1 16,0 3 1-16,-1 3 1 15,-1-1-1-15,-1 0-1 16,0 3 0-16,-3-7-1 15,5 5 1-15,1-6-1 16,-2-5 0-16,3 7-1 16,-3-6 0-16,4 5-1 15,2-2 0-15,-1-9 0 16,3 1 0-16,-2-1 1 16,1-5-1-16,-1-1 0 15,3-4 12-15,-2-1 21 16,2 2 6-16,3-3 10 15,1-3-11-15,5-2-12 16,-4-2-3-16,0 0-4 0,0 0 2 16,0 0-3-16,9-2 0 15,9-2-2-15,30-10 0 16,-18 7-1-16,6-4 1 16,4 1-1-16,7 2-1 15,-1 4 4-15,-3 2 1 16,-7 3 0-16,-11 0 0 15,-3 0-6-15,-4 2-3 0,-4 3-2 16,1 1 0 0,-1 2 2-16,-7-2 5 0,-5-3-17 15,-1 0-16-15,-1-3-47 16,-1-1-28-16,1 0 360 16,0 0-223-16</inkml:trace>
  <inkml:trace contextRef="#ctx0" brushRef="#br0" timeOffset="69109.17">3320 7651 1015 0,'26'45'482'0,"-24"-24"-202"15,-8-6 8-15,1 2-86 16,-7-6-48-16,-3-6-68 16,8 0-29-16,-2-7-29 15,5 1-5-15,-2-10 1 16,-2-1-17-16,8-11-42 15,2-7 399-15,14-1-292 16</inkml:trace>
  <inkml:trace contextRef="#ctx0" brushRef="#br0" timeOffset="69960.75">3596 7385 434 0,'-35'-38'284'0,"23"28"4"16,0-2-35-16,1 5-48 0,4 8-20 15,0-8-27-15,0 1-9 16,3-3-22-16,-3-10-15 15,7 10-27-15,4-4-8 16,4-3-22-16,3 1-11 16,7-1-16-16,3 6-9 15,2 3-12-15,2 3-2 16,-2 3-2-16,-1-1 0 16,-2 8 0-16,0 4 0 0,-3 1 0 15,-3 3 0-15,-7 1 2 16,-7 3 2-16,-5 5 2 15,-3 4 1-15,-7 3-2 16,6 1-2-16,0-7-6 16,2-2-3-16,10-12-6 15,10 5-3-15,9-3-1 16,7-4 2-16,6 3 3 16,-12-7 1-16,-5 6 2 15,-7 2 1-15,-5 6 4 16,7 8 7-16,-3 8 8 15,-4 1 3-15,-11 2 1 16,-11-2-1-16,-1-3 0 16,-7-3 0-16,-2-6-4 15,-1 1-13-15,-10-12-46 16,9 2-13-16,-3 8 30 16</inkml:trace>
  <inkml:trace contextRef="#ctx0" brushRef="#br0" timeOffset="72290.84">3938 8656 580 0,'-5'-1'273'15,"-2"0"-128"-15,-1 4-28 0,2 5 1 16,-4-3-13-16,-3 3-4 16,6-1 9-16,-3-1 5 15,9 5 0-15,0-2 3 16,1-2-8-16,6 2-5 16,4-4-5-16,2-3-8 15,4 5-15-15,3-1-10 16,3-6-18-16,4 3-7 0,6 2-8 15,-2-10-3-15,0 2-8 16,5-2-4-16,0-8-4 16,9 8-1-16,-3-4-4 15,0 6-1-15,-11-2-2 16,-6 4-1-16,-1 3 0 16,-3-2 0-16,0 1-2 15,0-1 1-15,-7-8-2 16,-4 1 2-16,4 5-17 15,1 4-14-15,-3-1-37 16,1-1-26-16,-5-5-84 16,-4-2-34-16,-1 7 128 15</inkml:trace>
  <inkml:trace contextRef="#ctx0" brushRef="#br0" timeOffset="72757.11">4000 9140 564 0,'-16'19'305'0,"6"-10"-39"15,4 2-11-15,2-12-23 16,4 6-26-16,1-5-53 16,-1 0-13-16,0 0-20 15,1 0-10-15,16 0-15 16,23-1-9-16,-19 5-23 15,-1-2-8-15,7-2-23 16,7 4-6-16,15 2-9 16,-5-7-4-16,6 1 2 15,-5-2-2-15,-20-8-5 16,7 4-1-16,-9 1-1 16,-2 1 1-16,4 5 12 0,-3 3-11 15,-5-6-50-15,1 2-30 16,-2-4 164-16,1 2-96 15</inkml:trace>
  <inkml:trace contextRef="#ctx0" brushRef="#br0" timeOffset="74156.53">5216 8556 783 0,'-16'-11'362'16,"4"1"-151"-16,-5 1-21 16,-1-7-31-16,-4 3-14 15,8-6-26-15,0 0-20 16,12-2-36-16,3 1-15 16,0-5-20-16,12 6-4 0,6 2-9 15,1-6-5-15,13 7-6 16,1-1-2-16,-1 0 1 15,2 8 0-15,-1 7 0 16,-7-10 0-16,1 8-1 16,0-2 0-16,0 7 0 15,2 12-1-15,-2-1 1 16,4 4-1-16,-3-3 1 16,4-3 1-16,-1 2-1 15,-6-2 2-15,0 7 0 16,-8 0 1-16,-4 6 3 15,8 8 0-15,-10-3 2 16,-2 2 1-16,2 1 0 16,-15-6-2-16,5 2-1 15,-1-1-2-15,1 6 1 16,1-2 1-16,-7 7 3 0,3 2 0 16,-20-7 1-16,4 6-1 15,-6-4-3-15,3 4-1 16,-5 2-1-16,2-2-2 15,0-3-2-15,-2-3 1 16,11 1-2-16,-2-1 1 16,4-1 0-16,-3-5 0 15,1 1 1-15,-1 3 2 0,-5-1-1 16,-1 2 1-16,-2-4-2 16,-2-2-1-16,4 1 0 15,8 2-1-15,-1-4-1 16,2 0 1-16,1-5-1 15,-4-5 1-15,3 1 0 16,-4-3 0-16,6 0 2 16,-12-3-1-16,6 0 1 15,3 0 0-15,-5 1-1 16,5 0-1-16,1 0 1 16,-3-1-2-16,0-1 1 15,5 1 0-15,0-2 0 16,1 0 0-16,-2 0 2 15,1 0 0-15,0 0 3 16,-1-2 0-16,3 4 2 16,-1-7 3-16,3 3 3 15,4 0 1-15,-1-5 2 0,2 3 0 16,1-3 1-16,-1 0 0 16,1 0-3-16,0 0-3 15,0 0-5-15,0 0-3 16,0 0 2-16,0 0 0 15,9-1 4-15,4-2 2 16,36-8-1-16,-25 7 0 16,9 3-2-16,-5 0-1 0,-7-4-1 15,-6 0 2-15,3 2-1 16,1 0 1-16,5 3-3 16,6 0 0-16,-7 1-2 15,0 0-1-15,1-1-1 16,1 2-1-16,3 0 2 15,-5 2-2-15,4 2 1 16,-5-1 0-16,3 6 0 16,-1-5 1-16,-5 0 1 15,2 4 0-15,-8-9 1 16,3 4-1-16,-2-1-2 16,1 0 0-16,1 3-1 15,-4-3 2-15,1 1-13 16,-1-2-10-16,-3 3-36 15,2 0-33-15,-3-1-61 16,-3-3-42-16,3-3-80 0,-1 0 163 16</inkml:trace>
  <inkml:trace contextRef="#ctx0" brushRef="#br0" timeOffset="77135.92">6397 7619 616 0,'-2'-37'321'0,"0"-4"-61"0,1 7-39 16,-7 2-25-16,-8-1-13 16,-10 5-27-16,-5 2-8 15,-6 17-30-15,-5 4-21 16,-6 19-29-16,-10 0-13 15,-2 16-16-15,2 14-6 16,5 2-19-16,7 12-5 16,12 0-9-16,8-2-4 15,13 10-6-15,8-2-4 0,9 0-3 16,7 0-1-16,6-18 5 16,7-2 0-16,7-16 4 15,-3-5 1-15,9-11 2 16,-5-5 2-16,6-8 4 15,-1-5 0-15,-8-5 8 16,2 0 7-16,-10-2 29 16,-5-2 18-16,-25-7 19 15,0-2 4-15,-15-2-15 16,-5 1-13-16,3 12-17 16,-16 6-9-16,-3 11-16 15,-5 8-6-15,5 13-9 16,3 4-3-16,4 2 3 15,6 1-4-15,9-4-31 16,5 0-18-16,16-3-48 0,-1-2-23 16,21-3 81-16</inkml:trace>
  <inkml:trace contextRef="#ctx0" brushRef="#br0" timeOffset="81031.32">1702 9819 1259 0,'-76'54'469'0,"9"-13"-348"15,4-7-27-15,13-7-14 16,7-1-10-16,9-3-24 0,3-3-16 16,16-6-18-16,3-1-4 15,12-7-13-15,9-3-5 16,16-4-3-16,5-3 2 16,22-6 11-16,5-7 6 15,19-7 5-15,15-10-1 16,19-12-2-16,11 1-3 0,12-3-1 15,7 0-1-15,9 3 11 16,2-5 9-16,18-5 15 16,2 3 5-16,6-6-5 15,6-2-5-15,-2-1-12 16,12 0 2-16,-6-3-3 16,0 0 3-16,-6-6 0 15,-3 0-2-15,3 2-2 16,-5 4-3-16,-16 11-4 15,-8 0 0-15,-17 6-1 16,-7 3 0-16,-8 9 2 16,-16-1 1-16,-16 8-2 15,-6 1 0-15,-13 5-2 16,-12 6-1-16,-16 4 1 16,-4 2-1-16,-11 2 0 15,7 3 0-15,-12-2 2 16,-5 2 1-16,-2-3-26 0,-8-2-18 15,-2-2-65-15,-4-4-39 16,-9-9 496-16,-1 2-305 16</inkml:trace>
  <inkml:trace contextRef="#ctx0" brushRef="#br0" timeOffset="81730.36">1805 7475 1602 0,'-18'-5'4'0,"3"5"-4"16,-15-7 4-16,13 7 25 15,5-2 12-15,7 2 12 16,4 4-2-16,6 0-30 0,10 3-13 15,7 1-7-15,9 2-1 16,19 8-1-16,5 2-1 16,13 5-4-16,9 4 1 15,6 4-2-15,9 4 1 16,12 5 1-16,6 1-2 16,12 4 21-16,4-2 2 0,8 2 38 15,-3-4 8-15,16 3-15 16,-1 6-1-16,0 4-31 15,14 6 1-15,-10 5 15 16,3 2 6-16,8-9 4 16,-4 0 1-16,-4-6-14 15,8-3-6-15,5 15-7 16,-9-8-4-16,14-2-2 16,-8 2-1-16,-5-2 4 15,13 5 2-15,-15 0 6 16,0 0 2-16,-2-1 3 15,-14 1 7-15,2 6 14 16,-4-1 4-16,-11-7-1 16,-7-2-4-16,-15-6-18 15,-7-2-5-15,-19-7-7 16,-1-4-3-16,-11-8-3 16,-12-6 1-16,-3-4 7 0,-8-3-17 15,-13-10-59 1,-12-5-45-16,-3-4-343 0,8-8 301 15</inkml:trace>
  <inkml:trace contextRef="#ctx0" brushRef="#br0" timeOffset="83247.25">8748 8280 866 0,'-20'-7'423'15,"-1"-13"-177"-15,0-3-39 0,2 0-28 16,6-4-46-16,3-3-24 16,11-2-25-16,2-3-7 15,1-4-17-15,1 2-9 16,13 2-18-16,2-3-6 15,13 2-13-15,6 6-4 16,-2-3-8-16,10 10 0 16,5 2-2-16,2-3-1 15,3 5 0-15,0 3 0 0,-8 9-1 16,6 14-1-16,-2 10 1 16,-3 2 0-16,1 8 1 15,-7-4 0-15,2 15 0 16,-7 0 1-16,-7 7 1 15,0 0 0-15,-15-6 1 16,-8 5-1-16,5 7 1 16,-8 2 0-16,-9 4 2 15,9 6 0-15,-13-1 2 16,-13-2 2-16,-10 0 0 16,-8-4 1-16,-12 3-1 15,9 0-2-15,-2 1-1 16,-1 0 0-16,-2 3 0 15,-1-3 0-15,-2-4 0 0,10 3 0 16,-12-9 0 0,2-3 0-16,1-1-1 0,-6-7 0 15,15-13 3-15,5 5 5 16,4-15 14-16,3-2 8 16,5 2 11-16,7 1 3 15,4-6-1-15,2 0-2 16,8 0-10-16,-3-13-6 15,5 2-10-15,4 2-5 0,-5-3-8 16,0 0-2-16,13 0-2 16,14-1 0-16,35-5 0 15,-19 0 0-15,16-10 0 16,-2 2 1-16,7 3 1 16,3 2 1-16,-3 9 0 15,4 1 1-15,7 2 1 16,0 0 4-16,1 2 5 15,-7 1 2-15,-8 1 0 16,-8 2-1-16,-8-6-4 16,-3 6-2-16,-4-6-1 15,-2-2-1-15,-8 5-1 16,1-2 0-16,-11-2-1 16,-2 3 0-16,-8-4 1 15,-2-1-11-15,-2 1-51 16,-4 0-23-16,0-1-24 15,0 1 314-15,0 0-164 0</inkml:trace>
  <inkml:trace contextRef="#ctx0" brushRef="#br0" timeOffset="85996.97">9825 7421 811 0,'-9'12'187'0,"-23"21"-33"16,20-31-14-16,4-3-16 16,0 0-7-16,0-4-14 0,4 2-10 15,1 1-14-15,-1-3-8 16,3 0-18-16,-2-4-9 16,2-3-17-16,0-1-6 15,1-4-6-15,3-3 0 16,3 6-2-16,1-2-3 15,2 1-2-15,4 5-2 16,-1-12-1-16,3 4 1 16,5 1-1-16,0 5-1 15,5 7-1-15,-2-5-1 0,-1 5-1 16,5-3-1-16,-5 0 1 16,2 4-1-16,-1 4 0 15,-10 0 0-15,3 5 1 16,-4 3-1-16,-5 0 0 15,8 3 0-15,0 6 0 16,0-2-2-16,2 6 1 16,-9 0 1-16,-2-2 0 15,-2 4 1-15,1 0 2 16,2 0-1-16,-2 0 3 16,-2 1 0-16,-1-2 1 15,-3 1 0-15,-2-3 0 16,0 0 0-16,-7-1-1 15,0 1 1-15,-4 0-1 16,-5 2 0-16,4-4-1 0,2 1-1 16,1-3 0-16,-7-3 1 15,5 1 0-15,-4 1 0 16,-3 2 0-16,3-5-1 16,-1 5-1-16,-4-9 1 15,2 0-1-15,8 6 0 16,-1-8-2-16,2 4 0 15,5-4 6-15,1-4 4 16,3 7 15-16,-1-1 8 0,4-7 4 16,-1 3 1-16,0-12-10 15,3 4-6-15,5 4-6 16,2 5 1-16,5 5-1 16,1-10 0-16,8 6-2 15,-2-14-1-15,14 9 1 16,-4-4 5-16,0-3 8 15,3 6 3-15,-7-11 1 16,2 10-4-16,2-2-8 16,-4 3-5-16,-2-4-6 15,0 7 0-15,-5-3-2 16,-1 3-1-16,-6 5 0 16,-1-10 1-16,-1 9-2 15,-2-4 1-15,-2 0 3 16,2 2-15-16,-6-5-36 15,3 3-19-15,-2 2-87 0,-4-5 497 16,2 10-282-16</inkml:trace>
  <inkml:trace contextRef="#ctx0" brushRef="#br0" timeOffset="88874.87">10517 7154 574 0,'-1'-7'267'0,"-3"1"-110"15,8-1-13-15,-13 1-23 16,-3-1-9-16,9 3-3 16,-7-1-7-16,12 5-22 15,-2 1-8-15,4 2-20 16,-4-3-5-16,0 0-6 15,6 3-6-15,9 9-12 16,38 44-4-16,-25-28-8 0,8 9-2 16,-1 1-3-16,-4 0-1 15,5 11 0-15,0-5-2 16,2 4 1-16,1-1 2 16,2 2 1-16,5 11 3 15,-8 2-1-15,-3 1 1 16,-10 8-1-16,-8-1 2 15,3 2 4-15,-6 4 1 16,-1-1 3-16,-1 0 0 0,-8 4 6 16,-1 1 5-16,-8 2 9 15,-4 0 2-15,-4 5 1 16,-5-5-2-16,2 1-4 16,-5 1 3-16,-6-8-1 15,-4 2 0-15,-5-3-3 16,-3-7-3-16,0 0-5 15,0-9-3-15,-3-2-7 16,0 1-2-16,-1-9-4 16,-11-1 0-16,10-3-3 15,0-1-2-15,-7-8 0 16,10 5-7-16,-15-15-30 16,-1-1-24-16,5-2-58 15,1 0-30-15,7 0-202 16,-9 0 229-16</inkml:trace>
  <inkml:trace contextRef="#ctx0" brushRef="#br0" timeOffset="89558.96">8688 7425 278 0,'-10'1'177'16,"-5"7"-10"-16,8 7-25 16,-21-3-10-16,7 9-12 15,-12 4-3-15,-9-2 2 0,3 16-12 16,-10 1-6-16,8 18-10 15,1-3-7-15,3 11-19 16,-4 2-13-16,6 2-12 16,0 14-8-16,-7 7-1 15,7 3 4-15,-1 12 12 16,4-4 6-16,12 5 2 16,9 5-6-16,9-6-11 15,2 1-4-15,21-8 1 16,-11-14 1-16,17-2 3 15,2-6-5-15,-8-23-13 16,15 7-6-16,-6-17-10 16,8 1-3-16,9-2-1 15,-6-12 7-15,8-8-22 16,0-3-23-16,17-5-69 16,-3-2-58-16,12-4 101 15</inkml:trace>
  <inkml:trace contextRef="#ctx0" brushRef="#br0" timeOffset="90572.8">10781 6892 591 0,'-6'-11'297'15,"3"9"-89"-15,-2-4-36 16,1-1-62-16,1 5-19 16,0-12-11-16,3 6-2 0,0-12 0 15,3-1 0-15,2 2-22 16,3-10-8-16,5 3-3 15,3-1 1-15,6-5-3 16,2 0-5-16,8 8-11 16,1 0-7-16,-1 7-9 15,3 7-4-15,8 5-3 16,-17 3 0-16,-1 4 0 16,2 3 0-16,-22 0 0 15,17 7 0-15,-4 4 3 16,-10 6 2-16,-3 6 2 15,-5 3 3-15,-15-3 2 16,1 3-1-16,-7-1-2 16,2 6-1-16,0 0-3 15,0-1-1-15,9-6-3 0,-5-7-1 16,9-2-2-16,6-7-2 16,-8-7-1-16,8-1-4 15,5-2 1-15,-3-2 0 16,24 4 2-16,-18-7 0 15,13 2 1-15,4 4 1 16,-3 2-1-16,15 8 0 16,-7-1 0-16,-4 6 0 15,-3-2 3-15,-1 1 4 0,2 5 9 16,0 0 7 0,-6 0 17-16,-1 2 9 0,-6 0 14 15,-4-2 2-15,-7 7-2 16,-8-7-4-16,-15 2-11 15,-8 3-6-15,-6 1-9 16,-2 5-7-16,-7-8-8 16,5-1-4-16,0-13-8 15,6 2-10-15,2-6-31 16,7 1-13-16,0 1-36 16,6-6-12-16,8 4 454 15,-7 1-289-15</inkml:trace>
  <inkml:trace contextRef="#ctx0" brushRef="#br0" timeOffset="92169.7">11655 8273 562 0,'-10'0'352'0,"8"1"70"0,1 1-177 16,1 2-43-16,-1-4-17 15,0 0-62-15,1 0-18 16,0 0-16-16,0 0-7 16,3 5 0-16,2-2 1 15,9-1-11-15,30 31-5 16,-27-34-14-16,3-1-9 15,8 2-11-15,7 5-5 16,5 5-5-16,0 1-1 0,4-3-3 16,-6-6-3-16,-4-2-2 15,3-1-3-15,-4 1-2 16,1-4-1-16,0 1-2 16,-2 3 0-16,-7-2-2 15,0-2 0-15,-5-3 0 16,3 4-1-16,-4-4 2 15,-2 6-4-15,-6 0-29 16,-2-2-21-16,-8 1-44 16,4 5-24-16,-6-4-57 15,0 0-25-15,0 1 568 16,0 0-324-16</inkml:trace>
  <inkml:trace contextRef="#ctx0" brushRef="#br0" timeOffset="92572.85">11613 8750 960 0,'-5'7'444'0,"8"6"-173"15,2-7-27-15,4 4-40 16,3 1-36-16,0-9-55 16,3 6-21-16,-1-6-32 15,-1 2-9-15,4 6-10 16,0-11-10-16,8 0-8 15,5-5-5-15,14 3-8 16,-1 2-3-16,0 0-4 16,3 1 0-16,-6-5 0 15,-1 1 3-15,4 4-18 16,-4-3-15-16,0-5-52 0,1 6-34 16,4-13-49-1,6 11 527-15,14-3-293 0</inkml:trace>
  <inkml:trace contextRef="#ctx0" brushRef="#br0" timeOffset="93422.15">13927 7714 867 0,'-24'-3'390'16,"-2"11"-204"-16,-15 17-42 16,-12 2-11-16,-6 20-2 15,-5 7-3-15,0 9-7 16,6 11-8-16,3 15-29 0,14 13-8 16,-3 8-8-1,1 5-7-15,6 10-15 0,-7-9-10 16,27 8-14-16,4-4-5 15,17-17-7-15,12-7-2 16,12-22-2-16,0-11 0 16,16-16-9-16,-2-7-18 15,1-11-32-15,7-2-33 16,-6-13-70-16,1-6 98 16</inkml:trace>
  <inkml:trace contextRef="#ctx0" brushRef="#br0" timeOffset="93988.15">13732 8539 894 0,'-1'-15'407'0,"2"-3"-198"16,7-1-47-16,8-3-59 0,9 2-24 15,1-3-19-15,9 0 1 16,7 3-8-16,-7-3-9 16,12 11-12-16,-3 0-4 15,-7 5-7-15,-1 7-5 16,-6 2-8-16,-6 9-1 15,-4 9 0-15,-6 2 1 16,-9 11 2-16,-5 3 0 16,-13 6 2-16,-3 10 0 0,-12 5 0 15,-1 4-8-15,-8-3 23 16,-2-3 14-16,6 3 24 16,-4-8 19-16,10 2-1 15,-3-8-3-15,11-5-4 16,1-1-3-16,4-6-4 15,10 0-2-15,-5-16-4 16,11-3 1-16,11-6 1 16,0 1-2-16,13-2-16 15,2-1-8-15,-1-4-20 16,6-3-8-16,0-8-2 16,-2-3-7-16,0-10-26 15,2-6-19-15,1-5-58 16,4-2 56-16,12 4-722 15,-4 8 567-15</inkml:trace>
  <inkml:trace contextRef="#ctx0" brushRef="#br0" timeOffset="94146.26">14763 8847 1364 0,'13'11'542'0,"-15"-3"-345"15,-13-6-124-15,2 3-33 16,-5-8-24-16,5-5-10 16,0-9-13-16,5-1-19 0,-1-4 18 15</inkml:trace>
  <inkml:trace contextRef="#ctx0" brushRef="#br0" timeOffset="94784.25">14858 8538 1088 0,'-4'-10'496'0,"0"-6"-237"15,-11-3-13-15,16-2-60 0,10 1-44 16,9-1-34-16,5-4-16 16,2-7-21-16,-2 6-9 15,-1 4-28-15,2 2-13 16,1 9-12-16,-1-9-2 16,3 3-2-16,3 11 2 15,5 6 0-15,1 5-3 16,-7 6 0-16,0 6 0 15,-12 5-2-15,0 2 1 16,-4 7 1-16,-11-2 0 0,-8 9 2 16,-11 5 0-16,-16 6 1 15,2 9 1-15,-9-1 0 16,-2 1 1-16,7 2-5 16,0 1 1-16,4-6 15 15,-2-1 6-15,7-11 18 16,4-5 6-16,7-8 4 15,7-4-1-15,1-9-1 16,5-2-2-16,14-4-10 16,3-2 1-16,17 0-1 15,4-2-5-15,9-7-7 16,7-2-9-16,5-5-10 16,5 3-1-16,-9-3-4 15,-6-3 0-15,-6 2 0 16,-4 0-2-16,-5 1 2 15,-2 6-12-15,-7-4-30 0,-8 0-27 16,-1 4-44-16,-3-4 26 16,-5-4 198-16,-4-2-96 15</inkml:trace>
  <inkml:trace contextRef="#ctx0" brushRef="#br0" timeOffset="95367.08">15479 7738 615 0,'12'-1'274'0,"2"1"-132"15,-2-6 9-15,-2 6 12 0,2-1-8 16,5 3 3-16,2 9-9 16,9 5-30-16,1 11-14 15,13 16-22-15,-5 1-11 16,1 16-8-16,0 2-1 16,-4 5-12-16,-2 2 1 15,10 8 5-15,-3 0-7 16,-9 0-2-16,6 7-2 0,-14 0-3 15,-3 3 4-15,-8 1 7 16,-10-3 7-16,-16 1-1 16,-9-3-3-16,-15-4-6 15,-4 3-9-15,1-16-15 16,1-6-4-16,7-19-10 16,-4-11 0-16,9-9-13 15,-4-8-19-15,10-5-23 16,4-6-60-16,3-2-450 15,8 0 395-15</inkml:trace>
  <inkml:trace contextRef="#ctx0" brushRef="#br0" timeOffset="96465.97">16859 7862 484 0,'7'-26'262'16,"4"17"-28"-16,-11-13-13 0,-6 13 7 16,1 2-16-16,-10 1-41 15,5 9-6-15,-14-5-33 16,-5 2-21-16,-2 7-32 15,-10 1-10-15,2 18-11 16,-1 6-2-16,-2 8 5 16,-2 8-12-16,4 10-11 15,-1 4-4-15,2 12-8 16,3-2-3-16,6 8-2 16,0 2-2-16,20 5 0 15,1 8 2-15,4-2 2 16,12 7 1-16,-9-3 7 15,9-6 3-15,14 1 8 16,-8-12-2-16,11-14-9 16,1-5-7-16,-1-17-12 15,7-3-4-15,-3-14-3 0,3-9 1 16,0-9-14 0,-3-9-22-16,3-1-44 0,-10-8-22 15,-3 3 97-15,-1 6-384 16,-17 0 311-16</inkml:trace>
  <inkml:trace contextRef="#ctx0" brushRef="#br0" timeOffset="97197.67">16769 8461 693 0,'-5'-13'355'0,"0"-3"-122"15,6 3-86-15,-3-7-25 16,13 6-35-16,6 3-2 15,8-4 13-15,14 6 2 16,-3-16 2-16,-1 1-8 16,11 8-27-16,-1-5-13 0,2 17-29 15,-1-2-12-15,2 15-9 16,-11 0 1-16,-11 7 1 16,-6 0 3-16,-20 2 5 15,2 15 2-15,-12 3 1 16,-8 10 0-16,-4 5-3 15,-11 2-1-15,-9 9-4 16,6 3-1-16,-12 4-5 16,3-6 4-16,1 2 13 15,-2-3 14-15,7-6 35 16,0 1 15-16,15-13 17 16,13-3 4-16,-1-14-9 15,8-6-8-15,10-3-8 16,0-4-7-16,15 4-6 15,4-3-8-15,4-8-22 16,-6-8-10-16,2-8-18 0,1 2-3 16,-4-3-2-1,2 3 0-15,-3-4-3 0,-2-6-10 16,-2 1-39-16,-4 0-19 16,0-1 245-16,4 3-762 15,-11-8 499-15</inkml:trace>
  <inkml:trace contextRef="#ctx0" brushRef="#br0" timeOffset="97385.17">17591 8777 1328 0,'19'13'609'0,"-12"5"-311"15,-11-6-67-15,-10-1-112 16,8 5-61-16,-7-16-39 15,7-3-1-15,6-5-22 16,0-11 0-16,1-5 356 16,4 1-273-16</inkml:trace>
  <inkml:trace contextRef="#ctx0" brushRef="#br0" timeOffset="97899.32">17797 8475 1087 0,'-13'-28'505'16,"5"0"-222"-16,7 0-56 15,12 7-83-15,7 1-39 16,8 4-39-16,-3-5-14 15,3 5-21-15,5 5 1 16,3-2-9-16,6 9-4 0,2-1-9 16,3 3-2-16,-9 6-4 15,-4 3 0-15,-9 11 1 16,-5 1-1-16,-7 8 6 16,0 7 1-16,-15 2 6 15,-11 7 2-15,-9 6-1 16,-10 4 0-16,-11 3 2 15,1 4-3-15,5 4 2 16,2 0 11-16,11 3-18 16,7-5 9-16,11-12 28 15,7-5-3-15,11-14 40 16,4-5-2-16,13-1-15 16,4-4-5-16,18 1-22 15,-6-9-10-15,2-7-17 16,-2-6-7-16,-12-11-4 0,4 1-4 15,-4-12-15-15,1-2-16 16,-3-8 16-16,6-1 209 16,-2 2-144-16</inkml:trace>
  <inkml:trace contextRef="#ctx0" brushRef="#br0" timeOffset="98297.53">18487 8034 811 0,'-12'-17'380'0,"10"3"-143"16,2 5 9-16,10 0-45 15,5 5-28-15,8 10-50 16,2 3-23-16,13 9-18 15,-6 1-11-15,-3 8-22 16,2 7-6-16,-8 12-8 16,5 8-4-16,5 10-2 15,-1 6 0-15,0 7-4 16,-2 9-1-16,-3 0 20 16,-3-2-2-16,-10 6 12 15,-10-1 7-15,-17 2-8 16,-11-1 7-16,-21-9-4 0,-10-7-7 15,-4-10-14-15,10-2-10 16,-10-22-9-16,10-5-11 16,6-27-36-16,-3-14-23 15,28-15-19-15,8 5 56 16,13-14-744-16,3-8 582 16</inkml:trace>
  <inkml:trace contextRef="#ctx0" brushRef="#br0" timeOffset="98781">19666 7876 846 0,'-9'-7'412'0,"-1"14"-125"15,-7 10-13-15,-8 10-69 16,-9 1-36-16,-17 5-50 16,-2 8-18-16,-2 16-2 15,-1 10-1-15,8 16-12 0,8 10-14 16,1 4-16-16,7 4-6 15,12 2-15-15,6-1-5 16,7-6-7-16,1-6-3 16,10-11-8-16,4-7-1 15,10-12-5-15,3-7-1 16,2-8-3-16,-4-13 2 16,1-5-10-16,6-1-18 0,-6-11-38 15,3-3-21-15,-7-13 4 16,1-5 372-16,0-39-221 78,-10 23 170-78</inkml:trace>
  <inkml:trace contextRef="#ctx0" brushRef="#br0" timeOffset="98949.19">19688 8810 1362 0,'-8'20'641'0,"0"0"-292"16,-4-4-115-16,8-2-113 15,-11-9-69-15,7-9-40 0,6-3 8 16,4-6-11-16,8-3 6 16,-1-2 314-16,1-4-251 15</inkml:trace>
  <inkml:trace contextRef="#ctx0" brushRef="#br0" timeOffset="99881.91">19491 8610 610 0,'1'0'345'0,"0"-3"-81"0,4-3-87 16,-5 5 0-16,0 0-29 16,3-6-4-16,11-11 12 15,31-30-3-15,-23 21-16 16,16 2-13-16,-9-7-33 15,7 5-20-15,7 7-36 16,-12-2-11-16,4 3-9 16,-3 4 3-16,-3 1 2 15,0-3 0-15,0 12-6 16,-1 3-3-16,-5 2-3 16,-1 15-1-16,-14 7 1 15,-2 8-2-15,-16 14 2 16,-4 6-2-16,-8 11 0 15,-8-2-1-15,5 8-2 16,-5-2 0-16,2-8-1 16,1 4 0-16,-10-7 1 0,3-4 1 15,-8 0 1-15,6-6 0 16,11-4-3-16,-5-6 2 16,12-6 27-16,-4-8 10 15,5-9 27-15,8-1 7 16,11-5-5-16,3-2-1 15,7-2-5-15,11 0-2 16,6-2-5-16,7-3-5 16,10-1-14-16,-2-4-8 0,2-4-15 15,1 3-6-15,1-1-4 16,0 1 0-16,-3 0-2 16,-7 0 0-16,-8 3 9 15,-5-1-10-15,-11 0-29 16,-3 2-15-16,0-5 1 15,-9-3 179-15,17-1-101 16</inkml:trace>
  <inkml:trace contextRef="#ctx0" brushRef="#br0" timeOffset="100055.43">20312 8777 1218 0,'4'10'577'0,"1"7"-250"16,0 3-125-16,-11-11-117 0,0-2-45 15,-4-20-13-15,1 1-7 16,4-1 11-16,4 1 376 16,4-4-307-16</inkml:trace>
  <inkml:trace contextRef="#ctx0" brushRef="#br0" timeOffset="100646.77">20517 8286 950 0,'-11'-22'470'0,"1"3"-163"15,9 6-44-15,2-3-89 16,7-6-25-16,12 3-28 16,2-2-14-16,6 5-25 15,0 2-16-15,-4 3-35 16,14 5 1-16,-5 6 0 15,4 3-7-15,5 10-5 16,-5 2-2-16,3 15-9 0,0 4-1 16,-5 8 0-16,2 6 0 15,-26-8-1-15,-7 7 0 16,-10 3-1-16,-18-1 2 16,4 20 0-16,-11-2 0 15,-12-3 8-15,4 1 8 16,-6-2 11-16,3-4 9 15,9-3 6-15,1-6-1 0,14-14 0 16,10-5 1-16,1-13-6 16,5 0-1-16,8-9-2 15,-3-6 0-15,23 1-8 16,6-1-4-16,2-6-12 16,4 0-8-16,-4-6-4 15,-1-2-1-15,6-2-2 16,3-1 3-16,-6-3-14 15,1-2-13-15,-1-3-36 16,-4 2-24-16,5 0 99 16,-7-9 152-16,1-3-107 15</inkml:trace>
  <inkml:trace contextRef="#ctx0" brushRef="#br0" timeOffset="101093.7">21131 7864 1042 0,'-4'-12'461'16,"-2"-5"-235"-16,9 10-26 0,2-7-37 15,2 1-22-15,15 12-8 16,5 0-6-16,5 12-24 16,3 8-8-16,7 16-17 15,5 9-6-15,10 19-6 16,-3 5-1-16,-2 12-5 16,-12 0-2-16,-9 0-5 15,0-4 0-15,-15-3-2 16,5 6-8-16,-12 3 2 15,-5 6-3-15,-12-6-15 16,-11-1 1-16,-6-11-12 16,-6-6-3-16,6-1-4 15,-6-9 0-15,-9-13-12 16,-3-9-12-16,-1-15-35 16,6-6 25-16,14-6 184 15,6-8-126-15</inkml:trace>
  <inkml:trace contextRef="#ctx0" brushRef="#br0" timeOffset="111118.69">16268 8674 579 0,'1'0'357'16,"6"4"-50"-16,-10-4-101 15,-4-2-24-15,6 4-49 0,0-3-3 16,0 1-7-16,-8 0-3 16,-15 2-1-16,-29 9-10 15,24-10-21-15,14 5-11 16,-1-9-8-16,15 3-4 15,7-5-4-15,10-5 0 16,12-1-14-16,1-3-9 16,-4 0-14-16,-10 5-8 0,-15 2-1 15,-2 2 0-15,-11 6 3 16,-1 0 0-16,-10 5-7 16,-9 1-1-16,10 5-10 15,-1 2-17-15,18-3 39 16,6-2 250-16,10-12-200 15</inkml:trace>
  <inkml:trace contextRef="#ctx0" brushRef="#br0" timeOffset="112040.45">19177 8843 330 0,'3'-3'293'0,"-7"1"30"15,2-6-49-15,3 8-43 16,-3-6-69-16,-3-1-24 16,8 7-20-16,-7-10-3 15,-8-5-11-15,0 1-12 16,-2 2-22-16,0-2-7 15,6 11-19-15,-9-4-7 16,2 2-17-16,-1-1-2 0,0-2-7 16,16 2 6-16,-2-3 4 15,9 6-2-15,4-6 1 16,2 8-6-16,3-3-8 16,-4 3 2-16,-1 2 13 15,-9-1 16-15,0 4 22 16,-4 1 5-16,2-5-3 15,-1 0-11-15,0 0-22 16,1 6-6-16,-1-6-6 16,2 8-13-16,-1-8-25 15,0 0-28-15,0 0 193 16,0-1-123-16</inkml:trace>
  <inkml:trace contextRef="#ctx0" brushRef="#br0" timeOffset="118082.6">21843 8425 1152 0,'1'-1'507'15,"8"-1"-249"-15,1 0-13 16,2 2-51-16,31 11-43 16,-29-1-42-16,6-1-26 15,-5-2-19-15,-2-6-2 16,6-8-19-16,-1-2-10 0,14 2-14 15,3-3-6-15,0 4-8 16,-1 4-1-16,-1 1 2 16,-4 4-2-16,0 1-26 15,-1-1-26-15,-11 1-67 16,1-2-37-16,-11 2-66 16,-7-4-17-16,0 5 151 15</inkml:trace>
  <inkml:trace contextRef="#ctx0" brushRef="#br0" timeOffset="118304.18">22047 8682 1016 0,'-21'29'505'0,"12"-2"-146"16,2-5-67-16,2-8-97 0,2-1-46 15,10-8-63-15,14 11-21 16,-7-16-19-16,-1-3-9 16,5-6-25-16,1-2-2 15,8-1-6-15,12 5-15 16,-7-8 7-16,3 0 332 16,-4-5-251-16</inkml:trace>
  <inkml:trace contextRef="#ctx0" brushRef="#br0" timeOffset="118876.08">22493 8488 800 0,'-16'-13'512'16,"12"1"-45"-16,4-9-150 15,0-5-46-15,3-8-112 16,5-2-40-16,5 3-54 16,15 4-12-16,12 5-6 15,-1-1-6-15,11 2-11 16,-4 2-5-16,0 2-7 16,-3 4-2-16,1 5-6 0,-8 4-2 15,-7 10-4 1,-9 3-1-16,-10 12-3 0,-3-1-1 15,-9 13-4-15,0 6 0 16,-11 15 0-16,-6 10-1 16,-13 10-1-16,-8 1 1 15,-7 1 1-15,-1-2 1 16,5-7 4-16,3-4 1 16,4-8 0-16,2-5 0 15,12-4 11-15,4-7 8 0,7-7 27 16,10-2 21-16,4-7 22 15,16 1-1-15,15-6-3 16,4 1-7-16,10-8-19 16,-1-2-5-16,5-7-22 15,-2-1-13-15,-1-1-11 16,-4-5-2-16,-13-2 3 16,2-3-7-16,-9-6-28 15,1-4-15-15,2-6-46 16,-8-1 66-16,2-5-387 15,-5 0 305-15</inkml:trace>
  <inkml:trace contextRef="#ctx0" brushRef="#br0" timeOffset="119492.98">22863 7449 911 0,'0'-28'442'0,"5"1"-153"15,2-7-25-15,-4 1-71 16,17 10-25-16,-3-6-54 15,3 7-13-15,2-4-29 16,-9-4-1-16,11-1-6 16,8 5-8-16,3 6-16 15,-1 1-12-15,-9 17-15 16,-10 7-1-16,-10 19-3 0,-6 12-1 16,-15 21-1-16,-7 1-3 15,-4 14-3-15,-4 2-3 16,10 2 8-16,0 1 14 15,10-9 19-15,0-8 13 16,177-37 321 78,-160 0-387-94,7-30 69 15,1-7 118-15,10-23-114 16</inkml:trace>
  <inkml:trace contextRef="#ctx0" brushRef="#br0" timeOffset="119693.1">23440 7545 1305 0,'12'8'598'15,"-11"-2"-242"-15,-9-6-230 16,4-3-62-16,-3-11-38 16,-11-4 2-16,13-5-16 0,-1-6-17 15,7 1 145-15,-1-4-116 16</inkml:trace>
  <inkml:trace contextRef="#ctx0" brushRef="#br0" timeOffset="120143.9">23400 7143 1160 0,'0'-9'519'0,"5"-5"-267"15,-2 1-5-15,13 3-77 16,10 1-38-16,0-1-32 15,11 0-15-15,1-2-26 16,1 2 0-16,0-1-9 16,-2 2-11-16,-8 4-11 15,-7 1-3-15,-13 5-3 16,-6 4 1-16,-13 7-1 16,-3 3-1-16,-6 6-10 15,0 2-4-15,9 1-5 16,1-2-3-16,10-3-1 15,4 0 0-15,10 0 2 16,3 4 4-16,6-4 12 0,4 4 3 16,4-3 16-16,0 3 2 15,-1 9-1-15,-8-2 1 16,-18 3-9-16,-7 1-4 16,-18-5-4-16,1 2-2 15,-6-7-2-15,0-4-2 16,4-10-21-16,1-8-16 15,13-5 49-15,2-6 161 16,5 4-129-16</inkml:trace>
  <inkml:trace contextRef="#ctx0" brushRef="#br0" timeOffset="120506.4">23757 8341 1110 0,'23'12'575'0,"1"-1"-197"16,12-4-147-16,2-4-26 15,-2-10-109-15,-1 0-34 16,0-4-40-16,1 1-9 15,2 2 15-15,2-10-12 0,-5 14-12 16,0-4 43-16,-6 4-48 16</inkml:trace>
  <inkml:trace contextRef="#ctx0" brushRef="#br0" timeOffset="120715.04">23705 8748 1319 0,'0'14'579'0,"14"-17"-311"15,8 5-61-15,9-11-104 16,11 4-45-16,0-4-46 16,3-6-4-16,-6-1 11 15,-7-6-10-15,7 3-39 16,-3 0 142-16,3-1-101 15</inkml:trace>
  <inkml:trace contextRef="#ctx0" brushRef="#br0" timeOffset="121272.88">24430 8035 1165 0,'-5'-9'517'0,"16"2"-256"16,5-6-35-16,4-5-66 16,16 1-4-16,4-9 1 15,9 1-18-15,4-2-46 16,4 8-21-16,-3 3-48 15,0 7-10-15,-8 17-5 16,-6-3-4-16,-6 15-2 16,-4 1 0-16,-6 7 1 15,-10 5-1-15,-6 6-1 16,-8 8 0-16,-19 10-1 16,-5 8 1-16,-20 6 2 15,-2 6 0-15,-18-4 4 16,-7-1 10-16,4-2 11 0,-6-10 5 15,24-9 6-15,4-8-1 16,20-15 7-16,12 1 2 16,12-9-1-16,7-4-4 15,14-3-13-15,6-4-3 16,10-1-7-16,9 2-1 16,6-7-7-16,-2 0-2 15,-1-12-3-15,2-1 5 16,-8-13-24-16,5-2-10 15,2-10 10-15,2-9 149 0,6-6-910 16,-6-6 627-16</inkml:trace>
  <inkml:trace contextRef="#ctx0" brushRef="#br0" timeOffset="121759.21">25792 7376 922 0,'-14'-36'454'0,"-5"11"-164"15,-1 3-17-15,-3 9-59 16,-7 1-39-16,-2 8-37 0,5 11-19 16,-8 7-28-16,-2 9-7 15,-3 5-24-15,3 1-13 16,-2 12-18-16,6 2-10 15,12 17-12-15,-3 7-3 16,10 8-4-16,-3-2-1 16,11-3-1-16,9-4 1 15,10-15 1-15,10-2 0 16,-1-15 0-16,3-8 3 16,13-10 3-16,-4-8 4 0,-2-8 6 15,-5-8 0-15,-9-7 12 16,-3-2 8-16,-7-8 19 15,-1 1 8-15,-11 3 3 16,-3-8-6-16,-4 10-21 16,-5 3-8-16,0 5-14 15,-7 6-6-15,-4 5-6 16,-5 5-2-16,-1-2-3 16,6 6-2-16,3-6-2 15,10 4 5-15,-2-4-10 16,10 6-10-16,5 6 17 15,1-3 143-15,11 12-913 16,-5 0 626-16</inkml:trace>
  <inkml:trace contextRef="#ctx0" brushRef="#br0" timeOffset="130347.02">17855 4883 528 0,'-14'-3'280'0,"2"3"-37"0,-1-4-38 15,1 4-10-15,-1 1-8 16,8 4-7-16,-3-4 2 15,-2 1-3-15,-2-8-9 16,12 8-31-16,1-2-21 16,14 6-21-16,11 4-11 15,-1-10-10-15,13 4-2 16,6-1-16-16,1-6-8 16,7 6-17-16,-7-4-9 0,3 1-12 15,1 9-2-15,-10-8-4 16,3 7-2-16,-7-3 1 15,-3 0-2-15,1-2 1 16,-2 3 2-16,-7-5-9 16,-3-7-19-16,-6 2-42 15,-1-6-24-15,1 4-50 16,-4 5-18-16,-6-1-36 16,-2 2 513-16,-8 0-264 15</inkml:trace>
  <inkml:trace contextRef="#ctx0" brushRef="#br0" timeOffset="130847.21">17806 5325 947 0,'-6'8'450'0,"9"6"-182"15,-1-6-14-15,6-3-41 16,2-3-31-16,2-3-23 15,2 5-8-15,2 5-15 16,1 2-1-16,-1-6-13 16,1-2-13-16,5 4-22 15,4 2-11-15,10 2-16 16,6-1-6-16,7-6-12 16,-4-2-3-16,1 7-11 15,-4-1-4-15,-3 0-7 16,-2 2-3-16,-3-2-4 15,-2 0-1-15,-5-4-1 16,-2-1-2-16,-5-3-1 16,1 0 4-16,-4-5-17 15,3 2-14-15,-3-8-43 16,3-3-24-16,-6 5-19 0,-8-12 93 16,-3 13 3-16</inkml:trace>
  <inkml:trace contextRef="#ctx0" brushRef="#br0" timeOffset="139371.44">19706 4217 931 0,'-18'-13'327'0,"7"-3"-240"0,12 10-5 16,-1 6 24-16,4 6 32 15,8 18 7-15,-13 5-12 16,4 17-17-16,-11 4-8 15,-2 14-24-15,-1 5-7 16,-2 5-16-16,7 11-15 16,-4 11-25-16,3 2-6 15,2 3-7-15,-3-6-1 16,9-8 4-16,-1-11 4 0,-4-13-14 16,14-3-17-16,-5-23-80 15,3-8-60-15,-2-28 94 16</inkml:trace>
  <inkml:trace contextRef="#ctx0" brushRef="#br0" timeOffset="139770.15">20245 4488 921 0,'-8'-11'353'0,"-9"17"-229"16,-6 8-22-16,-5 20 23 15,-3 10-23-15,-5 18-47 0,-6 9-5 16,2 7-19-16,5 3-12 16,19 0-8-16,14-8-4 15,25-15-4-15,7-8 10 16,13-20 24-16,7-3-5 15,-1-15 31-15,5-7 13 16,1-17 22-16,-2-9 34 16,-4-14-9-16,-2-2-17 15,-22-16-32-15,-9 5-23 0,-19-11-15 16,-20-15-3-16,-4 2-12 16,-3-7-6-16,2 18-5 15,5 12-6-15,6 19-30 16,-1 7-20-16,4 5-64 15,5 7-45-15,9 0 500 16,6 0-296-16</inkml:trace>
  <inkml:trace contextRef="#ctx0" brushRef="#br0" timeOffset="140238.63">20635 4498 798 0,'6'-14'397'0,"3"0"-118"15,-3-7-51-15,2 7-18 0,-6-9-48 16,5 0-56-16,9 5-5 16,7 1-23-16,4 1-5 15,6 8-7-15,-4-6-6 16,4 7-16-16,1 3-9 15,0 7-14-15,-2 3-9 16,-12 14-8-16,-7 1 0 16,-11 18 4-16,-2 10 1 15,-15 9 2-15,-11 8 0 0,-11 6-3 16,-5-2-2-16,8 6-5 16,3 2 9-16,5-15 18 15,3-3 7-15,5-16 24 16,10-6 3-16,5-16 2 15,5-4-2-15,9-10 1 16,-1-8 1-16,12 0-10 16,-3-3-3-16,5-2-19 15,2-1-12-15,-2-2-10 16,9-2-3-16,6-1-2 16,1-3 2-16,1-6-11 15,-6-6-17-15,-5-4-48 16,7 6-1-16,-2-6 260 15,7 2-161-15</inkml:trace>
  <inkml:trace contextRef="#ctx0" brushRef="#br0" timeOffset="140588.01">21486 4331 836 0,'-11'-6'407'0,"-8"1"-207"0,3 10 10 16,0 9 17-16,5 15-46 16,2 7-14-16,-5 1-20 15,3-1-15-15,3 10-35 16,-3 4-9-16,3 4-14 16,2 2-2-16,9-3-5 15,8-4-3-15,13-11-11 16,11-1-3-16,-3-21 1 15,9-3-2-15,4-6-5 16,-6-12-6-16,11-5-14 16,-4-7-5-16,-5-11-6 15,0-1 1-15,2-4-15 16,-3-3-22-16,-1-1-36 16,3-4-26-16,-12 2 99 15,4 3 204-15,3 2-145 16</inkml:trace>
  <inkml:trace contextRef="#ctx0" brushRef="#br0" timeOffset="140821.4">21851 4184 1269 0,'-19'7'503'16,"0"9"-307"-16,0 10-33 15,-1 15 17-15,3 9-30 16,-1 15-55-16,-1 5-10 15,4 11-36-15,-1 3-16 16,6 8-17-16,4-7-6 0,6-4-2 16,1-8 76-16,7-11-104 15,1-5-12-15,7-18-106 16,1-7 392-16,3-25-195 16</inkml:trace>
  <inkml:trace contextRef="#ctx0" brushRef="#br0" timeOffset="141121.41">22149 4161 1018 0,'14'-13'449'0,"2"11"-241"15,-2 5 11-15,2 13-55 16,4 7-27-16,4 21-25 0,1 5-9 15,3 23-6-15,0 12-1 16,-8 13-19-16,-8 8-9 16,-10 4-30-16,-5-4-9 15,-4-9-11-15,4-6-2 16,-7-8-3-16,2-5-1 16,-7-9-12-16,-7-12-7 15,-5-13-22-15,-10-13-15 16,-15-11-47-16,-11-4-95 0,-21-8 123 15</inkml:trace>
  <inkml:trace contextRef="#ctx0" brushRef="#br0" timeOffset="141685.82">19798 3916 750 0,'-10'-37'324'0,"-8"20"-83"15,-3 13-110-15,-14 7-14 16,-8 6 26-16,-21 19-17 16,-7 8 1-16,-11 23-2 15,-1 22-5-15,4 37-5 16,3 17-12-16,14 32-1 16,4 9-9-16,12-5-29 15,9 8-12-15,12-22-31 16,8-12-7-16,21-14-8 15,14-24-1-15,21-15-2 16,0-17 0-16,11-22 1 16,-3-16-16-16,6-35-44 15,13-2-32-15,30-25 84 16,22-17-22-16</inkml:trace>
  <inkml:trace contextRef="#ctx0" brushRef="#br0" timeOffset="142420.34">22356 3629 719 0,'-24'2'337'16,"-1"-2"-142"-16,6-1 1 16,7-6-17-16,1-5-24 15,12-2-22-15,4-9-13 0,8-1-28 16,10 2-9-16,3-4-27 16,7 13-13-16,-5-3-27 15,4 12-6-15,-4 4-6 16,-6-1 0-16,-4 9 1 15,-13-7 2-15,0 11 3 16,-6 4 3-16,-3 6 2 16,-3 9 0-16,-3 8 5 15,-4 7 5-15,-13 10 9 16,-1-1 4-16,-4 4-3 16,6-11-5-16,12-6-10 15,8-6-3-15,7-15-1 16,5 3 0-16,1-15 0 15,6 1-1-15,-2-7-4 16,0-6-1-16,11-4-5 16,-6-11-15-16,18-5-41 15,-1-9-30-15,3-7 426 0,14 3-281 16</inkml:trace>
  <inkml:trace contextRef="#ctx0" brushRef="#br0" timeOffset="142768.07">22908 3642 790 0,'0'0'430'16,"-20"6"-91"-16,-5 7-88 15,-8 11-43-15,-2 8-51 0,-3 8-58 16,3 5-4-16,9 4-38 16,6-7-20-16,11 0-17 15,6-9-7-15,6-10-3 16,8 4 5-16,6-8 17 15,4 1 7-15,8-3 9 16,-1-3 6-16,9-13 17 16,-4-6-1-16,-6-7-3 15,-1-5-6-15,-21-7-25 16,1-1-2-16,-15-14-3 16,-11-1-6-16,-2 5-7 15,-10-4-6-15,5 15-5 16,4-1-8-16,2 3-32 15,3 2-16-15,8-2 188 16,4 3-39-16,9-3-27 0</inkml:trace>
  <inkml:trace contextRef="#ctx0" brushRef="#br0" timeOffset="144050.57">23273 4636 971 0,'-10'2'483'15,"4"4"-221"-15,0-2-36 16,5-3-12-16,6 2-66 0,2-3-16 15,9 3-9-15,3-1-12 16,5 0-21-16,5 0-13 16,4 4-25-16,-6 0-9 15,2 0-13-15,2 1-4 16,-7-1-6-16,5-3-3 16,3 0-7-16,-4-3-2 15,3-1-2-15,0 1 0 16,-8-3 1-16,0 0 2 0,-5-3-23 15,-2-2-14-15,-1 0-49 16,-3 1-31-16,-4 1-37 16,-1-2-5-16,-5 2-380 15,-8 3 370-15</inkml:trace>
  <inkml:trace contextRef="#ctx0" brushRef="#br0" timeOffset="144399.64">23130 5043 719 0,'0'6'407'0,"4"-1"-106"16,9 1-27-16,2-4-12 15,7 2-35-15,-2-2-16 16,7 6-56-16,0 1-27 16,4 1-47-16,-3 1-20 15,1-3-27-15,2 1-9 0,-7-2-13 16,0-4-3-16,-4-2 5 15,-6-2-8-15,6-4-41 16,5-2-17-16,9-3 133 16,9-1-782-16,1-2 565 15</inkml:trace>
  <inkml:trace contextRef="#ctx0" brushRef="#br0" timeOffset="145417.1">23148 4779 408 0,'-42'32'260'0,"30"-35"-1"16,4 0-37-16,0-3-16 15,5 1-39-15,5-1-25 16,2 2-10-16,4-4-36 16,4-1-3-16,5-8-19 15,-1-6-7-15,8 1-4 16,-1-6-7-16,5 9-18 15,2 4-9-15,-2 4-16 16,6 8-2-16,-2 3-5 16,-2 7-1-16,-4 7 1 15,5 3 0-15,-9 7 4 0,5-2 7 16,7 3 21-16,-8-2 13 16,11-8 23-16,0-5 0 15,2-10-6-15,3-12-11 16,3-6-21-16,-2-3-7 15,-8-8-12-15,5 0 0 16,-26-1-9-16,1 4-14 16,-4 6-32-16,-16 6-22 15,13 6-37-15,-15 7-9 16,-1 11 68-16</inkml:trace>
  <inkml:trace contextRef="#ctx0" brushRef="#br0" timeOffset="145950.51">23089 5261 352 0,'-6'5'246'0,"0"-8"1"0,6 2-21 16,1-6-23-16,5 0-20 16,3-4-6-16,-2-10-7 15,9 3-42-15,0-6-27 16,0-2-33-16,7 6-16 15,2 1-11-15,2 6 2 16,1 0-1-16,4 5-5 16,-5 4-5-16,-2 4 1 0,-1 6-1 15,-6 5 1-15,-5 8 7 16,6 3 3-16,-4 5 9 16,2 0 6-16,11 6-4 15,-8-4-8-15,6-7-18 16,0-3-8-16,0-11-2 15,2-6 1-15,-3-7 3 16,-4-8 0-16,-6-7 10 16,-4-3-8-16,0-9-33 15,0-3 31-15,6-2-29 16</inkml:trace>
  <inkml:trace contextRef="#ctx0" brushRef="#br0" timeOffset="146731.39">25034 3851 441 0,'-10'-2'287'16,"-3"-9"52"-16,2 12-121 15,-10 1-4-15,-11-4-28 16,5 15-43-16,-6 1-10 15,-14 6-27-15,11 20-12 16,-21 4-25-16,0 9-13 0,9 19-27 16,-6 2-9-16,15 21 3 15,4 7 8-15,7 6 20 16,3 2 11-16,15-1 4 16,-3-7-7-16,4-4-13 15,7-5-6-15,1-12-12 16,10 1-7-16,8-4-4 15,3-6 0-15,0 2 6 16,-3-6 7-16,2-3 9 16,5 2-1-16,-6-8-8 15,3-2-4-15,-4-12-12 16,-1 1-3-16,-1-16-4 16,-2-10 0-16,-1 0 11 15,-3-11-9-15,-2-8-39 16,0 2-11-16,-4-21 208 0,1 0-252 15,1-10 124-15</inkml:trace>
  <inkml:trace contextRef="#ctx0" brushRef="#br0" timeOffset="150377.32">25226 4485 611 0,'6'-19'296'15,"-4"8"-55"-15,-3 0-145 16,-2-4 17-16,-2 6-2 16,-1 0-16-16,1 5-14 15,5 8-7-15,-5-7-19 16,4 3-3-16,0-1-8 15,-1 0-2-15,1 0-5 16,0 0-4-16,0 0-4 16,0 0 2-16,0 0-2 15,0 0-2-15,0 0-4 16,0-1-1-16,-2-1-3 16,2 1 1-16,0 1 1 15,0 0-2-15,0 0-3 0,0 0-1 16,0-1-3-16,0 1-3 15,0 0-1-15,0 0-2 16,-3-1 0-16,2 1 0 16,1 0 2-16,0 0 1 15,0 0 5-15,0 0 3 16,0-1 1-16,0 1-2 16,-1 0-6-16,1 0-3 15,0 0-4-15,0 0-1 16,0 0-1-16,0 1 1 0,0 0-1 15,0 0 0-15,0 0 0 16,0 0 0-16,0 0 0 16,-1 0-1-16,1 0 6 15,0 0 1-15,0 0 7 16,1 0 2-16,0 1 7 16,1 6 2-16,5 14 2 15,6 34-2-15,-9-20-6 16,-2 8-5-16,-1 7-6 15,0 14-1-15,-1 12-2 16,1 5 1-16,-1-2 2 16,-2-4 2-16,-6-15 2 15,-1-2 1-15,-4-11 0 16,2-2-1-16,1-5 12 16,2-2-6-16,5-8-35 0,-2-9-16 15,6-18 367-15,6 2-270 16</inkml:trace>
  <inkml:trace contextRef="#ctx0" brushRef="#br0" timeOffset="150776.43">25829 4539 1052 0,'-17'-6'396'0,"-10"16"-277"16,-13 6-25-16,1 15 34 16,-9 4-23-16,3 15-45 15,6 10-2-15,8 7-27 16,8 7-15-16,6-9-7 16,5-3-3-16,14-10 0 15,6-6 7-15,15-5 15 16,3-7 11-16,11-8 18 15,3-8-13-15,12-9 28 16,2-5 11-16,-6-13 12 16,-1-4 14-16,-19-11-32 15,-3-3-15-15,-17-8-17 16,-4 0 0-16,-13-13-4 16,-15-4-4-16,0-4-14 0,-8 1-7 15,0 10-20-15,5 6-17 16,1 10-33-16,2 2-18 15,10 2-56-15,4-1 431 16,14 0-245-16</inkml:trace>
  <inkml:trace contextRef="#ctx0" brushRef="#br0" timeOffset="151343.32">26020 4142 869 0,'-48'-39'416'0,"36"29"-158"16,-3-3-16-16,11 1-48 15,6 1-47-15,11 1-42 16,9 0-15-16,3-6-24 0,6 1-1 16,1-2-18-16,0 4-7 15,-1 10-11-15,-1-2-8 16,-3 12-13-16,-6 2-2 15,-15 4 2-15,-3 5 1 16,-15 3 2-16,-7 1 2 16,-4 5-1-16,-6-1-1 15,5-5-3-15,6 2-3 16,9-3-8-16,9-2-3 0,8 0-4 16,4-1 2-16,7-3 4 15,1 1 2-15,7 3 2 16,-3-3-1-16,2 10 2 15,-11-2 3-15,-15-4 10 16,-7 6 5-16,-17-3 6 16,0 4 1-16,-8-2-4 15,1-1-1-15,2-7-8 16,1-6-9-16,6-6-29 16,5-4-19-16,6-8-36 15,4-1 7-15,11 3 44 16</inkml:trace>
  <inkml:trace contextRef="#ctx0" brushRef="#br0" timeOffset="151974.69">26370 3755 771 0,'-22'-14'369'0,"16"5"-146"16,-6-1 0-16,8 9-40 16,-3 0-33-16,7 1-37 15,11 10-15-15,-7-5-34 16,8 9-7-16,-1 10-19 15,-11 1-5-15,24 19-13 16,-3 3-5-16,3 9-8 16,12 6-3-16,-11-2-2 0,5 7 1 15,-2 8 4-15,2 5 9 16,6 5 20-16,-1-1 19 16,-6-6-3-16,-4 3 9 15,-9 6-3-15,-6-5-9 16,-7-1 24-16,-6-5-7 15,-3-9-2-15,-9-2-3 0,-9 0-19 16,-2-2-5 0,-16-7-10-16,5-1-5 0,1-16-6 15,4-5-4-15,7-9 6 16,-1-9-16-16,7-9-46 16,3-5-30-16,9-2-28 15,0-5 325-15,14 3-176 16</inkml:trace>
  <inkml:trace contextRef="#ctx0" brushRef="#br0" timeOffset="153489.47">26395 3235 657 0,'-4'-1'335'16,"3"0"-92"-16,0 0-27 15,0-1-34-15,2-12-35 16,1 2-43-16,17-27-12 16,-4 22-30-16,0 1-6 0,13 1-13 15,-8-7-2-15,3 3-8 16,4 8-5-16,-5 4-10 15,1 3-9-15,-5 11-6 16,-5 0-1-16,-6 5 1 16,-6 7 3-16,-7 5 5 15,-6 1 1-15,-9 11 2 16,-2 6-2-16,-4 5-3 16,1 6 5-16,1-2 10 15,0 1 9-15,5-5 19 16,2-4 0-16,7-3 2 15,3-8 0-15,-4-7 0 16,10-5-1-16,7-10-5 16,-5-2-6-16,15-4-16 15,-8-2-6-15,-1-1-11 16,8-1-2-16,-1-3 7 16,5-1-11-16,5-6-38 15,0-7-23-15,9-12-43 0,2 1 61 16,11-4 21-16</inkml:trace>
  <inkml:trace contextRef="#ctx0" brushRef="#br0" timeOffset="153839.53">27019 3228 596 0,'1'9'399'0,"-3"1"82"15,-8 0-195-15,-7 8-38 16,-6 2-47-16,-8 3-81 15,1 7-8-15,-3 0-42 16,9 6-14-16,7 2-25 16,4-10-15-16,9-1-14 15,6 0-3-15,3-7-4 16,9 3 3-16,10-5 2 16,0-8 2-16,10-2 18 15,0-6 12-15,1-7 34 16,-3-1 13-16,-5-12 6 15,-2 2-4-15,-8-6-23 16,-8-8-7-16,-9 0-18 16,-5-2-4-16,-7 0-11 15,-5 2-7-15,1 2-6 16,-1 2 1-16,0 6-18 0,4 5-12 16,2 1-52-16,4-3-28 15,9-2 47-15,6-3 309 16,8 1-181-16</inkml:trace>
  <inkml:trace contextRef="#ctx0" brushRef="#br0" timeOffset="155438.49">27394 4497 528 0,'-52'-1'287'16,"46"1"-44"-16,-2 1-19 15,4 2-26-15,5 3-29 16,-6-6-35-16,9 3-4 15,3 0-16-15,-1-4-5 0,11 6-14 16,-5-6-12-16,6-1-18 16,-1 1-4-16,7 0-16 15,3 1-8-15,3-1-10 16,4 8-6-16,2-3-10 16,8 3-2-16,-2-2-4 15,4-5-1-15,-5 0 1 16,-6 0 0-16,-2-3 2 15,-2-3 1-15,-2-5 1 16,-2 3 3-16,-3 0-7 16,-3-2-14-16,-4 4-37 15,-5-1-29-15,-4-1-61 16,-5 6-40-16,-3 2 112 16</inkml:trace>
  <inkml:trace contextRef="#ctx0" brushRef="#br0" timeOffset="155872.56">27367 4900 601 0,'-9'3'323'0,"11"2"-47"15,5 0-38-15,3-2 5 16,1 7-26-16,2-10-24 15,4 10-12-15,4-6-36 16,5 3-6-16,7 6-22 16,1-10-10-16,6 6-25 15,1-8-18-15,-3 3-31 16,-3-4-12-16,-3 0-10 16,-6 0-3-16,1 0-1 15,0 1-1-15,-8-5 10 16,8 3-6-16,-2-2-32 0,3-7-3 15,4 1 281-15,-4-5-206 16</inkml:trace>
  <inkml:trace contextRef="#ctx0" brushRef="#br0" timeOffset="167300.19">28904 4161 752 0,'1'-10'375'16,"2"0"-57"-16,-2 5-139 16,0 7 0-16,-2 7-14 15,-6 14-34-15,0 13-27 16,-8 15-14-16,-3 7-13 16,0 12-15-16,-2 2-9 15,11 9-20-15,4 8-9 16,4 4-9-16,0 0-2 0,-1-3-5 15,-4-9-1-15,8-9 9 16,-2-9-8-16,3-13-53 16,2-8-66-16,-1-23-121 15,9-11 135-15</inkml:trace>
  <inkml:trace contextRef="#ctx0" brushRef="#br0" timeOffset="167860.49">29316 4184 884 0,'4'0'418'0,"-11"4"-242"16,-4 8 6-16,-6 15-65 0,0 8-54 15,-4 17-10-15,0 11 0 16,-4 9-21-16,1 2-5 15,12 11-8-15,4-1-4 16,8-5-1-16,0-5 2 16,7-15 4-16,-3-8 3 15,9-10 0-15,2-5-4 16,3-8 5-16,-7-7 10 16,7-11 19-16,2-4 10 0,1-10 8 15,10-4-6-15,1-7-10 16,-4-3-2-16,1-6-12 15,-1-3 2-15,1-2 1 16,1-7-2-16,-1 2 4 16,3 0-2-16,-3-6-2 15,-8-2-2-15,-8-4-6 16,-4-2-3-16,-14 2-7 16,6 2-2-16,-11 1-3 15,-9 2 0-15,2 4-2 16,-5 3 0-16,-2 0-5 15,4 2-1-15,-6 7-9 16,-1-6-2-16,6 11-3 16,0 1-1-16,2 1-3 15,2 7-12-15,0 0-32 16,0 3-21-16,5 0-38 16,2 0-25-16,5 2-73 0,2-4 526 15,7 1-273 1</inkml:trace>
  <inkml:trace contextRef="#ctx0" brushRef="#br0" timeOffset="168559.73">29949 3675 798 0,'12'-9'397'0,"-2"0"-152"16,-2 2-31-16,-11-2-67 15,-3 1-16-15,-11-2 3 16,3 4-7-16,-8 4-31 16,-1 0-18-16,-2 7-41 15,-4 4-10-15,3 7-11 16,0 6-3-16,5 8-3 0,-4 5-2 16,0 6-7-16,-3 4-1 15,4 0-1-15,8 3-3 16,9-2-2-16,9-2 0 15,1-1 1-15,2-6 2 16,8-4 2-16,-8-4 1 16,10-1-1-16,-2-6 1 15,-1-2-1-15,10-3 1 0,-7-9 1 16,6 2 1-16,-3-10 5 16,-5 0 3-16,0-3 2 15,-1-2 2-15,0-3 1 16,-1-4-1-16,0-5 11 15,-2-3 4-15,-1 0 8 16,-1 2 4-16,-4 1-8 16,-2-2-4-16,-4 2-6 15,-4-1-2-15,-6 1-2 16,-2 6-3-16,-8 4-7 16,0 5-5-16,-7 5-5 15,-1 2-3-15,6 1 1 16,-6-1 1-16,18 1 2 15,6-1 0-15,-4-5-17 16,13 0-11-16,-7-4-34 16,3 3-17-16,2 1-22 15,0 0-25-15,5-1 85 16</inkml:trace>
  <inkml:trace contextRef="#ctx0" brushRef="#br0" timeOffset="169007.54">30239 3808 565 0,'6'-4'363'0,"-1"4"-64"0,-5 0-35 16,1 2-22-16,-2-2-63 15,0 0-14-15,0 0-65 16,-5 8-28-16,-9 11-25 15,-27 22-11-15,26-21-7 16,0 6-6-16,10 5-12 16,4 3-4-16,-3 3-5 15,-1-3-2-15,2-2 0 16,2-5-1-16,6-3 0 16,9-2 0-16,-10-9 1 15,8-2 2-15,3-5 10 16,-7-8 10-16,12-5 21 15,-1-3 13-15,1-9 26 16,8-2 4-16,-5-8-1 16,-2-4-7-16,-10-11-16 15,-2-1-9-15,-7 4-13 0,-2-6-7 16,-2 10-14-16,-3 3-7 16,-3 5-6-16,-1 7-3 15,-3 3 0-15,-4 2-1 16,5 3-26-16,-1 2-20 15,-2 1-36-15,4 2-28 16,1-1 382-16,2 6-722 16,13 5 420-16</inkml:trace>
  <inkml:trace contextRef="#ctx0" brushRef="#br0" timeOffset="2239.51">1120 10387 1074 0,'2'-15'369'15,"4"3"-345"-15,3-7-16 16,5 9-5-16,-4 0-1 0,1 10-1 15,-1 0 0-15,1 2 1 16,1 1 1-16,7-3-1 16,2-4-1-16,10-6-4 15,9-1-2-15,13-7-4 16,-1 4 0-16,6 7-1 16,3 1 0-16,-2 7 1 15,7 6 0-15,8-3 0 16,4 1 0-16,10 0 1 15,2-5 3-15,0 0 7 16,8-1 6-16,10-1 6 16,2-5-1-16,4 1 1 15,5-1-1-15,0-11-5 16,6 2-1-16,6-7-4 16,1-4-2-16,3 6-1 15,1 0-1-15,14 6-2 16,-10 2 2-16,-2 1 8 15,3 5 1-15,-6 0-1 16,7 2-2-16,1 1-6 16,9-2-2-16,-4-1 4 0,-13-1 4 15,26 0-1-15,-15-3 1 16,5 3-4-16,22 0-2 16,-17 2 0-16,-4 3 1 15,17 0 0-15,-7 0 1 0,2-1 0 16,18 3-1-16,-14 0 1 15,-4 1-1-15,8 1 2 16,-5 0-2-16,-4 0 2 16,10 1 2-16,-4-4 0 15,6-1 2-15,12-1-1 16,-8-3-2-16,11 1-1 16,-2-2 0-16,6 1-1 15,5-4 1-15,5-1 0 16,-4-1 2-16,-4 1 3 15,12 1-1-15,-11 4-1 16,3 1-3-16,1-3 0 16,-11 5 0-16,2-8-2 15,8 2 2-15,7 2 0 16,-1 2-1-16,9 0 2 16,-5-2 2-16,-5-4 7 15,3-8 3-15,-2 2 3 16,10 7 0-16,-10-2-6 15,8 7-1-15,-1 1-3 0,-14 2 0 16,15-1-5-16,-17 0 2 16,15-1 4-16,-1-8 7 15,3 7 1-15,9 1 1 16,-14-3-1-16,2 8-8 16,-8 0 2-16,4-5-3 15,-6 7 0-15,14 2 6 0,-9-5 5 16,-1 2 5-16,11 0 1 15,-15-4-7-15,18 2-5 16,-73 0-4 0,1 0-3-16,102-4 2 0,40-3-1 15,-38 3-1-15,-34 2 0 16,-4 3 0-16,-2 4 0 16,-6-1-1-16,-5 5 0 15,6-3-2-15,-2 3-1 16,3 0 0-16,0-2-1 15,-5 0 1-15,12 0-1 16,-4 7 2-16,7-1-1 16,-9-4 0-16,9 4-1 15,0-11 1-15,-6 3-2 16,16 11 0-16,-12 4 0 16,-6 4 0-16,1 3 0 15,-4-4 1-15,-3-2 1 16,14 3 0-16,-13-2 0 0,14-1 0 15,-4-1-2-15,-8-3 1 16,18 1-1-16,-17-1 0 16,6 1 0-16,-4 2 0 15,2-3 3-15,5-2 2 16,-5-5-1-16,2 1 1 16,-10 1-4-16,-7-2-1 0,-7 3 0 15,4-2-1-15,-3-1 0 16,-50-1 2-1,-69-4 0-15,0 0 0 0,205 12 1 16,-7 3-2-16,-21-1 1 16,-92 2 1-16,-13 2 0 15,-4-1 0-15,0 9 8 16,-4-4 5-16,-4 4 7 16,-3-2 4-16,-3-2-5 15,0-2-2-15,-7-4-3 16,3 0-5-16,-5-1 4 15,-7-1 0-15,-2-3 4 16,-2-3 3-16,-8-1 0 16,-6-3 0-16,6-1-9 15,-8-2 2-15,-6 1-8 16,0-3 0-16,-15 0 2 16,-5 0 0-16,2 0 5 15,-6 0 2-15,-1 2 2 16,-3-2-1-16,-11-3-4 0,3-1-4 15,-3-3-2-15,-2 2-2 16,0-2 0-16,-7-1 1 16,-7 2-1-16,3 1 0 15,-7 1-1-15,1-1-1 16,-2 2 0-16,-1 1-2 16,1-1 0-16,-3 1 1 0,-5-3-22 15,3 1-16-15,-12-4-59 16,3-1-50-16,-5 0-391 15,-12-7 365-15</inkml:trace>
  <inkml:trace contextRef="#ctx0" brushRef="#br0" timeOffset="12113.32">3992 10898 530 0,'-27'-11'333'0,"4"18"3"16,-5 1-48-16,9 15-75 16,-3-1-32-16,-5 8-42 15,19 1-7-15,-6-6-4 16,3 1-2-16,16-9-21 16,-5-1-7-16,10-9-18 15,15 0-5-15,14-7-3 16,6-7-7-16,20-3-11 15,4-5-9-15,14-6-20 0,1-1-6 16,5-7-8-16,-2-3-3 16,-2-3-3-16,9 0-1 15,-9 0 0-15,-1 8 0 16,-17-4 2-16,-10 13 3 16,-14 3-17-16,-9 3-22 15,-7 12-66-15,-12-11-54 16,-5 11-148-16,-4-9-4 0,-8 3 177 15</inkml:trace>
  <inkml:trace contextRef="#ctx0" brushRef="#br0" timeOffset="12312.98">4606 10815 927 0,'-21'69'478'15,"2"3"-184"-15,7 10-46 16,3 12-17-16,4 9-76 15,0-2-33-15,0 9-54 16,-3-6-21-16,-3-10-24 16,1-1-2-16,1-27-24 15,5-8-28-15,4-22 37 16,9-10-19-16</inkml:trace>
  <inkml:trace contextRef="#ctx0" brushRef="#br0" timeOffset="12763.36">4818 11018 1027 0,'5'-5'456'15,"0"11"-228"-15,15 13-18 16,-20 17-56-16,9 12-38 16,-8 16-59-16,-9 1-12 15,1 10-28-15,-2 0-8 16,10 4-4-16,4-4 0 0,11-12-1 15,-5-16-1-15,1-18-1 16,11-2-1-16,-9-33 7 16,5 0 13-16,4-33 33 15,-1-17 19-15,6-11 24 16,3-8-5-16,-3 13-19 16,-1 5-12-16,-7 28-18 15,-4 12-2-15,-2 23-8 16,-6 11-5-16,-6 21-8 15,0 10-3-15,-7 18-4 16,2 5-2-16,7 4-1 16,-1-12-2-16,7-25 0 15,7-4-1-15,-1-23 1 16,3-1 0-16,-11-18 0 16,6-3 0-16,-1-8-1 15,-3-10-7-15,8-2-29 16,-5-13-27-16,-4-11-76 0,0 4-30 15,20 6 97-15</inkml:trace>
  <inkml:trace contextRef="#ctx0" brushRef="#br0" timeOffset="13061.56">5504 11300 641 0,'-6'39'373'16,"1"0"-16"-16,0 3-63 0,3-8-42 15,-2-1-39-15,4-4-74 16,1-2-22-16,3 2-43 16,8 3-13-16,6-10-17 15,3 1-8-15,9-12-8 16,-6-9-8-16,-1-4 28 16,-4-9 23-16,-11-12 28 15,0-1 15-15,-14-9-16 16,-4-2-23-16,-6 1-32 15,-8 0-14-15,-1 7-13 16,3 1-5-16,3 7-33 16,3 1-40-16,5 5 13 15,3 4-362-15,8 8 302 16</inkml:trace>
  <inkml:trace contextRef="#ctx0" brushRef="#br0" timeOffset="13759.86">7364 10704 983 0,'-23'-24'479'16,"1"7"-173"-16,10 26-112 16,0 14-45-16,-2 21-57 0,5 21-37 15,3 30-23-15,-2 12-3 16,12 29-13-16,-2 1-5 15,13 15-5-15,1-1 1 16,-7-20 1-16,5-7 0 16,-7-45 0-16,6-21-2 15,1-35-6-15,-4-18 2 0,3-27 3 16,-4-20 2-16,-2-25 1 16,1-15 6-16,-4-21 21 15,3-5 8-15,6-2 11 16,8 12-3-16,14 29-22 15,4 22-8-15,10 27-7 16,-13 9-5-16,4 20-1 16,-5 7 1-16,-13 13 11 15,7 10 7-15,-22 10 13 16,1 4 7-16,-11 15-2 16,-7-1-4-16,-14-10-4 15,0 0-5-15,-11-18-7 16,-11-17-17-16,-5-16-55 15,-5-10-30-15,12-19-19 16,11-4 370-16,22-14-210 16</inkml:trace>
  <inkml:trace contextRef="#ctx0" brushRef="#br0" timeOffset="14031.73">8061 10472 1174 0,'0'3'530'15,"-9"26"-263"-15,-4 13-47 16,-1 27-75-16,-3 16-26 0,-2 10-23 16,-4 4-8-16,2 18-26 15,4 2-9-15,3 8-18 16,2 6-9-16,4-5-12 15,-1-8-2-15,5-23 2 16,3-14-4-16,6-29-68 16,7-11-42-16,11-25-49 15,3-12 70-15</inkml:trace>
  <inkml:trace contextRef="#ctx0" brushRef="#br0" timeOffset="14359.95">8347 11340 720 0,'4'-24'439'0,"-5"24"-47"0,-6 4-51 16,-9 21-103-16,-4 9-57 15,-10 10-72-15,0 5-6 16,12 7-29-16,9-3-11 16,9-8-17-16,9-9-8 15,9-14-5-15,2-3 0 16,14-10 6-16,1 1-1 15,-1-10-9-15,-3-8-3 16,-5 1-8-16,-5-9 1 16,-9 2 7-16,-6-2 2 0,-12-8 0 15,-8-3-1-15,-10-1-7 16,-4-4-4-16,-1 4-4 16,5 6-4-16,3 2-25 15,3 5-16-15,14 3 269 16,4 2-1024-16,12 4 659 15</inkml:trace>
  <inkml:trace contextRef="#ctx0" brushRef="#br0" timeOffset="14643.39">9077 11385 1226 0,'-10'0'633'16,"-12"3"-220"-16,-9 5-155 16,-9 5-59-16,1 15-76 0,-5 5-17 15,9 12-27-15,6 4-13 16,10 0-12-16,6 0-7 16,7-10-13-16,3-11-9 15,6-5-15-15,6-3-3 16,4-6-5-16,7 4 1 15,5-10-9-15,4-10-15 16,12-10 73-16,-1-14 149 0,2-25-137 16</inkml:trace>
  <inkml:trace contextRef="#ctx0" brushRef="#br0" timeOffset="14875.53">9380 10889 1033 0,'-4'0'640'16,"-8"23"13"-16,-3 25-400 16,-5 18-65-16,1 19-76 15,0 1-31-15,3 1-34 16,4-3-17-16,7-1-16 16,5 2-7-16,4-11-4 15,5-7 8-15,4-12 163 16,0-8-263-16,2-13-60 15,3-1-77-15,-5-14-17 0</inkml:trace>
  <inkml:trace contextRef="#ctx0" brushRef="#br0" timeOffset="15209.01">9556 11270 937 0,'-19'9'521'16,"-13"-3"-141"-16,-4 6-91 15,5 8-33-15,-8 5-66 16,10 11-21-16,2 6-42 16,4 1-21-16,7 0-45 15,-2-1-23-15,8-3-22 16,3-1-4-16,5-7-4 15,3-8-1-15,6-3-2 16,3-4 0-16,4-9-2 16,3 1 0-16,3-13 5 15,4-2-16-15,10-12-44 16,9 3-26-16,9-12-6 16,1-6 334-16,12-2-190 15</inkml:trace>
  <inkml:trace contextRef="#ctx0" brushRef="#br0" timeOffset="16825.31">11145 11020 883 0,'-4'6'398'0,"8"8"-157"15,6 12-77-15,-2 19-43 16,-4 10-14-16,-3 19-37 16,-1 7-9-16,1 9-8 15,2 8-5-15,0-12-8 16,1-4-4-16,-4-16-14 16,-1-12-4-16,-1-12-3 15,-2-11-2-15,2-14-4 16,1-6-5-16,3-21-6 15,7-7-2-15,5-28-3 16,3-17 2-16,7-28 2 16,3-11 8-16,6-9 15 15,13 17 7-15,-2 15 10 0,-4 14-4 16,0 42-8-16,-15 7 1 16,-5 28 10-16,0 15 0 15,-13 15-2-15,-5 7-4 16,-7 13-16-16,-2 8-4 15,6 2-2-15,3 3 0 16,5-17 1-16,0-14-3 16,-3-28-6-16,1-20 0 15,12-22 0-15,-4-16 2 16,12-21 5-16,7-7-4 0,-3-8 10 16,6 4 10-16,0 12 20 15,-6 9 12-15,3 26-5 16,-3 12-8-16,-8 17-15 15,2 19-5-15,-12 11-4 16,-5 10-3-16,5 19-5 16,-7 0-4-16,-4 7 10 15,0-4-12-15,3-14-40 16,5-8-7-16,10-20-346 16,15-5 274-16</inkml:trace>
  <inkml:trace contextRef="#ctx0" brushRef="#br0" timeOffset="17189.1">12262 11381 908 0,'5'-25'506'16,"-7"1"-136"-16,-11 19-101 0,-6 10-71 16,-11 15-87-16,-5 17-32 15,-5 15-47-15,-1 7-11 16,-2 12-6-16,6-6-3 15,8-5-1-15,4-12 3 16,24-24-2-16,2-3 0 0,13-29 8 16,8-9 7-16,4-25 20 15,4-17 5 1,10-14 9-16,4-7-2 0,-1 3-4 16,-1 11-2-16,-11 26-11 15,-2 18-10-15,-8 26-10 16,-9 18-3-16,-12 24-5 15,-7 14-1-15,-12 27-5 16,1-4 5-16,-2-5-27 16,6-11-11-16,14-21 254 15,4-5-629-15,9-12 367 16</inkml:trace>
  <inkml:trace contextRef="#ctx0" brushRef="#br0" timeOffset="17507.24">12602 11340 958 0,'-16'-2'478'0,"2"35"-156"0,-3 17-80 15,3 28-129-15,1 10-33 16,1-1-50-16,7-5-7 16,0-27-6-16,5-15-9 15,11-23-6-15,3-14 2 16,13-26 27-16,3-6 13 15,-1-24 15-15,-1-15 12 16,4-2 8-16,-2-8 13 0,0 11 19 16,5 16-2-16,-5 13-17 15,1 14-17-15,-1 21-27 16,-6 9-9-16,-8 22-8 16,-4 11-2-16,-5 30-4 15,-1 14-5-15,-2 14-7 16,-1 11-3-16,-3-9-6 15,-16-8-14-15,-2-7-25 16,-1-9 92-16,-24-12-55 16</inkml:trace>
  <inkml:trace contextRef="#ctx0" brushRef="#br0" timeOffset="17739.49">11367 12204 1383 0,'6'65'615'16,"15"-28"-306"-16,11-10-19 15,36-13-112-15,7-5-33 16,10-9-75-16,22-2-15 16,-3-4-38-16,-4-10-8 15,2-1 4-15,-8-14 7 16,12-1-25-16,5-6 73 15,0-17-56-15</inkml:trace>
  <inkml:trace contextRef="#ctx0" brushRef="#br0" timeOffset="18407.41">14125 11139 949 0,'-13'48'423'0,"0"9"-218"16,1 11-12-16,3 20-82 15,-1 6-12-15,2 6-19 0,1 0 2 16,-3-18-13-16,0-8-9 16,2-20-16-16,1-15-9 15,3-17-8-15,4-15-4 16,5-19-9-16,3-12-3 16,9-25-7-16,3-16 3 15,6-29 20-15,9-13 12 16,16-9 23-16,4-2 9 0,7 28-5 15,-11 9-9-15,-14 33-16 16,-6 21-6-16,-19 27-5 16,2 16-1-16,-7 35-1 15,-3 20-6-15,0 24-10 16,0 19-3-16,-4 5-2 16,-2-14-1-16,-1-16 0 15,3-18-1-15,6-37-5 16,9-11-2-16,8-37 1 15,3-18 1-15,-1-27 7 16,0-8 1-16,-5-20 1 16,0-4 0-16,-1 4-1 15,-1 5 0-15,3 32 1 16,0 14 1-16,2 36 7 16,-5 11 4-16,0 25 1 15,-5 13-1-15,-9 13-6 16,2 9-3-16,-7-3-4 0,1-12 9 15,5-13-9-15,4-12 14 16,12-23 207-16,11-2-174 16</inkml:trace>
  <inkml:trace contextRef="#ctx0" brushRef="#br0" timeOffset="18738.38">15180 11355 1191 0,'-17'5'556'0,"-15"19"-267"16,-6 8-86-16,-4 27-115 16,3 13-45-16,4 14-26 15,4 0-6-15,10-22-8 16,10-10 1-16,12-30 0 16,10-10-3-16,17-18 17 15,1-21 17-15,6-23 35 16,3-4 16-16,3-17 33 15,4 4 5-15,0 6-5 16,-4 3-7-16,-14 25-42 16,-13 13-18-16,-22 30-24 15,-1 17-3-15,-6 30-8 16,-5 10-8-16,4 14 2 16,-6-7-11-16,1-13 0 0,8-7 90 15,8-28-639-15,5-8 437 16</inkml:trace>
  <inkml:trace contextRef="#ctx0" brushRef="#br0" timeOffset="18922.31">15532 11111 1279 0,'15'-79'568'0,"-2"36"-288"16,-4 15-54-16,-10 35-48 15,-4 14-24-15,-2 28-21 16,-2 13-32-16,0 19-53 15,-1 5-14-15,2 7-14 16,4 4-3-16,4-5-37 16,4-10-21-16,6-17 303 15,4-6-219-15</inkml:trace>
  <inkml:trace contextRef="#ctx0" brushRef="#br0" timeOffset="19256.04">15381 11703 1169 0,'0'-29'478'0,"19"3"-320"15,12-4-56-15,7-3-67 16,11 3-24-16,3-4-6 16,-1-2-1-16,11 0-1 0,-9 4-3 15,5 6 7-15,-4 2 22 16,-14 6 63-16,-2 6 23 15,-23 4 26-15,-6 10 9 16,-19 14-20-16,-8 3-6 16,-8 25-5-16,5 15-23 15,-8 21-37-15,2 10-13 16,8-6-20-16,-10-8-4 16,23-18-6-16,4-11-3 15,11-18-8-15,7-3-5 0,8-21 13 16,-2-7-8-16,6-17-1 15,8-14 118-15,-1-15-100 16</inkml:trace>
  <inkml:trace contextRef="#ctx0" brushRef="#br0" timeOffset="19604.14">16276 10940 1056 0,'8'-49'534'0,"-9"33"-193"16,-7 42 9-1,3-13-130-15,2 0-47 0,-12 91-58 16,-11 15-21-16,-4 27-28 16,8-41-8-16,-1-9-26 15,14-3-12-15,14-26-16 0,6-26-4 16,18-28-5 0,4-14-2-16,8-21 5 0,0-5 2 15,-5-25 1-15,-4-9 12 16,-3-8 35-16,5 7 21 15,5 16 38-15,4 14 5 16,-7 19-19-16,-3 13-14 16,-5 28-26-16,-7 11-15 15,-10 30-16-15,1 7-6 0,-10-7-9 16,8-4 14-16,14-16-39 16,1-14-12-16,5-9 32 15,-4-4-137-15,4-8 250 16,-1 7 12-16,12 5-112 15</inkml:trace>
  <inkml:trace contextRef="#ctx0" brushRef="#br0" timeOffset="25119.65">18470 11262 1163 0,'1'25'505'16,"-1"6"-282"-16,0 28-52 15,-5 15 6-15,-2 28-45 0,-6 6-24 16,-5 9-39-16,4-2-19 16,-4-19-23-16,5-5 13 15,2-36-20-15,-1-15-23 16,7-31 8-16</inkml:trace>
  <inkml:trace contextRef="#ctx0" brushRef="#br0" timeOffset="25254.63">18345 11209 1309 0,'-3'-54'561'0,"3"42"-329"15,-4 3-71-15,-1 6-94 16,-1 1-22-16,4-17-47 15,7-3-38-15,11-10 161 16,13-1-114-16</inkml:trace>
  <inkml:trace contextRef="#ctx0" brushRef="#br0" timeOffset="25518.63">19457 10670 1439 0,'26'-4'627'0,"-22"-3"-313"16,-19-2-70-16,-24 4-50 16,-10-1-32-16,-21 5-46 15,7 18-17-15,3 24-37 16,-3 20-16-16,-1 32-20 0,-5 8-9 16,1 22-8-16,6 6-5 15,17 8 5-15,9 3-14 16,16 0-27-16,8-2-3 15,15-16 210-15,2-18-198 16,10-27 75-16</inkml:trace>
  <inkml:trace contextRef="#ctx0" brushRef="#br0" timeOffset="25668.84">18737 12165 946 0,'-28'-25'548'0,"4"-19"-72"15,6-3-91-15,16 7-154 16,2 4-44-16,28 13-75 15,8 2-14-15,12 3-31 16,15 0-24-16,5-1-11 16,7 2-25-16,6-7-55 15,3-2 14-15,5 0-285 16,0-3 223-16</inkml:trace>
  <inkml:trace contextRef="#ctx0" brushRef="#br0" timeOffset="26164.76">20321 11133 1136 0,'-13'33'491'0,"1"11"-251"16,-4 21-103-16,0 8-3 16,3 32-19-16,-3 2-25 0,4-2 3 15,4 5-9-15,-2-26-20 16,3-14-10-16,8-16-18 16,-1-18-13-16,10-21-17 15,2-12-2-15,2-27 6 16,7-17 3-16,6-25 6 15,6-10 3-15,11-18 3 16,7-1 3-16,4-9 14 16,-2 4 7-16,-2 28 14 15,-6 11 5-15,-13 35-9 16,-5 11-7-16,-10 24-16 16,-3 14-7-16,-5 27-8 15,-1 13-4-15,-4 21-8 16,-2 4 6-16,0-4 23 15,3-4-85-15,3-19-81 16,8-8-121-16,2-25-158 0,2-11 45 16,0-25 203-16</inkml:trace>
  <inkml:trace contextRef="#ctx0" brushRef="#br0" timeOffset="26414.58">20947 11615 466 0,'30'-58'377'15,"-14"12"102"-15,-3 13-62 16,-6 22-88-16,-8 11-43 15,0 33-100-15,-1 13-41 0,-12 21-65 16,1 6-23-16,5-1-20 16,8-1-8-16,9-16-9 15,8-11 1-15,3-21 6 16,-10-10 9-16,8-11-5 16,-1-2-1-16,-1-4-6 15,-1-6-10-15,-6-6-2 16,-9-7 0-16,-5-10-14 15,5 0-15-15,-6-16-39 16,-3-9-31-16,4-22-83 16,-4-11 433-16,11 1-225 15</inkml:trace>
  <inkml:trace contextRef="#ctx0" brushRef="#br0" timeOffset="26617.26">21208 11005 1185 0,'12'-8'558'0,"-4"11"-217"15,-8 3-38-15,-1 17-84 16,-2 9-41-16,-5 22-44 0,3 12-36 16,-2 19-36-16,4 7-9 15,7 12-33-15,4-4-9 16,10-9 4-16,-2-22-9 16,-1-22 163-16,6-7-239 15,0-14-35-15,1 3-652 16,-7-12 404-16</inkml:trace>
  <inkml:trace contextRef="#ctx0" brushRef="#br0" timeOffset="26751.63">21236 11728 1202 0,'-13'-28'559'0,"15"0"-225"16,11 8-78-16,17-4-82 16,10-1-30-16,25 7-25 15,3-5-25-15,-20-4-29 16,12 2-7-16,-22-3-52 15,-6 2-18-15,8 11-35 16,-21 5 66-16,-8 10-23 16</inkml:trace>
  <inkml:trace contextRef="#ctx0" brushRef="#br0" timeOffset="26997.43">20576 12366 1771 0,'11'40'747'15,"22"-20"-430"-15,8-10-65 16,23-15-85-16,-4-9-48 16,19-1-58-16,-5-3-24 15,-8 0-22-15,-4 0-10 0,-13-5-19 16,-3-6-2-16,3 0 161 15,1-7-115-15</inkml:trace>
  <inkml:trace contextRef="#ctx0" brushRef="#br0" timeOffset="28247.2">23428 11366 1295 0,'-52'-11'549'15,"-5"11"-371"-15,-22 18-36 16,1 10-10-16,9 39-69 15,1 10-19-15,17 21 22 16,12 11 9-16,12-6-2 16,8-5-3-16,26-11-29 15,1-19-15-15,23-19-21 16,4-12-5-16,7-17 6 16,8-7-15-16,7-15-20 15,10-9 363-15,-3-31-265 16</inkml:trace>
  <inkml:trace contextRef="#ctx0" brushRef="#br0" timeOffset="28666">23636 10720 1240 0,'-4'23'535'0,"3"22"-313"16,-5 13-69-16,-4 15-31 15,-3 27-40-15,-3 5-17 16,0 18-7-16,-6 21-17 16,5 15-15-16,0 10 0 0,5 3 6 15,9-18 3-15,3-34-4 16,6-16-9-16,7-36-13 16,3-20-3-16,5-28 0 15,-6-21 3-15,11-30 7 16,0-15 2-16,1-38 2 15,5-10 7-15,5-22 10 16,7-3 6-16,9 12 10 16,-4 8-2-16,-2 28 2 15,-4 19-1-15,-15 26-4 16,2 19-4-16,-11 26-6 16,-6 9-4-16,-4 21-7 15,-5 12-5-15,-5 16-10 16,-1 2-3-16,-1 13-1 15,-2-6 8-15,6-6-37 16,4-3-41-16,3-29-54 16,6-11-18-16,3-22-76 0,-1-20-160 15,6-3 259-15</inkml:trace>
  <inkml:trace contextRef="#ctx0" brushRef="#br0" timeOffset="29077.71">24429 11847 1099 0,'10'-24'531'16,"-8"10"-218"-16,3 10-60 16,-25 5-109-16,4 12-34 0,-23 8-21 15,-12 3-15-15,0 18-24 16,-1 11-14-16,14 17-27 16,1-1-5-16,17 7-4 15,2-9-1-15,15-16-4 16,4-9-3-16,15-22-7 15,3-14-1-15,11-18 6 16,8-7 5-16,7-22 13 16,7-6 8-16,-7-19 17 15,-7-7 12-15,0-3 19 16,-13 1 7-16,-2 18 5 16,2 10-3-16,-17 21-4 15,2 10-1-15,-3 27-11 16,-9 10-10-16,-2 20-16 15,-3 12-10-15,-1 11-13 0,3 0-1 16,5 4-5-16,1-12-11 16,3-14-22-16,1-10 67 15,7-15-77-15,4 0 40 16</inkml:trace>
  <inkml:trace contextRef="#ctx0" brushRef="#br0" timeOffset="29193.37">24719 12061 970 0,'16'16'571'0,"-6"2"-100"0,-7 13-176 16,-6-4-66-16,-7 8-115 15,-3 6-57-15,-2-5-28 16,3 2-9-16,5-9-20 16,-2-14 310-16,4-5-240 15</inkml:trace>
  <inkml:trace contextRef="#ctx0" brushRef="#br0" timeOffset="29644.7">24729 11659 1202 0,'19'-69'561'0,"-8"32"-229"16,-2 10-35-16,-7 23-96 15,6 10-45-15,-12 7-76 16,0 8-13-16,-1 7-31 0,-1-2-9 15,12 22-19-15,3 0-3 16,8 22-1-16,-4 15-3 16,-9 7-23-16,15 13-27 15,-13-19-20-15,2-11 3 16,2-26 23-16,-4-19 24 16,7-12 3-16,-2-8 24 15,5-19 18-15,-5-14 11 16,8-20 37-16,0-16-13 15,2-17 20-15,4-9 3 0,0-4-2 16,4 11 5-16,1 24-10 16,-7 15-3-16,-3 29-10 15,-3 11-11-15,-9 17-15 16,-1 11-8-16,-4 17-10 16,-3 4-5-16,0 11-9 15,-2-1 2-15,2-6-17 16,1-3-13-16,1-11-33 15,1-9 15-15,3-14 169 16,3 7-991-16,-4-21 704 16</inkml:trace>
  <inkml:trace contextRef="#ctx0" brushRef="#br0" timeOffset="29811.49">25475 11847 1348 0,'13'-11'623'0,"-4"15"-278"15,-8 11-52-15,-2 23-125 0,-6 10-48 16,-1 20-65-16,-3 4-19 16,6 7-14-16,1-6 5 15,4-19-35-15,0-9 0 16,5-19 273-16,5-1-214 16</inkml:trace>
  <inkml:trace contextRef="#ctx0" brushRef="#br0" timeOffset="29987.21">25514 11585 1385 0,'-1'-77'626'15,"2"14"-339"-15,0 34-122 16,-1 10-36-16,-7 12-87 16,-5-2-17-16,2 6-7 15,-2-5-6-15,9 3-31 16,3 3-52-16,6 3-128 15,-6-1 37-15,10 29 74 16</inkml:trace>
  <inkml:trace contextRef="#ctx0" brushRef="#br0" timeOffset="30282.17">25663 11944 944 0,'-4'76'540'16,"-2"6"-114"-16,-5-4-117 15,-1-13-36-15,9-7-73 0,0-17-33 16,7-23-69-16,3-14-28 15,6-17-32-15,4-15-11 16,13-24-2-16,4-16-3 16,0-27-9-16,-3-6-5 15,-1 7-2-15,3 16 0 16,-4 21 5-16,3 13 8 0,-9 27 26 16,-4 4 7-16,-8 24 8 15,-3 16-5-15,-10 12-24 16,-3 13-8-16,-4 11-12 15,-3 1-2-15,8-3-18 16,-4-11-3-16,10-10 35 16,8-14 127-16,7-18-100 15</inkml:trace>
  <inkml:trace contextRef="#ctx0" brushRef="#br0" timeOffset="30863.04">26257 11742 1276 0,'14'-27'615'0,"-12"23"-268"16,-2 6-30-16,-9 29-145 16,-5 5-55-16,-6 16-63 15,-3 2-22-15,-3 10-25 16,6 5-3-16,14 2-4 16,2-4-1-16,10-29-4 0,6-8-2 15,4-22 0-15,4-4 0 16,3-11 5-16,6-5-3 15,-1-27 15-15,-11-14 15 16,1-15 23-16,-7-10 20 16,3 7 17-16,9 12-5 15,-3 19-9-15,-2 10-9 16,-5 22-21-16,-1 10-4 16,-1 19-9-16,1 19-6 0,-1 20-8 15,0 16-4-15,-1 20-3 16,-3 4-2-16,-15 5 0 15,-6-1-1-15,-12 6-2 16,-4 3 0-16,-5-10-1 16,-4-5 1-16,-4-24 2 15,-2-13 3-15,2-19 1 16,9-13 0-16,10-22-3 16,6-13-2-16,11-22-6 15,6-6 0-15,9-12-2 16,9-1 1-16,22 2 4 15,-6-4 2-15,19 9 7 16,-4 0 2-16,9-1 2 16,9 4 0-16,7-9-3 15,14 6-2-15,4-4-4 0,8-1 6 16,6-5-30-16,6-5-15 16,9-9-28-16,15-1-13 15,18-14 214-15,5-4-253 16,4-9 135-16</inkml:trace>
  <inkml:trace contextRef="#ctx0" brushRef="#br0" timeOffset="-194896.78">1617 13462 187 0,'-77'-42'216'0,"14"7"34"0,10 13 2 16,-2 11-16-16,19 11-52 16,2 7-20-16,16 1-26 15,6 0-20-15,10 2-44 16,4-4-20-16,15 0-24 15,11-2-6-15,12-4-4 16,12 0-2-16,8-2 5 16,8 0 1-16,13 1 11 15,17 2 2-15,19 6-3 16,4-2-3-16,24 4-12 16,-7-6-3-16,6-1-9 15,20 2-3-15,17-1-1 16,5 2-2-16,34-4-1 15,-7 2 0-15,19-3 0 16,12-3 0-16,12 6 1 16,19 1 4-16,5 8 10 15,16 2 1-15,3 0 2 0,5 5-1 16,18-6-11-16,3-2 0 16,10-2 1-16,5-10-2 15,8-1 3-15,-5-4 1 16,20 3-1-16,1 1-1 15,1-1-2-15,19 3 1 16,2 2 0-16,-8-1 1 0,-12 4 0 16,22-4-1-16,9 1-6 15,15 5-1-15,28-7 19 16,-37 0 6-16,6-1 4 16,3-7 2-16,-8 2-20 15,28 3-4-15,-9 0-1 16,-8 3-1-16,20 6-1 15,-30-2 0-15,7 10 2 16,7-4-1-16,-19 0 0 16,15 4 0-16,-2-1-1 15,-14 2 0-15,5-1 0 16,0-3-2-16,-10 1 1 16,17 5 1-16,-10-15 4 15,3 15 2-15,1-14-1 16,-10 2 0-16,-1 13-6 15,-10-20 8-15,-5 7 12 16,-20 4 6-16,-6 1 8 16,14 2-8-16,-15-1-14 15,4-7-6-15,-7 4-7 0,-26 3 3 16,-7-2 0-16,-4-2 2 16,-3 1-1-16,-12-7-1 15,-16 0-1-15,-1 4 0 16,-26-6-1-16,0 1 0 15,-11 0 2-15,-12-1 1 16,-10 1 4-16,-7 2 3 0,-16 3 3 16,-3 5 3-16,-19 2 2 15,-8 3 0-15,-4 4 0 16,-17-3 3-16,-10 4 4 16,-2-3 3-16,-12 2 3 15,3 3-1-15,-12 0 4 16,-9 1 2-16,-1 3 2 15,-9-6-2-15,-5 0-5 16,-5-1-5-16,-20-4-6 16,6 2-3-16,-7-3-6 15,-3-3-3-15,0-3-4 16,-10 2-2-16,-21-10-4 16,-2 0-16-16,-5 0-40 15,-4-5-38-15,10 2 295 16,6-2-884-16,-7-26 578 15</inkml:trace>
  <inkml:trace contextRef="#ctx0" brushRef="#br0" timeOffset="-189269.53">7045 14702 620 0,'-17'-20'384'16,"6"10"-66"-16,-1 4-76 15,2-6-29-15,1 11-69 16,0 6-25-16,2 13-35 16,1 10-9-16,3 10-6 15,3 6-3-15,1 20-14 16,1 1-9-16,4 12-20 16,1 3-5-16,-2 15-9 15,2 5-3-15,-5 9 0 0,1 5-2 16,-1-3 0-16,3 2 0 15,-2-4-2-15,0-2 1 16,-3-13 0-16,0 3-1 16,-1-2 5-16,-4-2 4 15,0 0 8-15,-4-7 7 16,0-7 6-16,-1-13-1 16,0-6-3-16,1-10-3 15,3-13-2-15,-2-3 0 0,1-19 6 16,2-2 3-16,2-10-5 15,3 2-2-15,1-4-11 16,-1-1-6-16,0 0-5 16,0 0-3-16,15-1 0 15,29-6-1-15,-16-4-1 16,12-2 1-16,10-3-2 16,1-10 1-16,5-2 1 15,-4-5-1-15,12 5 1 16,9-5 0-16,20 7-1 15,5 5 0-15,11-1 0 16,5 9 0-16,12 6 0 16,6-5 0-16,8-4-1 15,10 1 1-15,0-9 1 16,4 7 0-16,21 5-1 16,-7-2 1-16,8-2 0 15,13-2 1-15,-12-5 1 16,22 2 1-16,2 4-1 0,-7-2 0 15,18 6-1-15,-13 3 0 16,14 4 0-16,-7 6-1 16,6 1 0-16,6 4 1 15,-1 1-1-15,11 2 1 16,0 1-2-16,-2-3-1 0,7-1 1 16,-2-2 1-16,-9-1 3 15,14 4 1-15,-3-2 0 16,8 1 0-16,8 2-2 15,-7-3-1-15,1 3 0 16,1 3-1-16,-1-1 2 16,7-1 0-16,-1-2 2 15,2-4 0-15,0-3-3 16,-5 1 0-16,8 2-2 16,-13 7 0-16,14 0 2 15,-2-1 0-15,-4 1 2 16,14 0-1-16,-10 7-1 15,7 4 2-15,-5-4-1 16,6 6 0-16,-12-17-1 16,7 10 0-16,-12 1 0 15,1-10 0-15,-5 18 0 16,-5-10 0-16,3 11 2 16,-12 10 0-16,-2 3 1 15,-16 3 2-15,-7 4-2 0,-7 0 1 16,-9 2-1-16,0 3-1 15,-21-11 0-15,-1 6 0 16,-9-9 3-16,-21-13 0 16,-9 6 0-16,-15-9 0 15,-10 3-2-15,-12 4 1 16,-14-3 1-16,-11 2 5 0,-23-9 6 16,0 0 2-16,-11-4 1 15,-2-7-4-15,-9-6-5 16,-2-1-1-16,-6-9 0 15,-5-2 0-15,-1-13 0 16,-3-3 0-16,-5-12-2 16,-3-16-1-16,2-4-3 15,2-9-2-15,-2-25-1 16,6 2 0-16,1-18 0 16,1-5 0-16,7-4 0 15,1 2 1-15,5 3-1 16,-1-2 0-16,1 7 0 15,-2-2 0-15,0 4 1 16,1 5 0-16,-2 14 0 16,-1 7 0-16,1 14 0 15,-5 7 0-15,-3 8 0 16,3 6 0-16,-7 8 0 16,2 1 0-16,5 10 0 0,-7 0-1 15,5 12 1-15,-5-3 0 16,-8-4 1-16,7 12 0 15,-10-7 1-15,7 9 0 16,1 6 2-16,-5 0 0 16,-3-3 0-16,-2 1 1 15,-7-2-1-15,-1-7 0 0,-8 4 1 16,-3 0 0-16,-7-4 1 16,-5 5 0-16,-2 2-1 15,0 2 0-15,-19 10-1 16,-9-5-1-16,-19 1 1 15,-6 1 0-15,1-3 0 16,-8 4 0-16,-6-1-1 16,-7 1 0-16,-12-5 1 15,4 5-1-15,-3 3 0 16,-11-8 1-16,-10 5 1 16,-6-4 1-16,3-2 1 15,-9 3 0-15,7 6-1 16,-1-7 0-16,-24 0 1 15,6-5 0-15,-16-12-1 16,-4 5-1-16,11-9-3 16,-10 5 0-16,4-2 0 15,-10-3 1-15,-6 7 0 16,9-2 0-16,-30 3-3 0,16 1 0 16,-13 1-1-16,2 2 0 15,2 1 0-15,0 3 0 16,-9 1 0-16,-2 4 0 15,4 4 0-15,-9 1 1 16,2-2-1-16,-6 1 1 16,7-2-1-16,6 1 0 15,6-2 0-15,-6 0 0 0,1-1-1 16,-11-4 1-16,6 4-1 16,-4-3 0-16,8 1 0 15,4 2-1-15,6-2 1 16,1 0 0-16,11-2 1 15,-9-4-3-15,9-1 2 16,2 2 1-16,-6 0 0 16,12-4 0-16,-13 0 0 15,16 0 0-15,-2-3-3 16,-2 4 0-16,11-2 1 16,-6 1 0-16,14 0 1 15,2-5 1-15,3 5 0 16,1-9 1-16,-4 9-1 15,5 5 0-15,14-5-1 16,-7 4-1-16,11-3-2 16,4-7 1-16,-2 2 0 15,15-2 1-15,7 1 1 0,6 1 1 16,3-3-1-16,1 4 0 16,6-3-1-16,8 4 1 15,13 8 1-15,0-1 0 16,9 5 0-16,-1 0 1 15,9-3 1-15,11 0 0 16,15 0 0-16,5 1 0 16,9-1-1-16,-7 0 1 0,-2 1-2 15,0 2 1-15,0 2-1 16,10 4 0-16,11 7 0 16,-1-3 0-16,6 11-1 15,0-3-1-15,-1 3 0 16,3 1 0-16,-6-6 1 15,4 9 0-15,0-4 0 16,-9-1 0-16,13 19 1 16,-10-8 0-16,6 8-1 15,2 1-10-15,-9-16-19 16,7 1-24-16,-4-15-75 16,10-9 11-16,5-19-538 15,-1-8 462-15</inkml:trace>
  <inkml:trace contextRef="#ctx0" brushRef="#br0" timeOffset="-187721.22">5438 14010 1189 0,'-15'1'485'16,"6"12"-303"-16,3 5-40 0,6 11-49 15,2 14-19-15,11 17-31 16,7 10-9-16,7 23-14 16,8 6-10-16,2 3-8 15,1 2 0-15,1-8 0 16,-8-11 1-16,-3-12-1 16,-9-19 1-16,-7-20 0 15,-2-9 4-15,-14-23 1 16,-7-10-1-16,-12-25-1 15,-12-17-3-15,-8-30-9 16,3-7 12-16,-17-25 45 16,12-3 17-16,12 0 17 15,0 2-11-15,28 24-43 16,6 15-16-16,8 15-9 16,9 6-1-16,2 5-4 15,2 0-1-15,9 8 0 0,3 5 0 16,6 11 3-16,3-1 2 15,9 21 3-15,-4 3-1 16,-9 13-2-16,-2 15 2 16,-18 4 1-16,1 6 2 15,-7 5 3-15,-8 3 3 16,-7 5 2-16,-11-2 0 16,2 9-1-16,-17-7-3 15,-2 4-4-15,-2 1-2 0,-9-15-2 16,17 3-2-16,7-14-4 15,7-7-5-15,23-3-6 16,6-7-1-16,13-8 2 16,12-4 5-16,-8-15 5 15,9-2 2-15,1-14 5 16,0-5 3-16,13-6 10 16,2-4 2-16,-3 0 2 15,0 9 6-15,-21 4 13 16,-8 6 11-16,-19 10 30 15,-10 3 13-15,-9 12 6 16,-12 3-5-16,-12 13-20 16,-10 3-15-16,-7 9-21 15,-1 6-8-15,7 9-13 16,7 6-6-16,10 4-8 16,8-1-2-16,8-3-3 0,7 0-1 15,6-9-1-15,2-7 0 16,8-5-1-16,2-4 2 15,8-3-21-15,-1-7-19 16,8-1-45-16,3-8-38 16,14-7 253-16,7-7-124 15</inkml:trace>
  <inkml:trace contextRef="#ctx0" brushRef="#br0" timeOffset="-187272.24">6900 13841 1055 0,'-17'4'490'0,"-1"8"-206"16,-2-1-13-16,-2 4-52 0,-8 3-27 16,2 7-25-16,-6 4-18 15,-1 14-23-15,6 7-9 16,6 14-32-16,1 0-15 15,11 0-18-15,5 3-12 16,11-10-15-16,2-3-8 16,13-3-12-16,6-6-3 15,-7-14 4-15,6-3-13 16,4-14-52-16,-9-12-32 0,11-13 268 16,9-6-751-16,-8-21 496 15</inkml:trace>
  <inkml:trace contextRef="#ctx0" brushRef="#br0" timeOffset="-186955.41">7027 13980 785 0,'-1'23'493'16,"0"2"-14"-16,3 6-257 15,3 0-34-15,11 11-66 16,0-2-20-16,16 3-6 16,-8-2-1-16,11-9-2 15,-15-7-3-15,-5-15-9 0,5-3-11 16,-4-10 10-16,10-3 16 16,-12-18 7-16,7-2 0 15,-18-20-33-15,4 5-23 16,-2-6-30-16,-3-2-5 15,4 3-7-15,0-8-14 16,7 8-59-16,1 2-21 16,7 15 249-16,1 6-150 15</inkml:trace>
  <inkml:trace contextRef="#ctx0" brushRef="#br0" timeOffset="-186189.3">8843 13680 1044 0,'-7'-9'507'0,"1"0"-215"0,5 13-85 16,-1 4-39-16,5 11-66 15,4 13-26-15,9 21-22 16,4 7-13-16,9 22-14 16,9 7-5-16,6-6-12 15,-2-4-2-15,0-14-1 16,-14-11-1-16,-11-11 1 15,3-6 0-15,-13-19 0 16,-2-5 5-16,-5-15 6 16,-16-10 0-16,-2-16 2 15,1-7-6-15,-24-29 2 16,19-2 7-16,-15-15 15 16,1-3 2-16,27 10-5 15,-2 2-9-15,21 17-17 16,9 10-3-16,8 16-6 15,7 0 0-15,0 13-1 16,0 6 0-16,0 9 0 16,-4 4 0-16,7 15 1 0,-2-3 0 15,-1 16 3-15,-2 4 3 16,-8 5 5-16,-5 10 3 16,-13-2 6-16,-3 6 1 15,-10 0-1-15,-2-6 1 16,-5-4-2-16,-5-13 1 15,-10-7-1-15,-11-11-2 0,-4-8-4 16,2 6-4-16,-2-7-10 16,8 1-10-16,2 0-39 15,-2-7-36-15,10 2-33 16,6 0-16-16,14-7 83 16</inkml:trace>
  <inkml:trace contextRef="#ctx0" brushRef="#br0" timeOffset="-185674.3">9122 14037 472 0,'-8'10'343'16,"19"7"16"-16,-17-11-122 15,-3 1-31-15,9 3-36 16,-11-8-6-16,16 12-19 15,-3-4-17-15,-7-5-31 0,8 0-20 16,-3-4-30-16,5 1-7 16,-5-3-2-16,0 0 4 15,0 0 11-15,0 0-1 16,0 0-9-16,11-2-7 16,6 0-11-16,31-2-4 15,-22 12-6-15,0-9-3 16,6 1-4-16,3-3 0 15,3 4 2-15,6 12 1 0,5 1 1 16,-2 4 0-16,-8-4 6 16,-11-5 3-16,-14 1 8 15,3 8 4-15,-7 5 5 16,-3 7 3-16,-4 7 3 16,-15-1 1-16,4 2-3 15,-9 4-6-15,-4-3-10 16,1 1-5-16,-26-13-8 15,0-10-4-15,-7-15-3 16,5-5 1-16,12-7-29 16,9-2-17-16,5-6-39 15,10-2-26-15,6-5 323 16,8-1-1002-16,15 5 661 16</inkml:trace>
  <inkml:trace contextRef="#ctx0" brushRef="#br0" timeOffset="-185189.85">9894 14135 868 0,'-11'5'505'16,"-1"-5"-112"-16,2 12-127 16,-4-6-59-16,3 4-84 15,1 10-22-15,5 6-26 16,2 5-12-16,9 9-15 15,1-4-11-15,12-2-20 16,1-9-5-16,7-12-10 16,7-6-2-16,-9-19 0 15,3-7 1-15,0-8 0 16,-4-3-1-16,2-10 14 16,-4 1 10-16,-14-11 22 15,5 6 11-15,-1 5 4 0,-4-1-5 16,13 24-12-16,-15-3-3 15,2 19-2-15,5 20-3 16,-13 5-6-16,3 14-4 16,-3 11-15-16,-3-9-1 15,-1 7-4-15,4-4-10 16,4-10-42-16,5-2 71 16,14-11-33-16</inkml:trace>
  <inkml:trace contextRef="#ctx0" brushRef="#br0" timeOffset="-184808.34">10982 13768 547 0,'2'-15'392'0,"-16"3"81"16,-8-6-105-16,-16 1-92 16,4-7-22-16,-4-2-59 15,-3 0-18-15,3-3-28 16,-1 7-16-16,7 10-32 0,1 8-15 16,11 27-36-16,6 17-14 15,-2 19-20-15,-1 13-5 16,5 11-5-16,5 10-3 15,15 8-3-15,4-8 0 16,1-5 4-16,-5-8-9 16,5-19-27-16,5-1-19 15,6-20 20-15,3-14 242 16,-4-28-155-16</inkml:trace>
  <inkml:trace contextRef="#ctx0" brushRef="#br0" timeOffset="-183937.31">10880 13635 1104 0,'-3'-28'554'0,"-8"11"-178"16,-4 10-54-16,-5 9-107 16,-2 7-44-16,-2 13-64 15,0 2-24-15,0 12-34 16,2 7-11-16,3 14-8 15,4 6-5-15,11 12-9 16,2-1-4-16,6-4-7 16,0-3-2-16,-4-15 6 15,1-3-12-15,-1-8-38 0,-2-6-28 16,-2-7-69-16,-3-5-43 16,-6-15-40-16,1 2 7 15,-2-10 26-15,-4-3 51 16,0-15 73-16,-12-5 21 15,-3-8 59-15,6 2 25 16,-4-1 48-16,15 6 9 16,2 3-2-16,5 1-16 15,16 8-29-15,4 2-7 0,28 8-14 16,-4-5-4-16,5 2-9 16,1-7-2-16,-3-9-3 15,6 8-2-15,9-5-5 16,3 4-1-16,7 3-2 15,-5-6 0-15,-8 8-3 16,-6-4 19-16,-15 5 41 16,-6 0 21-16,-7-1 32 15,-2 2-3-15,-10-1-11 16,1 4-1-16,-14-1 3 16,-7 0-4-16,-3 5-4 15,-2 3-12-15,1 17-22 16,-6 9-11-16,-12 13-22 15,4 2-8-15,-1 0-10 16,11 3-1-16,11-10-4 16,5 3 0-16,9-4-2 15,5-7-1-15,12 1-1 0,10-2 0 16,-5-7-1-16,8-3-1 16,-18-11-7-16,1-3-11 15,14-4-15-15,-15-9-3 16,13-9 8-16,-5-4 10 15,-8-9 16-15,6 0 5 16,-9-10 2-16,-10 0 2 16,1 8 3-16,-7-7 1 15,5 13 6-15,0 5 1 0,-4-2-2 16,14 18 0-16,-1-5-4 16,11 5 0-16,7 2-1 15,-3-7-3-15,12 2-1 16,8-8-2-16,17-2-1 15,7-5 2-15,23-2-2 16,6 2-11-16,29-14 164 16,23 1-271-16</inkml:trace>
  <inkml:trace contextRef="#ctx0" brushRef="#br0" timeOffset="-179757.4">8376 14680 1333 0,'1'19'535'0,"0"-3"-342"15,3 5-18-15,9 19-53 16,-2 6-26-16,9 35-48 16,4 17-8-16,7 40-11 15,3 13-9-15,-11 24-8 16,3 9-1-16,-20-13 8 16,-5-9 1-16,2-28-31 15,-3-20-26-15,8-42 393 16,-2-21-287-16</inkml:trace>
  <inkml:trace contextRef="#ctx0" brushRef="#br0" timeOffset="-179576.9">8894 14829 893 0,'47'-48'469'0,"-3"45"-107"16,-2 30-21-16,-11 42-91 0,-5 33-53 15,-12 37-98-15,-12 19-36 16,-8 27-37-16,-5-2-8 16,-10-9-31-16,17-15-28 15,7-37-30-15,-2-23-28 16,28-33 63-16</inkml:trace>
  <inkml:trace contextRef="#ctx0" brushRef="#br0" timeOffset="-179343.95">9646 15100 1234 0,'37'-73'556'0,"-1"43"-270"16,-8 14-72-16,-8 32-85 16,-1 28-34-16,-15 31-38 15,-3 24-13-15,-10 26-13 16,-6 9-12-16,-7 13-42 15,4-9-32-15,5-30-90 16,3-30 166-16,20-64-40 16</inkml:trace>
  <inkml:trace contextRef="#ctx0" brushRef="#br0" timeOffset="-179191.35">10085 15135 763 0,'44'-71'444'0,"-1"24"-101"16,-7 46-83-16,-5 20-13 15,-9 36-87-15,-7 23-29 16,-10 33-66-16,-6 6-23 16,-7 19-10-16,-7-3-15 15,1-19-123-15,4-9-57 16,10-46 86-16</inkml:trace>
  <inkml:trace contextRef="#ctx0" brushRef="#br0" timeOffset="-178991.89">10549 15351 462 0,'51'-59'360'0,"-23"18"94"16,-2 15-120-16,-14 33-129 15,-4 19-42-15,0 34-92 16,-4 14-21-16,-4 31-31 16,3 14-14-16,-6 2-28 15,1-3-30-15,3-30-129 16,4-25-277-16,8-41 306 15</inkml:trace>
  <inkml:trace contextRef="#ctx0" brushRef="#br0" timeOffset="-177996.74">10917 15702 525 0,'74'-127'396'15,"2"-1"12"-15,-10 21-127 16,-7 11-45-16,-7 30-82 16,-4 22-32-16,-4 50-26 15,-5 20-11-15,-7 47-26 0,-11 19-10 16,-16 25-18-1,-13 5-15-15,-6-3-42 0,0-8-27 16,5-41-85-16,27-24-97 16,4-64-24-16,19-29 21 15,19-55 72-15,-2-18 103 16,24-23 62-16,5-6 11 0,7 15 53 16,-6 13 20-16,-11 44 29 15,-8 28 13-15,-23 51 15 16,-4 35-2-16,-18 58-14 15,-11 13-16-15,-16 48-58 16,-9 16-17-16,-10-1-19 16,0 1-5-16,12-54-9 15,13-34-25-15,19-65-40 16,11-28-6-16,27-49-1 16,9-28 24-16,13-29 30 15,4-8 5-15,-12 1 5 16,-4 12 2-16,5 39 15 15,-3 25 10-15,-2 57 31 16,-18 32 14-16,-14 52 2 16,-18 24-5-16,-20 20-41 15,6-4-15-15,-15-27-54 0,9-29-17 16,15-53-74-16,1-29-7 16,15-56 36-16,11-25 9 15,2-49 84-15,12-6 11 16,13-19 28-16,-3 6 12 15,3 34 28-15,-14 18 2 16,-21 60 26-16,-4 33 15 16,-22 64-6-16,-1 32 3 15,-7 50-36-15,-12 9-23 0,-1 3-20 16,0-13-7-16,4-45-14 16,10-24-34-16,11-59-34 15,5-28-4-15,16-53-2 16,8-29 28-16,19-34 33 15,15-10 2-15,-2 2 7 16,6 23 2-16,-15 49 1 16,-16 27 9-16,-17 67 25 15,-15 30 7-15,-13 45 17 16,-11 11-3-16,-10 25-22 16,0-3-7-16,1-28-15 15,8-12-4-15,13-68-38 16,11-25-7-16,15-71-5 15,10-32-3-15,23-44 32 16,14-22 4-16,9 4 2 16,5 15 0-16,-11 35 5 15,-13 28 7-15,-14 58 28 0,-11 29 19 16,-18 65 21-16,-7 30 6 16,-19 48-7-16,-7 19-15 15,-14 2-20-15,0-8-12 16,6-47-18-16,11-35-23 15,19-59-24-15,10-34-2 16,23-51-1-16,18-13 19 16,5-27 17-16,12 4 1 0,-5 22 3 15,-13 16 2-15,1 59 16 16,-13 30 9-16,-12 57 6 16,-3 23 8-16,-20 31-4 15,-9-1-6-15,3-18-6 16,-13-27 4-16,6-49-48 15,14-19-28-15,-4-43 443 16,18-8-322-16</inkml:trace>
  <inkml:trace contextRef="#ctx0" brushRef="#br0" timeOffset="-176665.39">7302 15151 1043 0,'13'-28'373'0,"2"17"-313"16,6 11-26-16,0 17-12 15,-5 17 2-15,-2 34-3 16,-4 14-3-16,-7 47-9 16,-1 27-4-16,-8 24-4 15,-2 16-1-15,-1-6 1 16,3-20-1-16,7-63 7 15,7-41-3-15,15-75-1 16,12-39 10-16,12-61 31 16,12-30 18-16,9-43 29 15,-6-22 1-15,8 1-26 16,-4-1-12-16,-1 33-23 16,9 33-9-16,-5 54-12 15,-5 36-3-15,-9 63 11 16,-6 31 6-16,-28 60 8 0,6 29 2 15,-17 40-11-15,-8 10-11 16,15-8-12-16,-5-16-2 16,18-68-19-16,13-40-2 15,30-71-1-15,5-43 2 16,19-50 21-16,3-19 6 16,-9-19 7-16,20 7-2 15,-17 15-3-15,-1 25-1 0,-13 55-2 16,-27 31 2-16,-9 76 6 15,-10 32 1-15,-15 58 3 16,1 21-3-16,0-7-7 16,8-13-3-16,21-69-15 15,15-45-8-15,15-61-4 16,6-40 1-16,14-46 16 16,4-15 7-16,9-16 4 15,0 4 1-15,-14 20-2 16,4 27 0-16,-10 48-1 15,-5 36 5-15,-23 63 9 16,-18 22 12-16,-18 34 32 16,-4-3 2-16,1-30-12 15,7-23-17-15,10-71-33 16,16-25-7-16,23-41 2 16,3-18 4-16,14 5 3 15,-4-2 1-15,3 38-6 0,5 32-3 16,-13 66 0-16,-1 43 3 15,-31 49 7-15,-16 17 10 16,-7 1 0-16,-10-23-1 16,11-27 16-16,8-21 3 15,22-36-118-15,21-7 76 16</inkml:trace>
  <inkml:trace contextRef="#ctx0" brushRef="#br0" timeOffset="-154635.51">15541 14922 868 0,'-9'-21'440'0,"2"0"-160"16,2-4-92-16,2 4-18 0,0 5-45 16,3 7-12-16,3 14 0 15,0 4 2-15,2 24-13 16,-3 15-14-16,1 17-30 16,4 16-15-16,2 30-26 15,3 11-2-15,4 20 8 16,1 11 5-16,-1 5 8 15,-1-7 4-15,-1 10-8 16,-5-10-3-16,-9-18-6 16,0-5-5-16,-2-22-7 15,-7-8 0-15,5-26-14 16,-5-10-17-16,-2-32-58 16,5-19-18-16,0-23 273 15,3-16-159-15</inkml:trace>
  <inkml:trace contextRef="#ctx0" brushRef="#br0" timeOffset="-154066.36">16265 15482 373 0,'14'-15'301'15,"-3"-2"27"-15,-5-1-67 16,4 4-10-16,-9 3-48 15,-1 5-15-15,-10 5-37 16,3 5-12-16,-2 10-24 16,-7 2-17-16,-18 7-18 15,-11 2-11-15,-11 2-17 16,1 2-1-16,7 12-10 16,-2-10 0-16,4 8 11 15,1 0 2-15,3-6 3 16,15 12-3-16,0-6-16 15,11 2-6-15,-2-3-4 16,-8-7-2-16,14-2 5 0,-11-11 5 16,23-4 2-16,3-1 0 15,24 3-9-15,11 4-7 16,-3-4-2-16,0 1-5 16,-5-5 0-16,6-2-6 15,8 5-5-15,8-8-2 16,5-2-1-16,2 3 1 0,4-4 3 15,-6 9-9-15,-19-10-19 16,-4 2-17-16,-12 0-50 16,1 0 9-16,-2 0 292 15,-5-7-177-15</inkml:trace>
  <inkml:trace contextRef="#ctx0" brushRef="#br0" timeOffset="-153003.37">16065 15820 238 0,'-4'-17'234'0,"-3"7"93"16,-2-1-18-16,1 9-71 15,1 3-20-15,0 0-48 16,4 2-14-16,1 0-25 16,2-3-9-16,0 0-15 15,0 0-3-15,0 0-21 16,14 3-6-16,12 0-10 16,39-2-2-16,-20-7 3 15,1-4 1-15,7 0-6 0,-1 5-13 16,2 4-21-16,-2 2-10 15,9 11-11-15,2 2 0 16,7 5-2-16,11 1 2 16,-22-8 3-16,3-1 2 15,-6-5 1-15,-8-4-1 16,7-2-5-16,-9-3-3 0,1-1-1 16,-9 0 0-16,6 3 1 15,-16-2-5-15,-11-2-23 16,2 2-28-16,-17-6-50 15,12 4 25-15,10-4 37 16</inkml:trace>
  <inkml:trace contextRef="#ctx0" brushRef="#br0" timeOffset="-151841.05">17598 15533 769 0,'5'-2'434'0,"-4"-3"-58"15,2 8-68-15,-3-3-100 16,-1 0-48-16,0 0-76 16,1 5-16-16,2 23-16 15,12 37-13-15,-4-18-16 16,-1-5-7-16,0 11-9 16,7 1-1-16,1-9-3 15,-2-3-1-15,10-7-1 16,-19-8-1-16,-2-15-1 15,12-4-2-15,-6-9-3 16,6-3 0-16,1-11 0 0,-5-10 1 16,-1-19 4-16,7-6 1 15,-2-10 5-15,-2-4 5 16,2 12 8-16,-1 2 2 16,-2 12 3-16,1 11-1 15,-2 10-1-15,1 17 1 16,-3 10-3-16,2 7-1 15,1 8-4-15,-2 5-3 16,6 18-5-16,-3 1-1 16,6 7-1-16,-3-3 0 0,4-7-4 15,7-1-2-15,-13-18 13 16,3-6 8-16,-2-15 17 16,-9-4 6-16,-2-9-9 15,-2-4-6-15,-7-10-13 16,-1-6-4-16,11 2-4 15,-4-4 13-15,4-4-33 16,3 3-24-16,-3-10-42 16,2 3-11-16,18 4 55 15</inkml:trace>
  <inkml:trace contextRef="#ctx0" brushRef="#br0" timeOffset="-151598.26">18403 15649 757 0,'9'26'403'0,"-2"-11"-72"0,2 17-63 16,-2 0-43-16,-1 1-14 16,2 15-36-16,-1-5-17 15,-3 1-52-15,0 5-25 16,0-10-43-16,-2-4-14 15,0-12-9-15,-1-7 1 16,-1-14-50-16,-2-1-23 0,-1-7-118 16,1 5 139-16,1-4 0 15</inkml:trace>
  <inkml:trace contextRef="#ctx0" brushRef="#br0" timeOffset="-151022.78">18411 15435 1132 0,'-8'-12'558'0,"0"-4"-204"15,1-1-105-15,0 4-139 16,1-1-42-16,2 3-43 16,-2-2-14-16,2 1-10 15,3 2 0-15,2 0-11 16,6-1-17-16,2 1-41 0,-1 1-22 15,3 6-37-15,1 7-41 16,7 9-39-16,3 5-14 16,1 8-7-16,0 2 55 15,2 9 78-15,1 4 36 16,6 9 87-16,2 5 27 16,-15 2 60-16,-5-5 35 15,0 2 38-15,-2-4 1 16,1-6-25-16,3 0-22 0,-23-18-48 15,2-4-16-15,7-12-11 16,-1-5-7-16,7-10-14 16,-7-9 5-16,0-10 4 15,-1-6 4-15,6-5 5 16,5 3-4-16,2 2-13 16,-6-1 0-16,0 8 3 15,0 1 1-15,-2 5 5 16,2 6 1-16,3 8-2 15,-2 5-4-15,0 7-11 16,2 11-5-16,-3 6-14 16,1 6-6-16,-3 13-7 15,3 0-2-15,-3 1-14 16,-3-2-15-16,5-9-40 16,-3-7-13-16,3-10 300 15,2-7-925-15,0-17 602 16</inkml:trace>
  <inkml:trace contextRef="#ctx0" brushRef="#br0" timeOffset="-150460.5">19049 15725 785 0,'4'-11'501'0,"2"7"-50"15,-17-5-139-15,-3-1-48 0,1 9-80 16,-7-3-33-16,9 8-60 15,-1 9-29-15,1 10-36 16,2 10-12-16,4 14-11 16,-2 3-13-16,5 2-40 15,2-7-17-15,5-7-22 16,6-3 10-16,6-15 34 16,0 0 15-16,2-11 20 15,-3-10 3-15,-1-14 2 16,2-3 2-16,-6-22 0 15,5-2-2-15,-5-15 9 16,-3-11 10-16,6 2 23 16,-4-5 14-16,3 4 12 15,-3 1-2-15,-7 2-1 16,4 9-3-16,-6 10 7 16,0 8 5-16,-3 16 1 15,-7 4 0-15,9 10-6 16,2 5-4-16,-1 1-4 0,-1 1-4 15,0 0-11-15,0 0-7 16,-1 0-16-16,1 1-4 16,0 24-9-16,-1 36-3 15,4-9 0-15,-2 7-1 16,2 10-1-16,3 5 0 16,-5 2 0-16,8 3-1 15,1 0-3-15,0-6-17 16,1-10-19-16,-10-3-11 0,3-16-28 15,-4-5-2-15,7-8 0 16,4-11 54-16,2-13-619 16,8-9 493-16</inkml:trace>
  <inkml:trace contextRef="#ctx0" brushRef="#br0" timeOffset="-150109.47">19521 15740 1206 0,'-15'8'590'0,"-6"10"-228"16,-7-2-102-16,8 11-140 16,2 2-39-16,3 5-34 0,5 2-9 15,7-2-9-15,5 1 1 16,4-6-2-16,3-5-2 15,8-9-2-15,6 0-3 16,4-6-4-16,6-4-3 16,-4-2-7-16,-4-8-1 15,-3-4-5-15,0 0 0 16,-8-5 5-16,-5-5 2 16,-4 0 6-16,-15-9 1 15,0 1-1-15,2 0-3 0,-8-6 2 16,12 7-5-16,-11-3-30 15,-1-1-20-15,-1 3-8 16,-1-2 322-16,4 13-207 16</inkml:trace>
  <inkml:trace contextRef="#ctx0" brushRef="#br0" timeOffset="-149659.79">19526 15710 538 0,'37'36'344'0,"-16"0"-11"15,-10-4-71-15,1 3-96 16,6 7-35-16,-19-6-33 16,18 7-4-16,-15-12 0 15,6 3 10-15,9 1 12 16,-11-15 1-16,5-5-9 16,2-10-15-16,-13-24-25 15,14 15-8-15,-4-24-4 0,-1-3 0 16,6-2-2-16,-14-19 0 15,8 15-5-15,-1 5-4 16,-5 11-11-16,5 11-4 16,-6 10-5-16,1 6-2 15,4 12-5-15,-1 2-5 16,3 13-7-16,-1 0-2 0,-1 2-1 16,3 5-1-16,2-9 0 15,1 3-1-15,0-14-3 16,3 4 4-16,-3-14 23 15,1-6 10-15,4-4 22 16,-7-11-1-16,1 0-20 16,-4-9-9-16,-1 0-11 15,1-6-14-15,2-11-23 16,-3-2-15-16,11-14 188 16,7 1 11-16,8-4-74 15</inkml:trace>
  <inkml:trace contextRef="#ctx0" brushRef="#br0" timeOffset="-148277.14">20597 15980 906 0,'-13'-1'484'15,"13"-6"-158"-15,0 3-103 0,-1-3-55 16,9 9-72-16,2 5-20 16,4-2-8-16,6 4-6 15,6-4-5-15,3-2-6 16,7 2-19-16,6-3-7 15,2 0-16-15,3 4-4 16,13-1-2-16,-7 4 0 16,3 0-1-16,-2 1 0 0,-12-6 0 15,4 1 0-15,-2-1 0 16,0-1 0-16,7 6-1 16,1-2 0-16,-3-7-4 15,4-1 10-15,-16-12 19 16,9 9 7-16,-2 4 10 15,-6-5-9-15,12 4-18 16,-10-5-5-16,3-1-5 16,6 6-1-16,0 1-1 15,8 4 0-15,-22-7-1 16,4 3-2-16,-3 0 8 16,-10-2 2-16,15 6 5 15,-1 1 1-15,-4 0-7 16,-1-7-3-16,2 4-2 15,-4-3-1-15,1-2-2 16,4 3-1-16,7 4 0 16,-7-3 1-16,-3 0 1 0,-12-2 0 15,-3 2 0-15,0-1 1 16,-3 3-2-16,14 9 0 16,-9-13-1-16,7 6 0 15,5-2-1-15,-3-6 1 16,3 3 0-16,2 3 0 15,-5-3 0-15,-3 0-1 16,-7-3 1-16,2-4-1 0,-9-1 1 16,5 6 0-16,2 5 0 15,-4-2 1-15,7 10 1 16,-12-10-1-16,0-1 0 16,-5-1-1-16,-2-5 0 15,13 6-1-15,-6-3 0 16,2-1-1-16,6-3 1 15,-8-1 0-15,7 10 0 16,-3-4 1-16,-3-1 0 16,0-1 0-16,-2-4 0 15,-2 3 1-15,2 0 0 16,-4 5 1-16,1 0 0 16,2-1 0-16,-4 1 2 15,4-2 1-15,-2-1 1 16,1 6 0-16,-2-2-1 15,0-1 0-15,-2 7 0 0,-5-8 1 16,-3 2 6-16,0 11 0 16,-8-10 4-16,-1 7 0 15,-7 8-2-15,-5-4-1 16,-6 14-2-16,-2 3-1 16,-3 4-4-16,-4 10-1 15,7 6-2-15,-12 1-1 16,-5 1-1-16,-1-6-2 15,0-2 0-15,9-11-3 0,14-8 4 16,4-5-15-16,8-3-29 16,4-3-11-16,5-5-17 15,1-3 9-15,0-18-21 16,4-3 58-16</inkml:trace>
  <inkml:trace contextRef="#ctx0" brushRef="#br0" timeOffset="-147963.4">22522 15556 1038 0,'12'8'547'0,"5"2"-204"16,-10-4-82-16,12 0-51 16,-7 2-69-16,3 0-17 15,14 12 3-15,5 7-8 16,7 5-11-16,8 9 0 16,9 7-13-16,-7 7-3 15,-4 4-18-15,-6-5-15 0,-16-4-27 16,-2-7-12-16,-4-7-19 15,-2-7-14-15,-4-12-33 16,1-7-4-16,-3-20 202 16,5-2 11-16,5-29-67 15</inkml:trace>
  <inkml:trace contextRef="#ctx0" brushRef="#br0" timeOffset="-107373.77">25608 14706 1634 0,'-3'16'639'16,"0"-1"-437"-16,3 25-23 0,5 19-64 15,6 12-37-15,1 17-63 16,-5 13-6-16,-2 42-13 16,-2 15-6-16,2 39-3 15,-1 21 2-15,-4-10 4 0,0-3 1 16,-2-36-37-16,2-22-29 15,2-31-44-15,2-26-10 16,-4-36 79-16</inkml:trace>
  <inkml:trace contextRef="#ctx0" brushRef="#br0" timeOffset="-107099.53">25383 15233 766 0,'4'-49'369'0,"4"7"-134"16,4 5-49-16,10 17-24 15,4 6-7-15,22 3 6 16,7-2-3-16,35-6-3 16,15-5-22-16,31-3-30 15,15-3-15-15,-10-8-44 16,1-3-4-16,-20 1-14 15,-15-5-13-15,-15 10-10 16,-18 1-23-16,-19 9-58 16,-10 14-21-16,-28 11 54 15</inkml:trace>
  <inkml:trace contextRef="#ctx0" brushRef="#br0" timeOffset="-106871.18">25211 16119 1587 0,'32'52'659'16,"29"-38"-396"-16,9-20-56 16,19-28-76-16,10-7-41 0,5-18-48 15,-5-8-17-15,8 5-16 16,-7-5-15-16,-2-1-55 15,5 5-7-15,-11-5 33 16</inkml:trace>
  <inkml:trace contextRef="#ctx0" brushRef="#br0" timeOffset="-106588.81">26677 14867 1642 0,'-10'7'652'0,"2"15"-470"16,6 6-30-16,13 26-58 15,0 5-27-15,6 32-15 16,1 13 1-16,-9 27-20 0,3 24-4 16,-5 17-2-16,-2 7-3 15,7-4 5-15,-13-13-11 16,1-26-44-16,0-18 0 15,-7-36-454-15,9-13 344 16</inkml:trace>
  <inkml:trace contextRef="#ctx0" brushRef="#br0" timeOffset="-106256.55">27312 15660 1374 0,'14'-17'628'0,"-14"25"-295"16,-12 0-60-16,-13 9-106 16,-6 7-57-16,-8 13-60 15,9 15-5-15,-1 15-2 16,5 1-1-16,29 9-10 16,12 0-9-16,24-6-20 15,7-4-5-15,4-18 0 16,8-6 2-16,1-20 2 15,6-9 2-15,-5-13 3 16,-7-1 1-16,-14-8 8 16,-12-4 14-16,-24-10 14 15,-13-8 1-15,-25-19-5 0,-2-3-14 16,-11-16-17-16,-2-1 1 16,5-1-25-16,-2-4-18 15,20 10-62-15,4 3-51 16,2 10-64-16,12 3-20 15,3 10 358-15,3 0-135 16</inkml:trace>
  <inkml:trace contextRef="#ctx0" brushRef="#br0" timeOffset="-105789.27">27613 15718 934 0,'35'52'551'15,"-6"8"-115"-15,-11 0-120 16,-2 3-58-16,-4-6-92 15,8 3-28-15,-6-15-48 16,-8-16-16-16,0-11-23 16,0-15-12-16,2-13-10 15,1-11-1-15,10-12 3 16,-6-13 4-16,2-9-2 16,8 4-2-16,-4 1-7 15,1 9-3-15,0 21-6 16,-4 7-1-16,-4 15-2 15,1 11-1-15,-2 18-4 16,-1 8-4-16,4 17-3 16,-1-3 1-16,5-3-1 15,6 0-1-15,6-18-2 0,0-2 0 16,-5-23 3-16,-1-4 8 16,-9-9 28-16,-1-5 14 15,-8-6 26-15,4 0 5 16,-11-12-7-16,9 1-6 15,5-13-23-15,-9-15-12 16,20-5-19-16,-9-7-5 16,6 11-9-16,3 6-11 15,-9 13-35-15,3 5-22 0,-2 10-22 16,-6-1 135-16,6 17-791 16,-1 8 583-16</inkml:trace>
  <inkml:trace contextRef="#ctx0" brushRef="#br0" timeOffset="-105306.22">29750 15786 1467 0,'0'-34'668'0,"-22"-11"-311"16,-2 4-43-16,-1 25-86 16,-13-3-30-16,3 33-58 15,-4 16-30-15,-18 18-46 16,1 11-24-16,2 9-12 15,3 3-3-15,16-5-7 16,3 2-4-16,6-11-10 16,17 0-3-16,0-1-2 15,9-3-17-15,18 1-33 16,-16-13-22-16,25-9 178 16,5-8-758-16,5-20 532 15</inkml:trace>
  <inkml:trace contextRef="#ctx0" brushRef="#br0" timeOffset="-104937.39">30079 15943 1339 0,'33'-23'667'16,"-25"6"-243"-16,-15 3-72 16,5 16-159-16,-18 9-44 15,-6 17-64-15,-7 3-25 16,-8 10-37-16,10-6-12 0,15 9-2 15,15 1 0-15,10-7-1 16,9 3 1-16,9-13-5 16,-3-5-1-16,7-6 1 15,-5-2-1-15,-7-12 1 16,-1-3 0-16,-8-7 3 16,1-1 4-16,-8-6 6 15,-3-4 0-15,-6-10-1 16,-11-10-6-16,1-5-5 15,7 0-11-15,-7-5-24 16,8 2-5-16,1-3-12 16,6-2 164-16,-4 11-87 15</inkml:trace>
  <inkml:trace contextRef="#ctx0" brushRef="#br0" timeOffset="-104652.26">30221 15757 810 0,'10'17'459'0,"6"13"-72"0,-2-1-66 16,-9 2-68-16,8 8-21 16,-3-1-22-16,-1 4-12 15,5-2-36-15,-4-12-23 16,2-13-44-16,-3-7-18 16,0-10-31-16,2-4-6 15,3-3 3-15,3-7 2 16,-1-14-2-16,0 2-4 0,3-4-11 15,-3 5-3-15,4 8-5 16,-3 4 0-16,-2 10-2 16,2 5-3-16,3 11-3 15,-9 6-3-15,3 9 0 16,-4 5-8-16,-4 1-26 16,10-1-12-16,-12-4-5 15,9-3 53-15,-7-9 100 16,-6-9-69-16</inkml:trace>
  <inkml:trace contextRef="#ctx0" brushRef="#br0" timeOffset="-104409.18">30735 15193 1517 0,'5'-31'650'0,"2"17"-323"16,-1 12-64-16,-5 19-115 0,-1 9-25 15,-1 22-81-15,-3 8-16 16,4 18-18-16,2 10-3 16,7 4-5-16,4 8 1 15,2-7 6-15,5-4-5 16,-2-14-54-16,1-12-29 16,-3-12 320-16,-7-15-212 15</inkml:trace>
  <inkml:trace contextRef="#ctx0" brushRef="#br0" timeOffset="-103739.6">30597 15987 1397 0,'-10'-13'644'15,"-1"-2"-293"-15,27 6-161 16,1-2-58-16,0-4-53 16,15-3-7-16,1-5-14 15,6 1 0-15,5 4 0 16,-2 4-1-16,-5 14-2 15,-2 4-7-15,-7 16-7 16,6 10-5-16,-12 11-13 16,1 9-3-16,-4 5-5 15,-9-8-4-15,8 3 3 16,-10-15 8-16,-4-5 19 16,8-1 15-16,-6-17 6 15,-8-3-8-15,2-17-17 0,-4-9-13 16,-9-17-13-16,6-6-4 15,-1-8-3-15,-1-2-3 16,15 0-6-16,11 1-3 16,13 1-15-16,6-6-20 15,16 3-25-15,2 4-15 16,2-2-1-16,6 13 18 16,1 4 28-16,0 2 20 0,-8 13 17 15,-3 0 2-15,-15 10 4 16,-8 1 1-16,-8 6 5 15,-12 1 7-15,-18-1 14 16,-9 4 13-16,-9 10 18 16,2 11 3-16,-1 15 4 15,-1 4-8-15,5 11-20 16,-3-3-11-16,8 3-19 16,8 2-7-16,8-10-4 15,5-1-1-15,9-9-3 16,-1-8 1-16,4-10 4 15,-1-6 4-15,2-4 7 16,-3-5 4-16,-3-4 2 16,0-6 4-16,-8-11 1 15,-5-5-1-15,6 0-3 16,-12-6-3-16,-4-3-8 16,14 2-3-16,-2-5-4 0,4 4-5 15,6-2-25-15,-5-2-17 16,-6-3-37-16,0-7-8 15,4 3 28-15,-7-10 158 16,13-6-68-16</inkml:trace>
  <inkml:trace contextRef="#ctx0" brushRef="#br0" timeOffset="-103466.51">31939 14945 1281 0,'15'-38'728'15,"-6"-5"-168"-15,3 12-245 16,6 7-64-16,-14 16-102 16,0 10-14-16,1 21-13 15,-13 9-11-15,10 30-25 16,-8 10-13-16,1 18-25 16,7 7-7-16,-2 5-13 15,8 1-6-15,-2-5-10 16,5-6 5-16,-3-6-19 15,3-6-4-15,1-9-32 16,-7-4-22-16,2-16-19 16,-7-10-8-16,5-11 40 15,3-1 128-15,0-17-55 16</inkml:trace>
  <inkml:trace contextRef="#ctx0" brushRef="#br0" timeOffset="-101607.75">25261 17803 1006 0,'-14'-8'479'0,"2"4"-187"15,-2 4-35-15,15 12-65 16,9 11-48-16,9 25-69 16,7 25-25-16,8 14-32 15,5 16-8-15,-3 20-12 16,-3 0-10-16,-2 2-14 15,-10-10-5-15,62 314 3 16</inkml:trace>
  <inkml:trace contextRef="#ctx0" brushRef="#br0" timeOffset="-100808.36">25460 18913 2376 0,'-25'-30'4'0,"3"-31"23"16,-30-27 26-16,-11-31 61 15,4-4 17-15,-1-12-3 0,16-8-22 16,29 13-61-16,14 9-21 15,18 20-21-15,9 10-2 16,14 14-1-16,8 2 0 16,3 16 0-16,-2 5 0 15,-1 12 2-15,-3 5 0 16,2 14-2-16,0 8 0 16,-6 22-3-16,-6 19 3 0,-12 23 0 15,-7 11 2-15,-16 23-2 16,-7 4-5-16,-10 17-2 15,-6-1 3-15,-7-14 4 16,3-8 1-16,2-24 3 16,2-6-1-16,12-15 1 15,2-8-3-15,12-11-2 16,11-4-3-16,10-7 0 16,9-2 1-16,18-7 6 15,8-9 6-15,18-19 6 16,-2-3 4-16,-5-9 3 15,1-6 0-15,-9 5 4 16,3-2 4-16,0-5 8 16,-5 5 2-16,-5 5 3 15,-15 0-3-15,-24 15 5 16,-6 6 9-16,-33 14 5 16,-10 8 0-16,-15 15-11 15,-13 10-15-15,7 14-18 16,0 11-5-16,17 10-8 0,6 1-2 15,18 6-1-15,7-2-2 16,13-2 0-16,7 4 0 16,14-4 2-16,7-2 0 15,13-9 1-15,7-16 0 16,10-22 3-16,-3-4-1 0,-2-20 1 16,-1-2 0-16,-11-13-1 15,0-2 1-15,-7-11 2 16,-13-7 0-16,-11 3 1 15,-13-14 1-15,-15-7 1 16,-9 1-1-16,-15 5 2 16,-1 6 0-16,-5 18 0 15,0 13 1-15,8 15 0 16,5 12-2-16,6 22-3 16,7 5-2-16,4 22-2 15,-2 16 0-15,15 12-1 16,-2 4 0-16,3-17-1 15,10-16 2-15,-7-16-13 16,12-5-17-16,11 4-37 16,1-1-11-16,14-12-38 15,-1-7 5-15,7-25 265 16,4-6-144-16</inkml:trace>
  <inkml:trace contextRef="#ctx0" brushRef="#br0" timeOffset="-98497.71">26784 18000 499 0,'17'-24'361'16,"-9"1"21"-16,-1-1-147 16,-7 11-30-16,3 9-39 15,-21 2-23-15,-3 13-15 16,-9 10-14-16,-25 11-30 16,6 15-1-16,-16 6 0 15,9 7 3-15,1 2 12 0,14 3 2 16,19 5-12-16,8-5-5 15,4-1-23-15,5-11-13 16,5-17-10-16,0 1-7 16,15-12-10-16,2-2-2 15,-1 8-10-15,6-6-5 16,4-5-2-16,-2-2-1 16,5-12 8-16,0-5-8 0,10-7-29 15,1-8-23-15,15-10-55 16,-2-14-24-16,3-9-119 15,7-20 162-15</inkml:trace>
  <inkml:trace contextRef="#ctx0" brushRef="#br0" timeOffset="-98159.51">27351 17950 1135 0,'14'1'521'0,"-13"-5"-206"16,-9-3-61-16,-12-1-63 15,-1 3-19-15,0 0-35 16,-4 5-9-16,-9 9-26 16,-13 4-15-16,-5 17-29 15,1 4-8-15,6 11-16 16,11 3-5-16,10 10-4 16,5 1-5-16,12 7-5 15,4 3-5-15,8-7-4 0,5-2-4 16,6-17-2-16,3-1 0 15,6-16 1-15,9 3-3 16,3-2-22-16,3-12-15 16,1-7-50-16,-2-3-30 15,3-16-66-15,-4-15-21 16,-8 1 128-16</inkml:trace>
  <inkml:trace contextRef="#ctx0" brushRef="#br0" timeOffset="-97965.38">27385 18130 931 0,'-22'14'432'0,"-11"-7"-201"16,6-2-30-16,-11-1-52 15,-13-3-29-15,1-1-38 16,-3-4-18-16,8-2-40 15,16-3-16-15,11 5 2 16,7-1-21-16,11 0-108 16,-1-1-90-16,11-6 119 15</inkml:trace>
  <inkml:trace contextRef="#ctx0" brushRef="#br0" timeOffset="-97762.38">27373 17928 686 0,'47'15'399'16,"-7"13"-31"-16,3 4-41 15,0 11-50-15,2 1-30 16,-12 8-82-16,-3 4-35 16,-9 3-77-16,-10-2-24 15,-2-14-10-15,-6-8 3 16,-3-18-32-16,-1-7-53 16,-7-17-51-16,0-13 262 0,-15-15-141 15</inkml:trace>
  <inkml:trace contextRef="#ctx0" brushRef="#br0" timeOffset="-97147.54">27677 17632 1410 0,'4'28'589'0,"3"6"-356"15,10 2-61-15,-11 19-82 16,15 6-17-16,2 17-6 15,-2 7-4-15,2-3-7 16,-11 3-3-16,4-11-18 16,0-11-8-16,3-15-13 15,6-10-7-15,-8-21-11 0,-1-12-6 16,-3-19-3-16,-4-13-1 16,-1-16 3-16,-3-14 3 15,3-5 2-15,5 7-5 16,10-6-15-16,7 4 0 15,16 1-1-15,-3-5 7 16,-4 11 12-16,-11 10 8 16,-14 13 20-16,-9 6 12 15,0 13 42-15,1 4 18 0,-6 8 5 16,2 9-4-16,-13 15-31 16,-3 12-23-16,-2 13-24 15,4 3-5-15,11 4-8 16,9-13-2-16,6-8-5 15,0-7-2-15,5-17-6 16,-6 3-11-16,-2-10-10 16,3-7-2-16,-7-9 6 15,-2-2 12-15,3-11 13 16,0 2 2-16,-4-8 2 16,-3-3 5-16,-1-11 28 15,-6-2 14-15,12-2 13 16,3 0-3-16,7 9-25 15,5 4-13-15,1 19-11 16,8 3-3-16,-1 15-1 16,6 7 0-16,1 8 2 0,6 4-2 15,-3 0-20 1,8 0-2-16,-9-12-33 0,-19-1-21 16,-6-11 181-16,-4-6-628 15,-26-3 427-15</inkml:trace>
  <inkml:trace contextRef="#ctx0" brushRef="#br0" timeOffset="-96731.01">26442 18774 1010 0,'-28'-1'480'15,"5"3"-203"-15,19-11-138 16,-1 7-55-16,23 0-13 16,7-2 12-16,14-2 51 15,16-3 15-15,34 5 3 16,5-6-12-16,23 11-31 15,13-3-16-15,5-8-26 16,9-5-14-16,9-1-21 0,1-18-11 16,-22-3-14-16,-5 2 0 15,-23-12-1-15,-16 16 1 16,-15-4 5-16,-10 7 0 16,-23 7-18-16,-16 4-16 15,-28 3-51-15,-10-2-34 16,-39-2-84-16,-10-7-28 15,-23-1-65-15,-19 2 161 16</inkml:trace>
  <inkml:trace contextRef="#ctx0" brushRef="#br0" timeOffset="-95947.52">26787 18632 1133 0,'-84'57'541'0,"20"-19"-184"15,5-7-82-15,31-26-104 16,10-5-21-16,14-4-53 15,3-6-12-15,11 3-12 16,8 5-3-16,27-5-1 16,11 5 1-16,10 6 1 15,10-2 1-15,15 4-1 16,12-6-4-16,29-18-12 16,1-1-7-16,16-4-18 15,-1-7-6-15,-8 4-12 16,-3-5-3-16,-15-16-4 15,-12 3 2-15,-15-2-2 0,-4 0-1 16,-22 14 1-16,-5 5-1 16,-10 5 0-16,-11 4-2 15,-16 6-12-15,-6 4-9 16,-23 2-12-16,-17 0-9 16,-29-3-35-16,-11-1-12 15,-24 2-30-15,-25 4 2 16,-23 4 43-16,-9 0 19 15,-25 8 41-15,0 1 14 16,19 13 7-16,-16 10 1 0,24 18-2 16,17 14-5-16,16 5-3 15,24-5-2-15,8-9-2 16,8-7 5-16,14-2 20 16,15-2 6-16,36-3 1 15,17-12-4-15,32-17-14 16,15-2-2-16,29-19 6 15,21-7 5-15,19-24 11 16,19-2 5-16,13-13 13 16,-16 2 0-16,2 15-10 15,-22-1-6-15,-24 3-15 16,-9 1-4-16,-31 2-2 16,-13 2 0-16,-33 17 17 15,-21 5-2-15,-44 7-13 16,-16 2-11-16,-37 5-27 15,-10 1-3-15,-9 14 2 16,-1 5 6-16,6-2 8 0,18 13 2 16,20-13 6-16,12-1 0 15,20 3-1-15,4-11 2 16,23-4 2-16,7-6-2 16,27 0 3-16,16-8 0 15,28 0 7-15,17-3 6 16,20-1 1-16,3 3-2 0,3 2-7 15,-11-2-2-15,-17-2 4 16,8-9 8-16,4 0-5 16,-7-5 6-16,3-14 153 15,-6 4-10-15,-14-13-76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30T20:46:50.2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1524 3244 1490 0,'-18'18'576'0,"-6"-1"-358"15,9 9-197-15,12 9-11 16,-1 21 2-16,-4 24 2 16,-14 19 2-16,-7 12-4 0,-12 10 11 15,-3-2 16-15,20-26 37 16,10-21 7-16,44-55-17 15,34-38-19-15,34-63-40 16,19-28-2-16,27-37-1 16,-4-2-1-16,2 23-3 15,-7 24-1-15,-39 59 3 16,-15 36 32-16,-41 54 52 16,-22 35 22-16,-22 40 45 15,-12 6-10-15,19-13-35 16,4-22-22-16,27-43-54 15,21-20-21-15,15-28-13 16,13-5 2-16,11-5 6 16,-8 4-12-16,-14 21-38 15,-4 11-21-15,-14 23 96 16,-4 11 130-16</inkml:trace>
  <inkml:trace contextRef="#ctx0" brushRef="#br0" timeOffset="12043.8">4158 4080 411 0,'0'7'196'0,"2"2"-73"16,-3-1 18-16,0 0 30 16,1 4-6-16,-5 4 4 15,2 3-7-15,-1 2-33 16,-1 3-12-16,-1-5-20 16,0 3-10-16,-1-9-12 15,-2-5-7-15,2-10-19 16,2-11-6-16,5-17-8 15,0-13-1-15,5-20-5 16,8-9-2-16,4-13-8 16,5-3-5-16,7-6-16 15,-3-4 24-15,7 0 3 16,-2 10-2-16,-8 18 13 16,-3 5-23-16,-16 18 8 15,10 9 3-15,-8 15 3 16,0 11-1-16,-2 15-9 0,-11 14-5 15,6 29-5-15,1 15-4 16,4 34-3-16,-1 7 0 16,0 10 1-16,1-6 0 15,3-11 1-15,6-13-1 16,2-22-1-16,6-7 0 16,0-27 0-16,0-4 0 0,-4-21 0 15,2-7 2-15,-4-21 3 16,-2-13 1-16,-2-20 4 15,-4-11-2-15,-2-15 0 16,5 3-3-16,6 5-4 16,5 9-1-16,2 19 2 15,0 14 2-15,-6 23 5 16,-2 7 3-16,-2 17 0 16,-2 4 0-16,0 8 5 15,4 5 0-15,-5 4-1 16,1 0-2-16,1 7-4 15,-5 2-3-15,4 2-1 16,-1-2 0-16,-10-8 3 16,6 0-3-16,-3-8-19 15,0 0-18-15,0-10-46 16,5-3-54-16,0-11-134 0,3-3-43 16,-2-12-26-16,2-6 8 15,0-12 5-15,0-7-4 16,4-6 53-16,-10-10 51 15,5 7 188-15,1 7 128 16,7 21 108-16,1 12 43 16,-3 15 8-16,0 8-33 15,-1 13-32-15,2 5-18 0,2 16 1 16,-2 6-10-16,2 10-27 16,-5 5-16-16,-4 0-37 15,-5-1-21-15,-7-14-27 16,0-8-7-16,-2-19-10 15,4-7-3-15,0-18-117 16,-1-6-67-16,-4-22 99 16</inkml:trace>
  <inkml:trace contextRef="#ctx0" brushRef="#br0" timeOffset="12222.17">5060 3296 975 0,'7'-10'472'0,"0"10"-192"16,-6 5-29-16,-8 3-105 16,-5-1-46-16,-7-7-57 0,-4-5-17 15,2-9-30-15,1-2-24 16,7-9-66-16,7-1-68 16,10-3 101-16</inkml:trace>
  <inkml:trace contextRef="#ctx0" brushRef="#br0" timeOffset="12440.72">5265 2989 916 0,'16'26'428'0,"-3"26"-216"16,-11 2 3-16,7 29-58 16,-3 17-38-16,-4 19-19 15,9 8-4-15,-9 1-24 16,1-8-8-16,7-21-16 15,-15-12 0-15,8-21-50 16,3-6-9-16,-1-17-74 16,3-9-52-16,1-18 556 15,3-8-354-15</inkml:trace>
  <inkml:trace contextRef="#ctx0" brushRef="#br0" timeOffset="13010.06">5752 3575 966 0,'4'-17'422'0,"-6"6"-197"16,-6 4 6-16,-8 8-46 0,-6 7-11 16,-11 11-49-16,-5 5-17 15,-9 11-25-15,-1 7-15 16,1 8-16-16,6 3-6 15,8-4-17-15,4-1-4 16,15-7-10-16,4-4-8 16,13-5-7-16,5-10-4 0,14-2-4 15,6-7 0-15,9-8 2 16,6-3 2-16,11-11 3 16,0-12 1-16,3-7 3 15,6-3 2-15,-10-9 8 16,4 3 7-16,-10-3 13 15,-10 0 4-15,-8 3 8 16,-11 2 2-16,-9 7 7 16,-9 2 5-16,-11 7 9 15,-5 7-1-15,-11 10-13 16,-2 6-9-16,-2 19-20 16,-3 11-3-16,7 14-4 15,6 7 1-15,10 8-2 16,4-5-3-16,9 1-4 15,-2-2-3-15,13-9-4 16,7 2-1-16,10-8-1 0,3-7 0 16,-4-8 0-16,1-8 0 15,-3-12 2-15,4 1-3 16,-3-6-5-16,0-4-14 16,-5-10-32-16,-3-6-20 15,1-11-78-15,1-4-47 16,11-6 412-16,-2-3-213 15</inkml:trace>
  <inkml:trace contextRef="#ctx0" brushRef="#br0" timeOffset="13397.55">6384 3741 1031 0,'-5'36'468'0,"15"-26"-210"15,1 4-6-15,2-9-26 16,0 0-25-16,10-4-40 0,3-7-28 15,3 1-51-15,1-4-21 16,3 1-23-16,-1-4-12 16,-2 6-10-16,6-2-3 15,-9 3-6-15,-5-1-4 16,6 4-1-16,-6-2 0 16,-1 1 0-16,5 2-4 15,-8 0-23-15,-2-1-23 16,-4-5-43-16,-3 1-38 0,-7-7 432 15,0 0-253-15</inkml:trace>
  <inkml:trace contextRef="#ctx0" brushRef="#br0" timeOffset="13720.32">6713 4022 1675 0,'12'13'659'0,"-5"-2"-477"0,-2-4-17 16,-14-9-54-16,0 2-36 16,-8-8-26-16,4 0-19 15,1-6-22-15,-5 2-14 16,4-1-40-16,-7-6 69 16,1 4-29-16</inkml:trace>
  <inkml:trace contextRef="#ctx0" brushRef="#br0" timeOffset="14274.25">6740 4126 700 0,'-11'9'361'16,"9"2"-104"-16,-5-3-14 15,0 1-51-15,2-2-32 16,-8-5-41-16,10-1-18 16,-1-1-31-16,4-2-4 0,0 1-9 15,0 0-3-15,2-5-13 16,6-14-5-16,11-30-11 15,-18 28-1-15,0 4 3 16,-1-2 1-16,4 12 0 16,0 6-1-16,-5 8-4 15,7 9-3-15,-5 6 0 16,1 4-5-16,-7-1 0 16,-6 0-1-16,-3-5-3 15,4-2 1-15,6-5 1 16,-5-4-15-16,4-8-24 15,-7-6-14-15,-3-13 17 16</inkml:trace>
  <inkml:trace contextRef="#ctx0" brushRef="#br0" timeOffset="14612.2">6677 3764 730 0,'11'-4'386'16,"-8"2"-126"-16,-9 2-27 15,5 6-85-15,0-6-27 0,0 0-25 16,-2 11-12-16,-3 3-14 16,-15 30-12-16,16-29 2 15,-5-5 0-15,9 2 4 16,-4-11 1-16,-1-9 0 15,0-4 1-15,7-3-11 16,1 0-5-16,5 1-16 16,4-1-12-16,-11-1-15 15,3 4-3-15,-2 9 4 16,0 3-10-16,-3 3-27 16,2-3-29-16,0 0 389 15,0 0-265-15</inkml:trace>
  <inkml:trace contextRef="#ctx0" brushRef="#br0" timeOffset="21186.07">4044 4693 1060 0,'-3'0'388'0,"4"7"-284"15,2 7-1-15,0 15 33 16,-2 12-10-16,-1 15-43 16,1 8-14-16,2 19-42 15,2 8-9-15,6 14-3 0,1 1 2 16,1-1 8-16,2-9 1 16,0-14-2-16,1-3-4 15,1-22-12-15,-2-4-2 16,1-15 0-16,-7-19 3 15,-5-8-14-15,2-4-11 16,-3-3-40-16,3-2-23 16,-12-18-58-16,1-3-27 15,-6-16 104-15</inkml:trace>
  <inkml:trace contextRef="#ctx0" brushRef="#br0" timeOffset="21633.74">4076 4732 865 0,'-16'-15'398'0,"9"5"-185"15,0 1-19-15,3 4-48 16,3 1-21-16,1-3-26 0,0-2-19 16,9-3-31-16,2-1-10 15,11 2-9-15,8 0-4 16,9 8-10-16,14 8-5 16,10 17-7-16,-7 6-2 15,1 17 0-15,-3 5 1 16,-12 8 2-16,4 3 0 15,-8 8 4-15,-10-5 15 0,-11 11 19 16,-8 4 8 0,-19-11 8-16,-9 9-9 0,-13-7-14 15,-5-1-5-15,-3-7-6 16,-1-9-2-16,0-23-13 16,7-11-16-16,3-8-47 15,-2-8-20-15,17-4-61 16,-4-3-49-16,21-10 122 15</inkml:trace>
  <inkml:trace contextRef="#ctx0" brushRef="#br0" timeOffset="22068.06">4931 5141 448 0,'12'6'336'15,"-6"1"12"-15,-7 6-97 16,-8 2-14-16,-12 6-52 16,-2 5-23-16,-12 5-34 0,-1-1-28 15,2 5-40-15,-2 6-14 16,9 5-25-16,0 6-6 16,8-4-9-16,7-7-6 15,6-9-2-15,5-7-2 16,10-8-1-16,4-7 1 0,1-14 4 15,8-4 0-15,1-15 7 16,3-4 2-16,-2-13 9 16,4-3 4-16,-7-12 5 15,-8 0 4-15,7 11 0 16,-10-7 3-16,-4 16 3 16,3 6-1-16,-3 5-3 15,0 14-2-15,4 12-3 16,-1 11-2-16,-4 17-4 15,0 8-5-15,1 7-7 16,-4 0-1-16,1 2-7 16,0-7-19-16,2-6-33 15,4-2-46-15,4-14 56 16</inkml:trace>
  <inkml:trace contextRef="#ctx0" brushRef="#br0" timeOffset="22518.24">5249 5174 784 0,'6'6'416'0,"-4"6"-156"16,6 18-52-16,-6 1-38 16,2 13-53-16,-6 6-7 15,-3 3-18-15,10 3-8 16,-9-7-20-16,13-5-9 0,-11-15-24 15,-5-8-11-15,2-11-10 16,0-4-4-16,5-10 1 16,0-5 1-16,9-11-1 15,-1-6 1-15,12-12-3 16,-6-5-2-16,-9-10-2 16,6 1 0-16,-1 8 0 15,10 5 4-15,4 14 4 16,-3 6 7-16,1 11 4 15,-1 8 1-15,0 14 7 16,-2 8-2-16,-1 2 5 16,-1 9 1-16,1 6 4 15,0 3 0-15,-1 10-4 16,-1-4-5-16,-5-8-12 16,-2-4-1-16,-4-15-10 15,1-4-19-15,2-10-55 0,3-4-59 16,7-10-164-16,-9-10-50 15,-8-14 200-15</inkml:trace>
  <inkml:trace contextRef="#ctx0" brushRef="#br0" timeOffset="22683.99">5720 5330 391 0,'16'-36'256'16,"-2"15"26"-16,-4 1-19 16,12 26-40-16,-3 6-8 15,-9 10-35-15,-2 10-30 0,-3 7-52 16,-5 2-26-16,-1 7-36 15,-6-3-9-15,2-7 4 16,0-4-12-16,-3-17-55 16,1-7 161-16,-2-12-114 15</inkml:trace>
  <inkml:trace contextRef="#ctx0" brushRef="#br0" timeOffset="23387.59">5755 5100 876 0,'7'-1'467'16,"2"1"-170"-16,-3 0-119 15,-1 3-31-15,-4 0-109 16,7-1-23-16,5 5-12 16,5 3-3-16,-1 2 0 0,2 3-2 15,2-3 0-15,2 2-1 16,3 2 1-16,1 2 0 15,2 3-6-15,-2-3 6 16,0-6 35-16,0-1 21 16,1-8 38-16,-4-7 7 15,5-5 4-15,-7-4 4 16,1-1 21-16,-14 1 8 16,0 3-1-16,1 4-7 0,-10 5-21 15,3 7-10-15,-15 5-24 16,-1 5-10-16,-12 9-22 15,3 4-6-15,1 2-10 16,0-3-8-16,7 2-7 16,1-11-3-16,4 4-4 15,1-3-1-15,3-1 1 16,4 4-3-16,1-11-35 16,1-4-24-16,9-10-62 15,-1-6-43-15,5-14-117 16,8-3-35-16,9-12-56 15,-10-14-63-15,4-4 32 16,1-7 51-16,-1-5 119 16,12 6 120-16,3-3 207 15,-9-8 67-15,-10 4 110 16,-2 11 46-16,-13 10 12 0,-2 18-12 16,-4 21-55-16,-4 8-23 15,-1 29-66-15,-3 15-26 16,-3 21-31-16,1 8-21 15,2 8-21-15,0 2-13 16,6-8-22-16,3-3-11 16,3-11-15-16,4-7-4 15,0-4-3-15,-4-8-2 16,4-9 3-16,-3-8-9 16,2-14-24-16,-1-2-18 0,-1-9-47 15,0-6-10-15,2-3 239 16,-1-4-191-16,5 2 95 15</inkml:trace>
  <inkml:trace contextRef="#ctx0" brushRef="#br0" timeOffset="26071.72">8267 3324 1011 0,'-16'-43'436'0,"15"22"-231"0,0 5 19 16,5 21-69 0,4 17-12-16,-4 25-35 0,1 14-14 15,-2 19-30-15,-2 6-13 16,3 0-28-16,0 3-10 15,4-9-2-15,-1-4-5 16,-4 1-26-16,-1-9-16 16,0-9-59-16,-2-9 483 15,0-19-306-15</inkml:trace>
  <inkml:trace contextRef="#ctx0" brushRef="#br0" timeOffset="26245.92">8163 4046 710 0,'14'-13'391'16,"14"0"-151"-16,9-7 43 16,7-1-28-16,2-4-88 15,-2-3-36-15,0-4-78 16,-2-9-28-16,-5 2-13 16,4 2-5-16,-1 6-22 15,1 7-60-15,-5-2 49 16</inkml:trace>
  <inkml:trace contextRef="#ctx0" brushRef="#br0" timeOffset="26465.47">8810 3359 636 0,'-10'-23'413'0,"-1"8"28"16,-1 8-77-16,0 11-80 0,3 12-42 15,-4 14-76-15,1 17-21 16,-3 22-40-16,-1 12-17 15,0 12-33-15,7-2-17 16,-5-18-18-16,2-6-7 16,12-10 0-16,-4-8-9 15,13-8-34-15,2-7-19 0,5-17 1 16,4-7 315-16,7-15-199 16</inkml:trace>
  <inkml:trace contextRef="#ctx0" brushRef="#br0" timeOffset="26740.1">9027 3628 912 0,'8'10'496'15,"-1"9"-162"-15,-28 18-79 16,4 9-52-16,-12 14-75 16,-5 2-21-16,19 2-35 15,6-2-12-15,11-18-24 16,6-9-2-16,13-19-3 15,-1-9 9-15,9-9 21 16,-4-5 2-16,5-4 0 16,-6-1-8-16,-16-5-24 0,1-1-8 15,-6-4-8-15,1-3-7 16,2-2-39 0,-5-10-35-16,-9-4-43 0,-3-2 9 15,-1-3 59-15</inkml:trace>
  <inkml:trace contextRef="#ctx0" brushRef="#br0" timeOffset="27140.23">9132 3713 810 0,'16'36'404'0,"-7"4"-139"16,3-2-24-16,-5-4-73 15,2-3-41-15,-1-8-54 16,5-6-20-16,2-5-19 15,-3-6 0-15,0-10 9 16,1-1 17-16,-3-14 11 16,1 3-7-16,-3-14-13 15,0-6-12-15,0-2-17 16,-2-3-1-16,3 12-1 16,-1 6-3-16,-1 16-3 15,0 7 2-15,-4 19-2 16,1 9 0-16,-4 15 0 15,1 8-4-15,3 6-6 16,0-3-2-16,8-15 1 0,5-5-1 16,6-22 22-16,0-7 22 15,9-10 30-15,-13-14 10 16,-1-13-14-16,-1 2-19 16,-17-5-30-16,13 5 2 15,-4-3-39-15,-3-5-26 16,12 1-43-16,-5-2 287 15,16 8-167-15</inkml:trace>
  <inkml:trace contextRef="#ctx0" brushRef="#br0" timeOffset="27473.04">10273 3077 1095 0,'-11'19'514'16,"-2"7"-249"-16,-2 23-53 15,-2 7-14-15,-2 14-65 16,5 8-25-16,-4 0-55 16,6 8-23-16,1-11-23 0,8-1 6 15,3-8-20-15,5-10-1 16,11-6 146-16,-1-11-695 16,13-12 459-16</inkml:trace>
  <inkml:trace contextRef="#ctx0" brushRef="#br0" timeOffset="27783.29">10633 3685 1061 0,'2'18'492'0,"-18"4"-243"16,-5 6-18-16,7 17-89 15,-16-6-30-15,8 10-21 16,13 4-12-16,-6-12-22 15,20 5-9-15,13-8-13 16,-7-11-2-16,9-10 5 16,-5-5 4-16,-1-9 15 15,0-3-3-15,-2-5-10 16,1-2-2-16,-8-5-16 16,-2-3 1-16,-5-5-3 15,-3-7-3-15,-6 0-9 16,-4-5-14-16,3 0-51 15,6 9-22-15,0 2 58 0,3 0 294 16,13 2-193-16</inkml:trace>
  <inkml:trace contextRef="#ctx0" brushRef="#br0" timeOffset="28138">10717 3854 684 0,'9'10'432'0,"-3"-6"-77"15,3 7-91-15,-3-5-16 0,-5 7-97 16,3 3-30-16,-2-10-36 16,2 6-13-16,1 1-23 15,-1 9-7-15,1 3-21 16,0-6-2-16,-3-4 28 16,2-7 17-16,-2-5 22 15,0-4 8-15,5-9-20 16,-2-6-14-16,4-14-17 15,2 3-11-15,2-7-17 16,2 3-3-16,3 3-6 16,-2-1-2-16,1 11 0 15,5 4 0-15,-14 9-1 16,-2 7-1-16,0 13-1 16,-11 1 4-16,7 17-10 15,4-2-7-15,-14-7 55 16,18 6 203-16,-5-3-171 0</inkml:trace>
  <inkml:trace contextRef="#ctx0" brushRef="#br0" timeOffset="28552.21">11163 3860 847 0,'-7'-1'464'0,"0"-1"-157"0,-7 7-100 15,1 10-41-15,-1 12-94 16,2 12-17-16,3 11-21 16,0-1-9-16,5-4-8 15,-6-14-3-15,5-13-13 16,5-4 12-16,1-15 34 16,4-6 17-16,8-7 13 15,-5-10-3-15,0-8-17 16,-1-6-5-16,-4-7 9 15,1 1-3-15,6 7-11 16,1 5-6-16,0 9-7 16,0 7 6-16,-2 9 10 15,1 12 0-15,2 20-2 16,1 6-10-16,-2 23-14 16,-3 5-2-16,-2 19-7 15,-3 13-1-15,-6 2-4 16,-4 2-2-16,-9-8 2 0,-10-10-2 15,0-13-8-15,-7-14-21 16,-6-27-21-16,9-13 33 16,1-32-6-16</inkml:trace>
  <inkml:trace contextRef="#ctx0" brushRef="#br0" timeOffset="29201.88">11929 3425 907 0,'1'-4'406'0,"-2"24"-205"15,5 10 1-15,-10 15-14 16,-6 7-36-16,-5 2-40 15,1 5-10-15,9 0-45 16,0-7-15-16,9 1-21 16,-2-9-8-16,1-2 8 15,-1-5-16-15,-2-10-66 16,-5-15-81 0,4-7-161-16,0 2-106 0,-24 3-82 0,-1-3 107 15,-13-4 260-15,6-9 185 16,4 3 264-16,1-8 9 15,11 2-67-15,6-3-49 16,12-2-90-16,8 6-22 16,8-7-33-16,9 6-13 15,6 0-16-15,0-2-10 16,6 0-8-16,5 7 0 16,1 1-9-16,2 3-4 0,-10 11-7 15,-6-4-3-15,7 19 3 16,-10-1 1-16,6 7 1 15,1 6 0-15,-10-17-4 16,5 0-13-16,-4-14 33 16,-4-5 27-16,-6-3 37 15,-6-7 35-15,-6-6 10 16,-2-3-7-16,-6-8-10 16,1-2-11-16,-5 6-36 15,-3-6-16-15,2 3-23 16,-1 5-10-16,-1-4-11 15,3 12-1-15,1 5-2 16,-6-3 3-16,6 9-24 16,-1 1-12-16,-5-6-23 15,16 8-5-15,0-5 283 16,11-1-179-16</inkml:trace>
  <inkml:trace contextRef="#ctx0" brushRef="#br0" timeOffset="29992.36">13238 3814 913 0,'-27'8'480'15,"-7"-7"-186"-15,-3 7-60 16,-10-10-43-16,5 4-73 16,-2 5-19-16,8 1-24 15,10 15-16-15,1 2-26 16,9 9-9-16,9 1-21 15,3 0-7-15,11 0-9 16,-7-10 3-16,15-6 8 16,6-9 6-16,-1-13 10 15,14-3 5-15,-5-17 9 16,1-14 7-16,4-11 6 0,-5-7 8 16,2-17 16-16,0 1 3 15,-3-18 21-15,3-2 0 16,-14 0-8-16,-6 4-3 15,-10 33-19-15,-1 16-1 16,-6 31-5-16,-7 13-8 16,-9 24-10-16,-10 13-13 0,-3 33-16 15,2 12-3 1,3 20-3-16,6 3-1 0,13-4-2 16,6-6-1-16,17-20-6 15,9-11-5-15,16-28-6 16,6-16-2-16,17-26 5 15,8-10 5-15,4-29 9 16,1-6 3-16,-4-19 4 16,-7-3 5-16,-5 0 4 15,-7 4 2-15,-20 13 15 16,-11 3 8-16,-23 15 21 16,-11 12 6-16,-19 20-7 15,-6 17-9-15,-6 26-26 16,-5 5-9-16,7 12-9 15,10 3-3-15,9-4-1 16,11 2-2-16,5-8-2 16,9-8-1-16,6-14-5 0,12-5 6 15,5-11-29-15,-7-10-16 16,8-13-24-16,1-7-11 16,8-5 75-16,7 0 165 15,3-1-103-15</inkml:trace>
  <inkml:trace contextRef="#ctx0" brushRef="#br0" timeOffset="30213.84">14118 3731 856 0,'-3'-7'559'16,"-7"-2"-94"-16,-12 4-72 16,-2 8-51-16,-6 13-134 15,-4 5-40-15,6 23-68 16,6 8-27-16,4 0-26 15,4 3-14-15,3-11-24 16,5-9-6-16,8-6-7 16,4-8 3-16,13-9-16 15,-3-5-14-15,6-12 5 16,8-3 122-16,3-14-74 16</inkml:trace>
  <inkml:trace contextRef="#ctx0" brushRef="#br0" timeOffset="30493.26">14435 3714 746 0,'10'-8'479'0,"-5"-1"-47"16,-15 9-96-16,-1 6-43 15,-10 17-98-15,4 12-45 16,-9 15-58-16,-1 7-18 16,-3 4-14-16,-2-5-11 15,18-6-8-15,2-8 0 16,25-16-5-16,10-6 0 15,-3-15-6-15,-2-2-6 16,-6-8-5-16,-2-7-1 16,1-6-6-16,1-5 5 0,-2-7-20 15,-5-3-20-15,-1-5-31 16,-7-5-23-16,3-4 82 16,0 0-10-16,12-5 19 15</inkml:trace>
  <inkml:trace contextRef="#ctx0" brushRef="#br0" timeOffset="31278.23">14627 3695 494 0,'4'-3'299'0,"1"3"-16"16,-3 0-8-16,-3 0-48 15,1 0-25-15,-1 0-51 0,0 3-28 16,-2 10-50-16,-1-1-12 16,-11 27 0-16,5-31 4 15,0 6 14-15,-2 5 4 16,0 14-26-16,4 16-13 16,-6 7-21-16,5 3-14 15,1 1-7-15,4-12-2 16,7-10-3-16,4-9-6 15,3-18 5-15,1-7 8 0,1-10 30 16,4-14 10-16,1-13 13 16,5-5 8-16,1-26-6 15,2 0 6-15,3-17 10 16,0-8-8-16,-2-4-1 16,-19-18-4-16,7 18-6 15,-3 3-5-15,-7 22-7 16,14 22-2-16,-18 12-8 15,-3 15 3-15,-5 17-3 16,1 7-4-16,-2 19-13 16,-10 8-6-16,-1 24-11 15,-5 6-1-15,8 21-5 16,1 13 0-16,5 7-3 16,11 0 0-16,4-18-1 15,15-15-1-15,16-26-1 0,1-9 0 16,4-15 1-1,-3-12 1-15,-4-16 5 0,6-12 1 16,7-19 4-16,0-16 5 16,4-11 6-16,-3-4 3 15,-12 4 3-15,-6 15 1 16,-16 17 10-16,-16 12 9 16,-22 24 6-16,-11 19-1 15,-17 29-13-15,1 18-13 0,1 12-8 16,8 5-2-16,20-6-4 15,1-8-1-15,25-9-4 16,-2-12-3-16,14-20-5 16,15-3 1-16,2-26-12 15,11-7-12-15,1-16-15 16,-3-10 15-16,5-1 153 16,-1 0-663-16</inkml:trace>
  <inkml:trace contextRef="#ctx0" brushRef="#br0" timeOffset="31718.02">15402 3246 559 0,'-24'-9'380'0,"4"-12"96"16,5-1-164-16,7 3-66 16,-10-4-35-16,15 6-75 15,-2 0-32-15,9-1-22 16,10 1 3-16,1-13 3 0,3-3 11 16,10 6 1-16,5 6-18 15,3 19-35-15,-1 7-16 16,1 19-11-16,-3 7 3 15,-7 25 9-15,-4 10 2 16,-16 6-3-16,-4 2-4 16,-10-10-10-16,-3-12 0 15,0-1 1-15,-1-9-4 16,1-5 191-16,3-2 5 16,4-11-113-16</inkml:trace>
  <inkml:trace contextRef="#ctx0" brushRef="#br0" timeOffset="31847.84">15634 3874 859 0,'11'51'469'0,"-2"-29"-139"15,-4-5-90-15,-1-7-85 16,-6-11-61-16,-7-19-171 16,6-10 70-16</inkml:trace>
  <inkml:trace contextRef="#ctx0" brushRef="#br0" timeOffset="32648.27">6925 4852 974 0,'9'4'464'0,"-2"4"-186"16,-1 6-12-16,-7 2-80 16,-6-1-52-16,-5-6-74 15,1-5-20-15,1-5 0 16,1-6-13-16,5 3-35 15,3 2 424-15,7 3-328 16</inkml:trace>
  <inkml:trace contextRef="#ctx0" brushRef="#br0" timeOffset="32781.41">7064 5259 1076 0,'14'44'523'15,"-9"-15"-237"-15,-9-4-71 16,-10-8-91-16,3-5-51 15,-4-12-22-15,3-4 164 16,1-7-152-16</inkml:trace>
  <inkml:trace contextRef="#ctx0" brushRef="#br0" timeOffset="38935.55">8390 4786 807 0,'-4'-9'424'0,"1"7"-112"15,-3 1-32-15,-4 11-74 16,-1 4-50-16,-1 20-66 15,1 14-18-15,1 20-15 16,5 11-3-16,5 18-12 16,2-1-6-16,4 9-23 15,3-5-3-15,-5-18-1 16,6-6-23-16,-2-28-49 16,0-8-30-16,-4-26-59 15,-2-8 18-15,-2-18-48 16,-4-16 8-16,-1-8 50 15,0-10 4-15,-5-27 92 16,4 6 25-16,-4-22 30 0,-5-5 21 16,8 4 47-16,-4-6 7 15,9 15 30-15,6 8-10 16,6 24-21-16,7 19 1 16,1 9-40-16,3 4 1 15,2 10-6-15,0-4-5 16,2 6 0-16,0 8-5 15,3 12 4-15,-6 6-2 16,8 18-6-16,-7 8-3 16,-12 8-19-16,-5 2-5 0,-14-1-4 15,-10-4-2-15,-7-4 0 16,1-4 0-16,-3-11-3 16,2-13-2-16,13-9-5 15,4-8-4-15,9-12-7 16,7-1 0-16,7-9 0 15,8 4 2-15,6 10 5 16,4 5 0-16,0 12 4 16,-9 2 2-16,-8 12 12 15,-5 5 3-15,3 16 4 16,-14-1 7-16,-15 1 9 16,1 7 5-16,-21-11 2 15,5 0-8-15,-3-4-13 16,-11-12-1-16,1-13-22 15,0-9-15-15,8-15-34 16,5-9-14-16,13-7-22 16,7-3-9-16,13-1 132 0,8 2-49 15</inkml:trace>
  <inkml:trace contextRef="#ctx0" brushRef="#br0" timeOffset="39195.74">8827 4981 938 0,'16'-30'511'0,"-7"5"-121"16,-7 0-44-16,-3 16-93 15,-5 2-50-15,-2 8-61 16,-1 3-31-16,-3 21-47 16,-1 9-18-16,-5 20-23 15,3 11-1-15,-1 8-9 16,-3 2-2-16,2 2-5 15,9 1 6-15,-1-12-15 16,12-2-24-16,9-14-58 16,2-10-97-16,10-21-58 15,3-9 521-15,6-12-260 16</inkml:trace>
  <inkml:trace contextRef="#ctx0" brushRef="#br0" timeOffset="39502.83">9117 5361 568 0,'8'-30'399'0,"-4"17"58"0,7 12-77 16,-14 12-81-16,-4 9-59 16,-11 10-100-16,-7 10-30 15,-4 7-55-15,-5 2-16 16,6-2-24-16,9-3-5 16,21-10-8-16,9-7-2 15,6-11 5-15,4-9 7 16,15-6 18-16,-9-7 5 0,3-6 10 15,2-3-2-15,-10-4-8 16,7 0-4-16,-1-2-12 16,-12-2-2-16,-12-2-2 15,-3 3 1-15,-7-2-7 16,-4 1-12-16,-3 9-41 16,-3-2-19-16,1 7-10 15,2 1-17-15,7-2-608 16,6 5 513-16</inkml:trace>
  <inkml:trace contextRef="#ctx0" brushRef="#br0" timeOffset="39724.21">9336 5276 449 0,'25'-10'375'0,"-2"7"121"16,-8 2-56-16,-12 12-67 16,-6 9-62-16,-16 13-119 0,-1 9-38 15,-6 14-48-15,2 4-17 16,6 1-21-16,1-9-14 15,10-13-28-15,6-9-12 16,5-11-12-16,4-12-2 16,5-12-17-16,0-11-18 15,10-15-46-15,1-4-36 16,8-14-149-16,6-4-79 16,3-8 212-16</inkml:trace>
  <inkml:trace contextRef="#ctx0" brushRef="#br0" timeOffset="39912.65">9669 5042 467 0,'18'-47'358'0,"-13"10"82"16,7 25-110-16,-8 13-46 16,-3 11-37-16,-2 21-58 15,-7-4-24-15,0 15-63 16,-2 4-21-16,2 8-29 16,7 7-18-16,-4-10-22 15,8 7 0-15,-3-9-10 16,-3-7-17-16,4-1-53 15,-1-13-68-15,8-6-107 16,1-9-424-16,9-4 455 16</inkml:trace>
  <inkml:trace contextRef="#ctx0" brushRef="#br0" timeOffset="40170.58">9895 5165 720 0,'-2'-9'426'0,"-17"9"-12"0,-5 9-115 16,-8 13-72-16,1 5-28 16,-4 5-30-16,-2-2-9 15,8 0-16-15,3 0-5 16,16 5-25-16,6 0-15 16,14-1-30-16,6-2-17 15,2-11-29-15,1-5-8 0,1-9-8 16,-1-5-14-16,5-7-35 15,2-4-32-15,2-12-2 16,4-2 83-16,6-3-11 16</inkml:trace>
  <inkml:trace contextRef="#ctx0" brushRef="#br0" timeOffset="40686.26">11330 5094 1286 0,'7'-28'540'0,"-17"9"-313"16,-10 4-11-16,-17 15-21 16,-10 10-48-16,-11 18-52 15,-1 13-22-15,-4 16-29 16,5 8-7-16,7 4-13 16,7-3-1-16,19-6-1 15,10-8-3-15,19-13-2 16,12-9-2-16,16-14-8 15,10-2-4-15,-4-13 5 16,4-3-12-16,-4-14-25 16,-2-7-6-16,11-3 303 15,-9-3-210-15</inkml:trace>
  <inkml:trace contextRef="#ctx0" brushRef="#br0" timeOffset="40858.73">11487 5160 1023 0,'4'12'505'16,"-4"13"-174"-16,4 10-32 16,-1 16-70-16,-9 4-71 15,0 5-87-15,-4-2-23 0,0-10-25 16,14-6-9-16,-3-17-10 16,9-10 21-16,7-11-25 15</inkml:trace>
  <inkml:trace contextRef="#ctx0" brushRef="#br0" timeOffset="41344.99">11571 4904 960 0,'-2'-62'477'16,"-7"15"-195"-16,2 24-62 15,-4 13-32-15,-1 13-64 16,9 13-24-16,-4 5-47 15,10 8-16-15,6 14-19 16,4 10-7-16,14 25-7 16,-3 12 0-16,9 27-2 15,0 4 3-15,-8 5 2 0,-4-5 2 16,-6-16 4-16,-1-11-9 16,-5-21 19-16,0-9 1 15,-6-25 26-15,-2-11 16 16,-3-26-4-16,-2-13 6 15,-6-29-19-15,3-8-5 16,0-26-9-16,-3-13-2 16,5-21 4-16,-2-14 3 15,7 3-4-15,7 13-4 0,15 33-12 16,5 17-4-16,4 31-5 16,3 10-2-16,-2 13-5 15,-6 5-1-15,1 18 2 16,-1 10 1-16,-15 13 4 15,-6 2 3-15,-12-1 1 16,-18-6 1-16,-2 0 2 16,-5 2-7-16,-3-8-22 15,0-11-11-15,0-20-51 16,7-12-27-16,7-24 324 16,9-12-195-16</inkml:trace>
  <inkml:trace contextRef="#ctx0" brushRef="#br0" timeOffset="42149.51">11852 4661 528 0,'31'-34'350'15,"-3"12"15"-15,-7 5-67 16,-3 14-44-16,-8 3-37 16,-3 13-43-16,-2 10-20 15,0 21-33-15,3 9-8 16,-1 22-21-16,4 9-12 15,-7 6-34-15,0 2-14 16,-8-3-15-16,4-5-4 16,1-2-5-16,-1-1-1 0,-5-12 1 15,1-5-1-15,-1-21 3 16,1-11 0-16,11-16 0 16,-6-9 1-16,11-14 4 15,-3-10-1-15,4-22 1 16,-1-12-4-16,1-16-8 15,1-6-1-15,2 5-1 16,4 7-1-16,3 12 0 16,0 15 0-16,-6 15 1 15,-2 10 2-15,-6 12 0 16,-3 5 1-16,1 14 1 16,-2 4-1-16,2 9 0 15,1-1-1-15,2-2-1 16,0-10 0-16,6-8 0 15,5 5 0-15,8-12 0 16,2 4 1-16,8-13 2 0,-5-10 0 16,-8-7 10-16,-1-8 4 15,-8 3 12-15,1 0 12 16,-8-1 15-16,-1 9 6 16,-14 4 6-16,-5 5-4 15,-9 10-14-15,0 2-7 16,-8 14-11-16,7 7-5 15,-1 4-7-15,4 3-4 0,25-2-9 16,-5-7-2-16,8-10-4 16,0-3-1-16,-3-11 0 15,-3-6-1-15,12 6 0 16,-6-8 0-16,5 0-1 16,11 4 1-16,0-12 1 15,2-7 1-15,4-2 1 16,-3-5-1-16,0 12 3 31,-14 8 1-31,0 1 6 0,53-18 2 0,-2-1-1 16,-3 1-2-16,-30 15-6 15,-7-4-1-15,2 1-3 16,12 0-2-16,4-4 0 16,9 2-25-16,9-1-17 15,-1-3-19-15,3 4-40 16,-1 3-1-16,-2-1 236 15,5 6 22-15,-1 6-65 0</inkml:trace>
  <inkml:trace contextRef="#ctx0" brushRef="#br0" timeOffset="51771.95">8557 4444 153 0,'-11'2'107'15,"1"-4"0"-15,10 1-12 16,2 5-1-16,5-2 6 16,1 0 1-16,-2-2 1 15,14 0 0-15,2 1-25 16,5 0-15-16,2-2-24 16,-9-5-10-16,6 2-14 15,0 4-1-15,3 0-5 16,5 6-3-16,-4-8 0 15,4 2 1-15,6 4 12 16,7 3 11-16,1-4 13 16,3-1 2-16,0 0-6 15,-11-12-11-15,13 10-10 16,-9-10-4-16,1 3-4 16,6 1 1-16,-6-1-1 15,3-2 2-15,4 0 1 16,4 9 0-16,-13-12-1 15,3 8-2-15,-5-8-2 16,0-3-1-16,14 10-2 0,-2-6-1 16,11 7-1-16,3-5-1 15,-9-2 0-15,-1 3 5 16,-9 3 13-16,-6 2 4 16,10 3 12-16,-6 1-2 0,3 2 1 15,1-3 0-15,-7-9-1 16,7 9-1-16,-1-6-4 15,1 2-3-15,-3 1-6 16,-4-6-2-16,-1 4-4 16,-3-6 0-16,0 5 1 15,3-1 1-15,-9-3-3 16,4 7-1-16,6 1-2 16,-10-1-2-16,0 0 0 15,-6-1-1-15,-18-2 17 16,-5 3-20-16,-8-2-39 15,3-1-3-15,-11-6 6 16</inkml:trace>
  <inkml:trace contextRef="#ctx0" brushRef="#br0" timeOffset="52917.8">11673 4386 452 0,'0'0'206'15,"1"-2"-75"-15,3 2-65 16,-4 0-2-16,0 0-12 0,0 0-11 16,0-1-14-16,0 0-1 15,6 0-1-15,4 0-1 16,-2-1-7-16,4-2-3 15,23-3-3-15,-25 5 0 16,-1 2 4-16,1 0 0 16,-1 3 3-16,0 0-2 0,9 4-4 15,-3 1-1-15,8-4-3 16,-1 6-1-16,-4-5 4 16,-3-3 5-16,7 7 7 15,-2-3 3-15,-1-5-2 16,8 5-2-16,-9-6-7 15,8 0-1-15,7 3-2 16,0-8 0-16,4 1-1 16,-2-6-2-16,5-8-2 15,8 12-1-15,0-13-1 16,3 4-1-16,0 10 2 16,-11-12 0-16,1 10 5 15,2 2 3-15,-3-7 3 16,9 8 2-16,0-6-1 15,1-1-2-15,7-3-2 16,-1 0-1-16,2 5-3 16,-10-2 0-16,-3 4 2 15,0 1 1-15,-4 3 1 16,5 3 0-16,-1 1-3 16,-2 0-3-16,5 3-4 15,-2 1-1-15,-8 0-2 0,3 5 0 16,-14-2 0-16,1 1 1 15,11 3 1-15,-6 0-1 16,7 1 0-16,2 5 0 16,-8-11-1-16,2 2 1 0,8 3-1 15,-2-5 0-15,7 6 0 16,-1 4 0-16,-10-5 1 16,-1-1-1-16,4 8 1 15,-2-6 0-15,5-1 1 16,1 1-1-16,0-3 0 15,5 0 0-15,8 8 1 16,-1 1 2-16,-3 1 9 16,-6-1 4-16,-3 0 7 15,0 1 3-15,1-5 4 16,0-1 3-16,2-4 0 16,13 1-3-16,-12-7-10 15,6 1-6-15,-6-5-8 16,-16-6 0-16,11 2-4 15,-2-4-8-15,-5-6 213 16,5 2-159-16</inkml:trace>
  <inkml:trace contextRef="#ctx0" brushRef="#br0" timeOffset="125838.85">8242 5859 559 0,'-13'-18'265'0,"10"8"-91"16,-3 6-14-16,6 4-3 15,0 1-18-15,0-1-13 0,0 0-5 16,0 0-10-16,7 23-6 16,15 18-20-16,-6-24-8 15,-2-5-23-15,-1-8-11 16,13 5-18-16,-2 1-7 16,11-4-4-16,5 2-2 15,5-5 1-15,4-7 2 16,-2 2 2-16,6-1 2 15,3 0 1-15,2-2-4 0,12 3-4 16,-1-10-2 0,17-1 3-16,5 3 3 0,5-5 4 15,4 0 0-15,6-2-1 16,-1-4 2-16,7 10-1 16,-6-3 2-16,6 5-2 15,2 0-1-15,1-6-1 16,7 2-1-16,-8-1-2 15,-2-3-1-15,5 0-4 16,0-1-2-16,8-5-1 16,3 1-1-16,-2-4 3 15,1-1 3-15,3-4 4 16,0 4 3-16,4-1 5 16,6 4-1-16,-3 6-1 15,4-2-3-15,-4 6-5 16,-5-6-3-16,-5 3 4 15,-3 5 3-15,-6-3 4 0,-5 7 3 16,-10-5 0-16,-10 7-3 16,-11 2 0-16,-3 4-1 15,-18 9-5-15,-3-3 0 16,-14-1-5-16,-10 4-1 16,-13-7 0-16,-7 3 1 15,-6 1 0-15,-8-6-2 16,-5 9-22-16,-2-5-13 0,-3 2-29 15,3 7-15 1,-2-14-23-16,6 5-11 0,2 2-11 16,-1-6-6-16,2-1-40 15,-1 0-53-15,1-1-123 16,0 1-119-16,0 0 286 16</inkml:trace>
  <inkml:trace contextRef="#ctx0" brushRef="#br0" timeOffset="186119.41">3733 7624 1173 0,'0'-82'440'0,"-13"11"-328"16,6 13 3-16,5 18 23 16,-1 12 12-16,3 31-26 15,1 10-17-15,4 40-26 16,1 22-35-16,6 45-10 16,8 24 0-16,-4 29-9 15,1 16-4-15,1 22 4 16,-7 10 0-16,-1 13 0 15,2 4 1-15,-10 0-10 16,1 0 2-16,-6 3-4 16,-9-10-2-16,1-10 2 15,-6-8-3-15,1-27-1 16,0-12 10-16,-9-35-26 0,5-19-31 16,1-48-86-16,4-25-96 15,7-56 135-15</inkml:trace>
  <inkml:trace contextRef="#ctx0" brushRef="#br0" timeOffset="186886.25">3894 7948 746 0,'-9'-54'193'16,"1"14"-46"-16,-10-39 224 15,-1 14-197-15,-7 28 21 16,-7 12-9-16,-7 25-50 16,-2 6-35-16,10 17-47 15,9 1-39-15,22-5-16 0,12-5-6 16,38-17-6-16,20-11 2 16,33-28 5-16,17-12 3 15,31-25-4-15,8-7 0 16,36 1 2-16,6-8-1 15,8 9 5-15,11 7 1 16,-11 2 2-16,0 15 7 16,-10 15 11-16,-8 6 3 0,-12 24-1 15,-20 11-6-15,-3 25-7 16,-15 22-1-16,-19 27 5 16,0 17 4-16,-32 30 5 15,1 16-2-15,-12 29 0 16,-5 8-5-16,-10 21-7 15,-10 5-1-15,1 11-3 16,3 6 2-16,15-6 2 16,5-2 1-16,1-13-2 15,2-10-1-15,-1-6-2 16,-10-10 0-16,1-14-1 16,-5-4 0-16,-11-16 0 15,3-6 2-15,-20-14 4 16,-1-12 2-16,-19-19 7 15,-14-6 4-15,-17-18 18 16,-20-2 13-16,-29-5 14 16,-18-2 4-16,-28 5-13 0,-22-5-2 15,-35 0 2-15,-3-4-3 16,-38 0-6-16,1 2-10 16,-13-3-18-16,-5-2-1 15,0-4 0-15,0-5 0 16,9-8-1-16,-8-1-5 15,13-13-5-15,1 3-2 16,19-2-5-16,12 1 0 16,14 9 1-16,14-7 2 0,7 5 0 15,9-2 2 1,25 4-6-16,6 6-2 0,21-2-7 16,17 1 13-16,19-8-37 15,12-3-28-15,14-11-43 16,20-6 293-16,10-13-159 15</inkml:trace>
  <inkml:trace contextRef="#ctx0" brushRef="#br0" timeOffset="187965.24">11945 7364 900 0,'-74'-66'391'16,"-2"12"-171"-16,19 15-11 0,13 23-1 16,7 16-25-16,4 32-72 15,-4 22-29-15,6 62-28 16,-2 37-3-16,-8 69 9 16,2 34 7-16,-11 45-14 15,-3 16-8-15,7 11-13 16,2 8-7-16,8-13-4 15,2-20-3-15,2-28-1 16,-2-32-1-16,9-35-5 16,1-20-6-16,17-39-31 15,3-21-18-15,4-51-67 16,11-30-2-16,-1-73 69 16</inkml:trace>
  <inkml:trace contextRef="#ctx0" brushRef="#br0" timeOffset="188612.18">11283 8407 1014 0,'-4'-152'364'0,"-9"36"-281"0,3 18 7 16,2 25 24-16,-2 19 3 15,1 20 0-15,0 7-6 0,5 10-27 16,8-2-20-16,22-7-47 15,18-7-15-15,34-19-8 16,22-11 1-16,41-13-1 16,19-13-1-16,34-4 2 15,24-7-1-15,23-3 2 16,11 6 1-16,18 7 0 16,-4 12 2-16,1 28 1 15,-13 17-1-15,-22 28 0 16,-19 14-2-16,-36 36 3 15,-4 20 7-15,-37 38 10 16,-11 18 14-16,-30 44 16 16,-18 15 6-16,-28 41 12 15,-8 20-7-15,-14 20-18 16,-4 11 2-16,2 1-17 16,3-14-5-16,13-17 0 0,7-15-12 15,12-35-5-15,9 5 0 16,-2-31-1-16,9-1-1 15,8-14 1-15,-3-19 0 16,-11-20 1-16,-7-10 2 16,-26-13 8-16,-16-12 6 15,-9-10 29-15,-29-5 14 16,-23-10 20-16,-28-5 10 16,-52 3-9-16,-14-9-8 15,-62 0-17-15,-4-1-12 0,-54-3-18 16,-22 9-7-16,-15 6-10 15,-23 8-2-15,6-1-2 16,8 3-2-16,-1-7-3 16,17-14 0-16,10-7 5 15,4-17-9-15,21-11-35 16,9-4-11-16,23-17-56 16,8-1-6-16,21-14 360 15,5-15-214-15</inkml:trace>
  <inkml:trace contextRef="#ctx0" brushRef="#br0" timeOffset="189256.66">5093 5971 1658 0,'0'59'58'15,"-3"-21"62"-15,3 12-43 16,0 42-19-16,1 5-12 16,5 3-7-16,-1 2-9 15,0-2-1-15,-4-12-5 16,-1-7-3-16,-6-16-1 16,-2-5 4-16,-2-15-13 15,-1-6-36-15,-1-16-84 16,1-7-337-16,-1-13 302 15</inkml:trace>
  <inkml:trace contextRef="#ctx0" brushRef="#br0" timeOffset="189551.88">4693 6642 684 0,'-21'6'362'15,"6"6"-92"-15,7 5-38 16,5 1-61-16,2 2-15 15,11 0-26-15,5 4-12 16,10 2-16-16,3 1-9 16,1 5-14-16,-3-5-11 15,0 3-31-15,-2 1-9 0,4-1 2 16,-1-3 3-16,-2-11 17 16,1-5 7-16,-5-15 2 15,0-12 0-15,5-14-12 16,-1-9-9-16,6-21-13 15,6-5-2-15,15-10-50 16,1-9-15-16,7 6 326 16,6 5-239-16</inkml:trace>
  <inkml:trace contextRef="#ctx0" brushRef="#br0" timeOffset="189995.38">5921 5770 721 0,'-5'-29'341'0,"5"6"-153"16,0 1-2-16,6 9-54 15,2 9-11-15,2 14 6 16,2 8 11-16,-1 28 6 16,1 12-7-16,-1 36-38 15,-5 10-28-15,-5 16-43 16,-1-3-6-16,-4-18-1 16,0-4-15-16,3-26-62 15,1-7-69-15,1-24 71 16</inkml:trace>
  <inkml:trace contextRef="#ctx0" brushRef="#br0" timeOffset="190554.01">6297 6073 762 0,'-17'-13'400'0,"7"-5"-86"16,2-3-34-16,-7 3-45 15,1 4-37-15,4 13-64 16,-10 4-23-16,-6 15-34 16,2 7-8-16,-18 8-5 15,4 4-5-15,6 6-12 16,2-2-9-16,12-5-18 15,4-3-7-15,12-10-9 16,4 2-3-16,14-4-3 16,5 1-2-16,12-9 1 15,0-13 1 1,-16 0 3-16,0 1 0 0,58-14 3 16,2-5 0-16,5-12 1 15,-31-2 1-15,2-4 2 16,-1-6 0-16,-6-2 1 0,-2 3 10 15,-16 9 28-15,-9 6 14 16,-22 9 33-16,-4 6-2 16,-17 11-16-16,-1 6-14 15,-9 16-31-15,-4 10-8 16,4 18-12-16,2 7-1 16,11 3-5-16,2 2-1 15,9-9-2-15,4-7-1 16,6-12 1-16,3-5-2 0,9-18-11 15,6-7-20-15,10-12-46 16,7-12-52-16,10-16-75 16,11-5 121-16</inkml:trace>
  <inkml:trace contextRef="#ctx0" brushRef="#br0" timeOffset="190972.96">6928 5914 678 0,'13'-22'390'0,"-6"29"-34"15,-6 13-35-15,-7 18-62 16,-4 13-43-16,-5 5-78 16,0 3-31-16,3-8-46 15,4-1-11-15,4-12-21 16,7-9-9-16,6-10-9 16,5-17 0-16,7-4 2 15,0-8 3-15,6-16 10 16,3-2 5-16,9-17 21 15,-1-9 9-15,-2-5 2 0,-1-6-1 16,-8 4-17-16,0 10-3 16,0 17-4-16,-5 13-4 15,-2 21-6-15,0 0-6 16,-6 13-3-16,2 10 5 16,0 15 1-16,4 19 1 15,-2 14-3-15,-2 11-3 0,-10 0 7 16,-8-5 5-16,-19 1 4 15,-10-6-1-15,-20 3-6 16,0 4-5-16,-15-13-6 16,-4-12-12-16,5-22-27 15,-1-13-19-15,21-20-45 16,10-9 13-16,17-11 238 16,14-4-139-16</inkml:trace>
  <inkml:trace contextRef="#ctx0" brushRef="#br0" timeOffset="192340.25">2610 9787 1529 0,'0'-5'55'16,"0"3"63"-16,1 0-25 15,2-3-27-15,-3 5-25 16,0 0-24-16,23 4 3 16,48 7 15-16,-18-15 6 0,16 2 13 15,0-7 6-15,3-6 9 16,1 5 0-16,1-8-12 16,5 1-12-16,-5 1-22 15,-3-2-6-15,-18-1-1 16,-7 2-2-16,-14 0 26 15,-4-2 11-15,-2 6 18 16,-5 0 8-16,-4-1-9 16,-2 2-5-16,-2 4-18 15,-1 2-8-15,1 8-18 16,3 2-7-16,0 9-3 16,1 6-1-16,-3 6 4 15,0 5-1-15,-3 7-2 16,-3 0 1-16,2 11-3 15,4 9 0-15,-11 6 0 16,-3 5-1-16,-10 1 1 16,-13-9 0-16,1-5 4 15,-2-2 8-15,-6-13-11 0,4-4 29 16,3-5-522-16,3-18 365 16</inkml:trace>
  <inkml:trace contextRef="#ctx0" brushRef="#br0" timeOffset="192557.5">3340 9224 1163 0,'-7'0'561'16,"-2"0"-260"-16,13 14-69 16,1 3-33-16,12 12-84 15,-4 3-26-15,0 7-51 16,8 8-19-16,-3-3-13 15,17 5-2-15,7-1 12 16,2-8 1-16,11-8 104 16,9 1-394-16,5-15 229 15</inkml:trace>
  <inkml:trace contextRef="#ctx0" brushRef="#br0" timeOffset="193911.53">579 9551 565 0,'-20'12'286'0,"18"3"-86"15,1 1-14-15,3 16-39 0,8 9-29 16,0 18-42-16,1 16-6 16,0 7-20-16,1 4-14 15,7 3-15-15,-1-2-5 16,0-18 2-16,-4-8 2 16,-6-18 2-16,-4-9 0 15,-4-9 2-15,0-13 7 16,-2-10 5-16,0-19 1 15,-5-13-2-15,-1-12-11 0,-6-23-8 16,-3-6 0-16,1-11 5 16,5 2 0-16,11 13 15 15,4 12 17-15,4 22-4 16,0 17-2-16,1 12-18 16,0 10-23-16,-1 22-3 15,3 5 0-15,-2 16 2 16,2 5-1-16,-2-4-2 15,5 1 1-15,-1-12 1 16,-3-8 0-16,4-16 2 16,-3-13 1-16,6-15-2 15,1-9 0-15,7-23-3 16,-2-7-1-16,-2-14 8 16,3 0 7-16,-10 5 33 0,0 10 7 15,-2 18-6-15,1 13-7 16,3 23-28-16,3 14-2 15,-8 24 2-15,-7 9 2 16,-1 12-4-16,4 3-2 16,7-6-5-16,4-9-2 15,6-18 1-15,-2-9 1 16,7-23 5-16,0-10 3 16,-1-14 6-16,0-12 2 0,-3-5 6 15,-1 0 7 1,-7-6 17-16,-1 6 9 0,-8 0 11 15,-7 2 3-15,-5 11 1 16,-10 2-2-16,-7 18-11 16,1 5-9-16,1 14-24 15,0 10-10-15,-1 18-13 16,1 7-2-16,1 11-2 16,5 1-1-16,4 1-1 15,8-3-1-15,12-6 0 16,4-8 5-16,12-18-14 15,-3-6-14-15,6-14-24 16,3-1 205-16,1-10-129 16</inkml:trace>
  <inkml:trace contextRef="#ctx0" brushRef="#br0" timeOffset="194448.25">1535 9836 761 0,'-9'2'427'0,"7"-1"-123"16,-9 1-122-16,4-2-30 15,1-4-100-15,7 1-23 0,9-2-26 16,-6-1-4-16,10 0-5 16,-12 1 0-16,9 3 3 15,-2-3 1-15,-3 5 2 16,2-2 0-16,-3-2-8 15,1 3-4-15,2-10 43 16,-1 6 30-16,1 1 63 16,0-7 24-16,-1 8-3 15,-2-7-7-15,-2-3-20 16,0 4-7-16,-2 3-12 16,-2 5-12-16,-4 11-18 15,-3 4-6-15,-5 8-14 16,-1 5-3-16,-7 3-6 15,5 4-6-15,4-2-12 16,-3-4-7-16,13-2-9 16,2-5-1-16,5-4-5 15,11-1 0-15,5 0 0 16,1-3 0-16,4 1 0 0,-1-2 1 16,-3-1 1-16,0 1-1 15,-5 4 5-15,-6 1 4 16,-9 3 9-16,-7 6 2 15,-11-1 2-15,-3-2 9 16,-6-2-19-16,1-14-13 16,0-15-17-16,8-7 68 15,16-20-861-15,11-1 626 16</inkml:trace>
  <inkml:trace contextRef="#ctx0" brushRef="#br0" timeOffset="194956.17">2246 9391 595 0,'6'-29'456'0,"-12"15"123"16,-1 1-163-1,-5-3-92-15,2 9-44 0,-6-9-94 16,-2-2-40-16,-1-3-56 15,-3-2-27-15,0-2-24 16,6 8-5-16,-2 1-9 16,3 3-4-16,4 7-5 15,-1 0-3-15,6 11-5 16,-2 3-2-16,-2-1-6 16,7 12 0-16,-3 1-2 15,1-1-1-15,5 16 1 16,-1-2 1-16,-5 12 0 15,1 14 1-15,-3 14 0 16,4 12 0-16,5 1 1 16,2 0 3-16,6-8 7 15,-6-12 7-15,-3-9 12 0,0-5 1 16,0-7-5-16,5-6-5 16,1-8-8-16,2-5-1 15,4-6-3-15,-2-2-1 16,-2-6-2-16,2-3-1 15,-5-10 2-15,3 2-1 16,4-9-1-16,4-4-15 16,5-11-63-16,1-13-27 15,6-9-66-15,3-3-2 0,7 2 112 16</inkml:trace>
  <inkml:trace contextRef="#ctx0" brushRef="#br0" timeOffset="195228.88">2441 9668 1013 0,'-2'-6'587'0,"0"10"-112"16,-11 0-59-16,-6 8-170 16,0 3-73-16,-5 6-83 15,10 10-28-15,1-3-35 16,4 2-8-16,9-5-14 16,-2-8-4-16,13 3-1 15,5-6 1-15,6-2 2 16,5-2 2-16,-9-10 15 15,-2 0 14-15,0-6 15 16,-6-7 2-16,1 1-8 16,-1-4-14-16,-13-7-6 0,1-1-12 15,-8-6-30-15,-3-7-14 16,3-6 202-16,5-3-577 16,4-1 360-16</inkml:trace>
  <inkml:trace contextRef="#ctx0" brushRef="#br0" timeOffset="195605.55">2440 9364 1076 0,'0'-12'462'0,"4"8"-253"16,1-2-13-16,6 2-64 15,5 4-4-15,0-10-17 16,3 0-15-16,3-5-8 15,-1 4-3-15,-1 10 12 16,0 1 4-16,-1 8-5 16,0-5-3-16,-1 4-9 15,1 0-11-15,-5-3-15 16,0 4-11-16,-1-1-28 16,-2 1-6-16,0 8-3 15,-1 0 3-15,-6 7-1 16,-1 8 13-16,-5 8 10 15,-4 8 3-15,-7 5 13 16,-1-1-13-16,-4-5-9 0,0-1-9 16,-5-11-7-16,1-9 0 15,-3-6-5-15,0-12-6 16,9-5 0-16,1 1 127 16,13-2-609-16,7 8 396 15</inkml:trace>
  <inkml:trace contextRef="#ctx0" brushRef="#br0" timeOffset="196922.88">8730 9093 792 0,'-5'-10'402'16,"0"-8"-109"-16,3 5-11 16,-5 4-49-16,-2 4-26 15,2 8-67-15,1 7-35 16,8 22-49-16,1 9-15 0,3 21-9 15,3 3-5-15,-1 11-9 16,0-2-3-16,-2-1-4 16,-1-1-1-16,1-10 1 15,2-3 0-15,-2-12-1 16,2-10 0-16,-2-21-4 16,-3-11-2-16,2-11-8 15,1-12-3-15,0-16-2 16,1-13 1-16,2-23 0 15,1-5 5-15,-1-13 14 16,1 6 10-16,0 15 33 16,0 14 11-16,0 27-2 15,-2 6-10-15,-4 21-25 16,1 6-12-16,0 16-7 16,0 9 0-16,0 11-2 15,-3 1-3-15,-2 2 0 0,2 4-2 16,0-12 1-16,5-2 0 15,7-10-1-15,5-7-2 16,7-12-1-16,0-7-1 16,3-10-1-16,0-6 0 15,2-9 3-15,-3-1 1 16,-3 1 2-16,-14-3 2 16,-4 9 6-16,-4 1 4 0,-7 11 5 15,6 9 2-15,-2 6-4 16,3 8-5-16,2 5-6 15,2 0-4-15,2-1 0 16,3-4-1-16,6-10-2 16,2-2 0-16,5-10-2 15,0-4 0-15,0-2 1 16,-1-1 0-16,1-3 0 16,-2 1-1-16,-2-4-1 15,-4-1 1-15,-3 8 2 16,-3-1 0-16,-8 4 3 15,-4 0 5-15,-12 3 3 16,-6 5 5-16,-8 9 21 16,-4 12 3-16,-4 15 5 15,0 8 0-15,8 6-20 16,6 0-6-16,12-10-8 16,6-9-6-16,10-9-5 0,5-7-4 15,9-12 6-15,7-5-18 16,3-14-30-16,2-5 11 15,6-5 206-15,-1-4-799 16,0 5 537-16</inkml:trace>
  <inkml:trace contextRef="#ctx0" brushRef="#br0" timeOffset="197341.41">9667 9211 842 0,'-7'-11'495'0,"4"-3"-45"15,-5-1-55-15,-1 11-110 16,1 4-67-16,-2 19-99 16,6 1-35-16,-1 7-42 15,-6-3-1-15,9-2-4 16,1-4-6-16,4-6-11 16,5 1-3-16,0-5-7 15,0-2-2-15,6 9-2 16,-1-2-2-16,0 3-1 15,4 5 0-15,-6-2-3 16,-3-2 6-16,-3 1 28 16,-2-4 15-16,-2-3 31 15,0 0-2-15,0-3-21 16,-3-3-14-16,-3-3-22 16,0 1-5-16,-2-2-6 0,4 2-1 15,-2 0-4-15,1 3 0 16,-1 1-2-16,-5-2 1 15,7 2-13-15,-6-2-14 16,5-1-33-16,-3-1-18 16,5-3-33-16,2 0-9 15,3-8 5-15,7-2-9 16,-1-5 377-16,5-1-933 0,5 3 584 16</inkml:trace>
  <inkml:trace contextRef="#ctx0" brushRef="#br0" timeOffset="198079.13">10129 8816 835 0,'-3'-8'437'16,"-4"-2"-120"-16,4-3-34 15,0 5-70-15,-8-3-40 16,4 5-40-16,-4 0-12 15,-6 0-4-15,-1 6-5 16,0 4-21-16,-3 4-5 16,0 2-26-16,6 2-11 0,1-6-9 15,-3-2-9-15,7-4-8 16,-2-6-3-16,3 6-4 16,4 0-3-16,0 0-5 15,1 6-3-15,-2-6-2 16,4 8-1-16,-3 4-2 15,2 5-2-15,3 4-1 16,-1-4 1-16,1 7 1 16,4-2 1-16,2 4 0 15,0 2 0-15,2-3 1 16,-5-2 0-16,-1 4 0 16,2 1-1-16,-2 4 1 15,2 6-1-15,-4-1 0 16,1 7 1-16,0-2 1 15,3 4 3-15,0 4 4 16,-4-4 6-16,0 2 11 16,-3-8 6-16,3-6 12 0,6-3 2 15,4-8 4-15,2 0-3 16,1-5 0-16,-3-2-2 16,-4-7-6-16,8 4-3 15,-3-6-11-15,-1 0-7 16,4-7-9-16,-14-13-2 15,10-3-2-15,-1-9-2 16,-5-2-25-16,12 2-18 0,0-10-16 16,2 0 104-16,12 3-17 15,-5-6 0-15</inkml:trace>
  <inkml:trace contextRef="#ctx0" brushRef="#br0" timeOffset="198496.81">10212 9331 932 0,'-21'18'519'15,"21"-29"-143"-15,5-12-130 16,6 1-51-16,2-11-85 16,4-6-25-16,3-4-4 15,0-4 2-15,6 3 6 16,-1 4 5-16,3 6-3 15,-2 5-1-15,-6 5-11 16,4 6-7-16,-11 4-1 0,-1 2-1 16,-6 9-2-16,-10-1-5 15,4 9-6-15,0 5-4 16,-3 9-11-16,3 6-7 16,1 8-10-16,-5 7-6 15,10 12-5-15,-4 0-2 16,2 4-4-16,7-7-2 15,-6 3-2-15,10-2-1 16,5-2-1-16,-8 3 0 16,-4-15-1-16,-7-1 0 0,-4-9-5 15,4-2-9-15,-2-5-27 16,2-3-10-16,-11-7-32 16,1-1-19-16,-12-7-121 15,-8-2-118-15,3-1 215 16</inkml:trace>
  <inkml:trace contextRef="#ctx0" brushRef="#br0" timeOffset="198662.7">10355 9636 308 0,'-8'15'297'0,"8"6"118"16,1 2-5-16,6 2-65 15,5-4-27-15,11-9-42 16,3-8-25-16,3-15-47 16,2-4-36-16,-7-9-82 15,9 2-32-15,-8-11-40 16,-6-4 6-16,6-10-10 15,-8-7 0-15,9 4 225 0,1-5-611 16,-6 6 341-16</inkml:trace>
  <inkml:trace contextRef="#ctx0" brushRef="#br0" timeOffset="199133.05">10639 8893 812 0,'0'0'446'0,"9"0"-87"15,2-4-56-15,5-7-60 16,1-1-32-16,-1-11-39 16,2 7-26-16,-2 2-48 15,-1 3-15-15,-2 11-28 16,0-3-11-16,-3 4-8 15,-1 1-4-15,0 6 1 16,-2 4 0-16,0 1-3 16,2 3-3-16,2 3-7 15,2 5-3-15,5 13-8 16,-3 4-2-16,-4 14-4 16,2 4 0-16,0 3-1 15,8 5 0-15,1 0-10 16,-1-2 14-16,-7-1 20 15,-5-4 7-15,0-2 30 0,-2-1-8 16,-5-7-9-16,4 1-1 16,-10-16-11-16,-7-8-6 15,-6-6-6-15,-12-10-3 16,-6-1-8-16,-5-1-2 16,-9-8-6-16,2-1-6 0,2-2 30 15,4-6 92-15,14-8-401 16,6-15 253-16</inkml:trace>
  <inkml:trace contextRef="#ctx0" brushRef="#br0" timeOffset="200749.2">10656 8453 881 0,'4'0'377'0,"13"9"-198"16,-4 0-33-16,8 2-1 15,-4 1-22-15,14-2-23 16,6-4 6-16,21-6-11 16,7-7-1-16,-10-8-11 15,6-3-14-15,-25-2-29 16,0 5-13-16,-14 17-10 31,-11-1-1-31,0 1 2 0,23 15 7 0,-7 23 11 16,-10 7 6-16,-17 7 11 0,-4 7-4 15,-7 0-12-15,-3 2-6 16,-6-13-12-16,3-9 0 16,-1-19 26-16,6-9-18 15,10-18-49-15,-4-20 158 16,16-26-128-16</inkml:trace>
  <inkml:trace contextRef="#ctx0" brushRef="#br0" timeOffset="200932.08">11226 8089 919 0,'-3'-18'527'0,"1"17"-113"16,-1 13-67-16,2 31-102 15,0 7-95-15,-2 16-75 16,4 7-31-16,7-11-22 15,7-3-6-15,20-13 0 16,9-12-19-16,17-11-63 16,8-3 396-16,18-5-274 15</inkml:trace>
  <inkml:trace contextRef="#ctx0" brushRef="#br0" timeOffset="202030.36">18483 9073 863 0,'-27'-34'340'16,"2"12"-204"-16,14 14 12 16,4 11 16-16,-2 3-12 15,5 16-27-15,-2 8-18 16,1 17-11-16,1 11-8 0,0 21-26 15,-1 8-14-15,0 12-27 16,-1 0-8-16,-1-10-3 16,2-10-2-16,0-17 1 15,4-9-1-15,3-25-4 16,6-7-4-16,4-21-9 16,2-10 0-16,7-27-2 15,4-8 5-15,8-25 4 16,4-13-3-16,13-7 11 15,-8-6 7-15,0 10 22 16,-1 14 13-16,-15 21 14 16,2 13 8-16,-5 27 2 15,-5 8-5-15,-2 21-17 16,-4 7-12-16,-6 14-21 16,-3 12-5-16,-3 7-3 15,0 4-1-15,0-6-1 16,0-7 1-16,4-17-4 15,3-13-4-15,6-14-4 0,3-11-2 16,8-21 0-16,5-8 4 16,5-21 3-16,3-1 0 15,0 6 2-15,-5 3 0 16,-12 22 0-16,-8 9 0 16,-8 22 21-16,-5 14 1 15,-10 19 0-15,2 15 0 16,-9 8-22-16,1 5 0 15,10-3-1-15,1-9 0 0,19-13-3 16,-1-21-4-16,17-14-4 16,1-5 0-16,10-14 2 15,13 4 2-15,2-14 3 16,3-7 1-16,8-7 0 16,-1-5 0-16,-1-4 0 15,-5 0 8-15,-17 4 23 16,-15 6 14-16,-14 8 49 15,-9 10 13-15,-14 7 10 16,-8 2-7-16,-7 11-33 16,-9 8-21-16,-6 13-29 15,-2 8-8-15,3 13-14 16,7 1-2-16,12 6-2 16,8 4-1-16,7-6 1 0,4 1-16 15,9-9-32-15,3-12-18 16,17-10 20-16,7-6-4 15,4-28-811-15,18 1 657 16</inkml:trace>
  <inkml:trace contextRef="#ctx0" brushRef="#br0" timeOffset="202333.39">20124 9302 1177 0,'6'-28'613'0,"-9"12"-208"16,-15 3-67-16,-24 11-165 15,-7 10-58-15,-13 10-47 16,-1 5-9-16,9 6-16 16,13 2 1-16,20 1-5 15,10-7-6-15,20-4-6 16,7-11-8-16,17-2-10 16,8 2-2-16,10-3 0 15,1 5 4-15,1 6 9 16,-9 4 9-16,-18 17 13 15,-7 7 2-15,-27 9-6 16,-11 5-5-16,-22-7-9 16,-10-5-11-16,-1-14-24 15,3-6-29-15,11-17-42 16,9-11 247-16,16-14-140 16</inkml:trace>
  <inkml:trace contextRef="#ctx0" brushRef="#br0" timeOffset="202882.06">21134 8748 873 0,'-6'-1'443'16,"-12"0"-127"-16,-4 1-53 16,-7 0-78-16,-7-4-23 15,-10-6-29-15,-6-2-8 16,2-6-13-16,4 2-7 0,6-8-16 16,8 4-13-16,6 1-28 15,6 6-10-15,11 11-22 16,-2 3-8-16,3 10-6 15,1 2 0-15,-1 7 0 16,6 12 3-16,1 17 14 16,-3 10 6-16,0 29 13 15,-3 9 4-15,0 18-3 16,-2 9 0-16,-6 1-5 16,-1 0 1-16,1-10-1 15,2-12-4-15,13-22-4 16,1-14-2-16,7-20-1 15,1-9 0-15,3-12-1 16,7-5-2-16,11-6-7 16,6-4-2-16,3-6-3 15,6-5-1-15,0-8-4 16,-1-3 0-16,-2-6 11 0,3-1-16 16,-12-7-24-16,1 1-8 15,-7-8 28-15,-7-3 153 16,11-4-99-16</inkml:trace>
  <inkml:trace contextRef="#ctx0" brushRef="#br0" timeOffset="203834.02">21205 9388 711 0,'-28'-8'443'16,"2"3"-41"-16,7-11-151 15,2-2-44-15,4-5-78 16,13 3-40-16,5-4-20 15,10 0-5-15,10 2-4 0,2-4-1 16,8 13-21-16,1 3-8 16,6 10-21-16,-2 6-4 15,-7 13 2-15,-7 11 11 16,-17 22 28-16,-14 12 7 16,-19 14 3-16,-3 7-12 15,-7-6-23-15,7-8 6 16,9-22 9-16,5-8 3 15,10-31-6-15,5 3-12 0,8-8-16 16,6-6-2 0,8 3-1-16,1-8 21 0,3-3-26 15,-5-12 2-15,4-5 279 16,-5-12-226-16</inkml:trace>
  <inkml:trace contextRef="#ctx0" brushRef="#br0" timeOffset="204274.38">21597 9144 1078 0,'1'-4'483'0,"4"-9"-241"15,13 0-32-15,-1-10-72 16,4-6-21-16,10 0-4 15,1-1-15-15,1 4-8 16,4 4-3-16,-2 10-21 16,5 7-6-16,-10 14-17 0,-2 10-3 15,-10 18 0-15,-11 7 1 16,-7 13 1-16,4 7-4 16,-3-1-13-16,1 1-7 15,9-5-8-15,-8-7-3 16,6-10-3-16,6-4-1 0,-5-8 0 15,3-2 0-15,-3-3-2 16,-3 1-3-16,3 7 16 16,-3 1 13-16,-6 9 18 15,-6-3 7-15,-20-4-9 16,3 6-8-16,-24-13-9 16,-8-1-4-16,-1-11-4 15,-5-9-9-15,18-10-26 16,10-8-15-16,18-14 14 15,7-8 195-15,17-12-130 16</inkml:trace>
  <inkml:trace contextRef="#ctx0" brushRef="#br0" timeOffset="204689.12">22406 9339 1102 0,'15'6'526'16,"-2"-3"-182"-16,15 3-74 15,-3-10-78-15,-4-7-29 16,14 1-47-16,-1 5-12 0,13-4-16 15,6-2-16-15,1 4-17 16,-2-8-12-16,-3 13-10 16,-6 2-5-16,-19 4-8 15,-3 9 5-15,-20 10 15 16,-1 8 7-16,-11 13 11 16,-10 2-4-16,-6 3-16 15,-8 0-6-15,-1 2-14 16,4-1-6-16,1-5-7 15,5 1-2-15,4-16 9 16,1-3-9-16,13-8 22 16,5-10 91-16,9-14-122 15,2-25 40-15</inkml:trace>
  <inkml:trace contextRef="#ctx0" brushRef="#br0" timeOffset="204845.54">22728 9205 1078 0,'9'29'485'16,"9"9"-259"-16,-2-9-63 15,-2-2-83-15,0-4-40 16,-4-22-16-16,5 8 66 16,-3-12-63-16</inkml:trace>
  <inkml:trace contextRef="#ctx0" brushRef="#br0" timeOffset="205204.06">23315 7421 817 0,'-2'-25'491'15,"-10"27"-21"-15,-1 29-274 16,-4 9-15-16,7 36-33 16,5 11-8-16,11 34-14 15,11 20-15-15,24 43-51 16,0 15-15-16,-7 30-1 16,-2 9 4-16,-17 12 17 15,11 8-6-15,-3 0-20 0,1-7-11 16,-6-22-20-16,-10-15 1 15,3-29-3-15,-3-13-11 16,-7-42-21-16,0-16-25 16,-4-51-45-16,-5-23 21 15,4-38-238-15,-3-32 221 16</inkml:trace>
  <inkml:trace contextRef="#ctx0" brushRef="#br0" timeOffset="205771.94">23189 8163 1442 0,'-5'-43'581'0,"-1"-47"-395"16,8 5-53-16,23 13-71 16,14 2-31-16,24 5-26 15,18 1-2-15,32-4 4 16,28 0 3-16,29-5 9 15,41-8 1-15,45-18-7 16,18-8-4-16,45-12-4 16,-21 0-2-16,19 10 1 15,-6 9-7-15,-29 24 7 16,3 13 12-16,-52 29 12 16,-32 17 12-16,-40 27 0 0,-27 18-8 15,-46 32 20-15,-19 17 21 16,-36 38 7-16,-15 14 0 15,-12 35-30-15,-5 13-22 16,-1 31-15-16,-6 7-3 16,1 11-4-16,5 5-1 15,7-4-2-15,18-3-1 16,16-10-1-16,11-4-1 0,16-15 0 16,0-1 0-16,0-18 0 15,-9-10 1-15,-22-19-5 16,-7-11 13-16,-31-17 32 15,-12-8 13-15,-39-18 26 16,-27-9-1-16,-32-10-16 16,-24-16-7-16,-37-12-16 15,-7-10-11-15,-43-12-18 16,0-1-15-16,-16-14-30 16,0-1-13-16,5-12-38 15,5-6-16-15,21-9-26 16,-1-9 16-16,30-4 34 15,-4-2 322-15,31-2-170 16</inkml:trace>
  <inkml:trace contextRef="#ctx0" brushRef="#br0" timeOffset="206694.43">13548 6197 1011 0,'-32'-37'416'0,"10"1"-252"16,-5 1-16-16,17 16-8 16,-12 8-15-16,1 14-11 15,7 11-2-15,-10 22-16 16,7 6-8-16,-1 23-23 15,3 9-10-15,10 19-24 16,2 5-9-16,2-4 0 16,2-4-16-16,3-30 10 15,10-5-73-15,2-27 36 16</inkml:trace>
  <inkml:trace contextRef="#ctx0" brushRef="#br0" timeOffset="206899.06">13120 6527 1127 0,'2'28'473'15,"11"14"-271"-15,6 8-7 16,6 1-24-16,8 3-28 16,4-11-46-16,3-9-27 15,-4-18-38-15,-1-8-6 16,-7-20 1-16,-7-14-3 0,0-18 364 15,-5-18-286-15</inkml:trace>
  <inkml:trace contextRef="#ctx0" brushRef="#br0" timeOffset="207153.73">13841 5588 867 0,'21'-1'424'0,"-20"9"-113"16,8 12-7-16,-12 8-16 16,5 12-40-16,6 21-79 15,-11 6-28-15,8 24-53 16,-3 3-25-16,-1 1-34 16,5-6-11-16,-3-17-11 15,4-4-1-15,8-19-2 16,-9-10-10-16,12-5-29 15,-2-16-64-15,1-14-89 0,5-4 115 16</inkml:trace>
  <inkml:trace contextRef="#ctx0" brushRef="#br0" timeOffset="207652.73">14260 5662 641 0,'8'-16'396'0,"2"11"-56"15,-20 9-67-15,-6 10-34 0,-14 10-52 16,-11 1-25-16,-5 7-23 16,-4 6-3-16,3 2-19 15,3 5-16-15,7 6-26 16,11 0-15-16,6-1-18 16,7 2-6-16,11-3-13 15,3-4-3-15,12-9-6 16,4-5 0-16,9-21-4 15,7-2 6-15,7-10 7 16,6-9 2-16,6-11 3 16,-5-12-7-16,9-9-9 15,3-6-1-15,-18-4-3 16,-2-4-1-16,-13 0-1 16,-10 1-1-16,5 7-1 15,-1 5 0-15,-8 7 13 16,-7 4 7-16,-6 14 13 0,-3 12 5 15,-5 20-10-15,-4 5-6 16,-3 19-7-16,-5 2-2 16,3 9-1-16,6 6-1 15,5 4-7-15,11 3-3 16,5-1-3-16,8 4-1 16,10-5 0-16,-3-5-1 15,3-15 1-15,-1-2 7 16,2-13 8-16,-3-8-16 0,3-4 30 15,-1-18 123-15,-6-19-119 16</inkml:trace>
  <inkml:trace contextRef="#ctx0" brushRef="#br0" timeOffset="208066.66">14961 5653 1022 0,'1'26'472'0,"2"10"-211"16,-1 3-8-16,-4 6-61 16,-4-4-41-16,-5 5-38 15,2 6-13-15,2 2-7 16,-2 7 1-16,9 0-6 16,-3-2-12-16,3-10-24 15,8-5-14-15,3-13-22 0,7-10-7 16,5-11-6-16,1-1 1 15,8-15-1-15,2-4 2 16,8-2 10-16,2-15 6 16,3-1 21-16,0-6 1 15,-5-11-6-15,-5 3-7 16,-3 2-19-16,-7 1-3 0,-6 3-3 16,-1 4-1-16,-10 10-3 15,0 4-8-15,-8 10-12 16,-2 0-2-16,-6 0-13 15,-4 3-2-15,-3-6 10 16,7 11-12-16,2 4-47 16,4 6 31-16,8 14 306 15,-1-1-210-15</inkml:trace>
  <inkml:trace contextRef="#ctx0" brushRef="#br0" timeOffset="208267.63">15156 6230 1229 0,'4'61'595'0,"-4"4"-233"16,-6-1-85-16,-1 11-100 0,-4-12-77 15,0-7-61-15,5-10 7 16,6-16 35-16,3-7 249 15,5-27-231-15</inkml:trace>
  <inkml:trace contextRef="#ctx0" brushRef="#br0" timeOffset="209018.09">24568 5152 676 0,'-18'37'416'0,"11"41"65"16,3 18-271-16,4 36-35 0,0 15-33 15,-7 11-61 1,3-4-7-16,-5-13-22 0,-1-14-12 16,4-23-10-16,-11-16-3 15,4-24 0-15,3-9-23 16,0-23-16-16,13-3 86 15,-3-9-70-15</inkml:trace>
  <inkml:trace contextRef="#ctx0" brushRef="#br0" timeOffset="209390.64">24364 6334 848 0,'-4'21'388'0,"4"-2"-156"15,5 3-8-15,6 16-25 16,2 0-37-16,-1 13-39 0,-1 8-18 16,-1 1-5-16,4-4 2 15,0-8-21-15,6-12-15 16,-3-20-34-16,-6-15-12 16,2-22 5-16,-3-16-11 15,2-30-27-15,3-11 21 16,4-30-591-16,7-8 432 15</inkml:trace>
  <inkml:trace contextRef="#ctx0" brushRef="#br0" timeOffset="209658.1">25133 5347 831 0,'-10'-34'472'0,"3"8"-23"16,4 9-206-16,5 17-27 16,1 10-56-16,2 28-45 15,0 14-3-15,-4 22-29 16,-2 10-4-16,-6 8-24 16,1-2-13-16,1-8-25 15,3-3-6-15,2-15 8 16,3-6-11-16,4-20-25 15,1-15-28-15,5-18 330 16,1-6-1013-16,-1-12 625 0</inkml:trace>
  <inkml:trace contextRef="#ctx0" brushRef="#br0" timeOffset="209999.33">25572 5355 918 0,'0'-3'459'0,"-6"10"-188"16,-6 0-5-16,-10 9-86 16,-7-3-31-16,-3 7-12 15,4 9-1-15,-7-1-14 16,6 10-10-16,-2-3-22 16,-8-1-9-16,13 2-21 15,-1 0-13-15,7-1-18 16,12 4-9-16,10-6-9 15,11 0-1-15,9-9-4 16,3-8 0-16,3-2 1 16,0-6-1-16,4 3-1 15,-3-4-1-15,-1-9 4 16,-3-9-5-16,0-5-25 16,1-1-13-16,-2-4-32 15,-3-3-1-15,2-11 330 16,0-6-208-16</inkml:trace>
  <inkml:trace contextRef="#ctx0" brushRef="#br0" timeOffset="210462.21">25882 5249 1054 0,'-12'0'513'15,"2"4"-176"-15,1 2-32 16,-6 11-84-16,6 11-38 0,-1 18-59 15,-1 11-17-15,3 14-32 16,2 3-5-16,-3 4-20 16,4-7-17-16,7-8-19 15,1-5-6-15,11-15-7 16,-1-4-1-16,6-9-3 16,0-9-2-16,6-4-3 15,3-6 0-15,-7-15 0 16,-4-8-10-16,-8-18-12 15,-2-7-18-15,-6-6-28 16,-1 2-13-16,-8-6-43 16,-7 2 7-16,-9 4-8 15,1 1 1-15,0 19 2 16,-1 7-14-16,12 19 14 16,-3 5 19-16,12 11 45 15,7 2 43-15,9-2 77 16,6-1 34-16,3-7 61 0,-3-3 3 15,3-10-40-15,0-2-28 16,-4-9-43-16,0 1-12 16,-5-10-22-16,-1-1-22 15,2-5-47-15,-6-4 137 16,1 5-73-16</inkml:trace>
  <inkml:trace contextRef="#ctx0" brushRef="#br0" timeOffset="210852.15">25740 5245 687 0,'-12'-12'385'16,"1"0"-2"-16,16 8-310 15,-5 1-34-15,18 3-30 16,2 0-8-16,3-2-1 16,14 3-8-16,3 1-43 15,7-1-15-15,6 6-18 16,5 0 6-16,1 8 39 15,-2 4 11-15,-4 8 45 16,-13 0 30-16,-11 10 68 16,-6 4 47-16,-12 0 33 15,-1 5 2-15,-4-2-17 16,1 0-31-16,-5 6-39 16,-2 2-21-16,0 2-36 15,-3 1-4-15,6-10-17 0,2-9-10 16,9-10-10-16,-1-15-1 15,12-9 14-15,7-8 6 16,0-17 6-16,5-6 1 16,-10-22-12-16,0-2-3 15,-8-18-2-15,-2 1-16 16,-7-7-40-16,-3 0-24 0,-6 11 358 16,1 2-245-16</inkml:trace>
  <inkml:trace contextRef="#ctx0" brushRef="#br0" timeOffset="211015.98">26473 5821 922 0,'0'116'527'16,"4"-4"-196"-16,2-18-103 16,0-10-80-16,2-22-115 15,-1-10-5-15,-1-22-53 16,4-5 6-16,-2-13-432 15,3-6 320-15</inkml:trace>
  <inkml:trace contextRef="#ctx0" brushRef="#br0" timeOffset="212001.04">5627 10934 999 0,'18'23'444'0,"3"35"-204"16,-4 13-47-16,-14 19-51 0,5 14-42 15,-8 12-61-15,0 2-8 16,0-1-4-16,0-6 0 16,-5-17-8-16,-1-11 219 15,-6-20-182-15</inkml:trace>
  <inkml:trace contextRef="#ctx0" brushRef="#br0" timeOffset="212230.16">5397 11883 1119 0,'-14'-16'444'0,"20"28"-264"15,5 5-1-15,10 21 5 16,6 11-16-16,5 8-39 15,3-1 2-15,9 0-11 16,-1-8-1-16,7-8-20 16,-3-11-16-16,-9-14-37 15,1-8-16-15,-15-15 7 16,0-4-10-16,6-16-20 16,1-6 255-16,15-14-211 15</inkml:trace>
  <inkml:trace contextRef="#ctx0" brushRef="#br0" timeOffset="212803.63">13106 11480 940 0,'-9'-27'441'15,"6"0"-168"-15,2 3 4 16,1 19-84-16,4 13-32 16,7 33-78-16,5 27-21 15,4 40-21-15,2 18-9 16,-3 23-12-16,-2 2-2 15,-2-5-2-15,-5-11 3 0,-3-27 34 16,-7-16 8-16,-7-25 95 16,2-8-97-16</inkml:trace>
  <inkml:trace contextRef="#ctx0" brushRef="#br0" timeOffset="213078.69">12921 12003 1057 0,'4'6'540'16,"-2"6"-222"-16,7 19-35 15,-1 6-18-15,4 21-78 16,1 7-33-16,2 13-39 16,9 9-24-16,6 0-23 15,1-2-11-15,-1-21-15 0,0-13-13 16,0-18-19-1,3-12-5-15,2-14-6 0,1-3-1 16,-1-16 4-16,0-4-2 16,-4-15-32-16,2-14-16 15,1-18 22-15,6-12 244 16,12-13-156-16</inkml:trace>
  <inkml:trace contextRef="#ctx0" brushRef="#br0" timeOffset="213753.44">25651 10715 1013 0,'-7'-22'490'16,"0"8"-238"-16,-2 7-18 15,3 13-44-15,-2 11-70 16,3 13-14-16,6 35-26 16,2 12-9-16,5 28-3 15,3 13-18-15,1 5-18 16,-2-3-5-16,-1-6-7 16,-1-15-3-16,3-24-18 15,2-14-37-15,4-21-178 16,-8-19 146-16</inkml:trace>
  <inkml:trace contextRef="#ctx0" brushRef="#br0" timeOffset="214036.42">25524 11157 1042 0,'-13'-52'452'0,"12"21"-237"0,2 11-34 15,7 22-56-15,-2 12-4 16,1 17-19-16,-2 11-10 15,1 19-32-15,2 13-10 16,5 15-2-16,5 9 4 16,8-2 16-16,5-15 15 15,6-23 10-15,4-14-10 0,-1-27-35 16,0-7-19-16,0-22-27 16,2-6-2-16,-2-21 4 15,0-3-8-15,-4-6-19 16,-6-7-21-16,-4 8-36 15,-9 2-22-15,-10 15 412 16,-7 8-251-16</inkml:trace>
  <inkml:trace contextRef="#ctx0" brushRef="#br0" timeOffset="214541.41">24040 11015 227 0,'-27'-8'191'0,"3"7"49"16,-9 1-29-16,-10 0-27 15,6 3 2-15,-11 1-2 16,6-1 1-16,10 2-25 15,1 0-15-15,14-4-21 16,4-1-11-16,11-4-31 16,5-4-7-16,15-9 13 15,13-7 0-15,24-12 0 16,10-9-5-16,17-5-41 16,2 1-16-16,10 2-17 15,9 7-5-15,-6 6-3 16,5 8 2-16,-13 15 9 15,-4 7-12-15,12 4 2 16,2 3 336-16,-1-5-261 16</inkml:trace>
  <inkml:trace contextRef="#ctx0" brushRef="#br0" timeOffset="-212550.25">3946 12851 514 0,'-19'-31'289'15,"-3"10"-34"-15,2 5-23 16,6 14-52-16,0 3-8 0,14 17-33 16,-3 13-12-16,7 19-17 15,4 14-12-15,-1 19-24 16,8 6-17-16,-11 9-31 15,-9-1-9-15,-1-10 4 16,-5-5 10-16,10-26-41 16,-2-15-2-16,6-29-567 15,8-21 414-15</inkml:trace>
  <inkml:trace contextRef="#ctx0" brushRef="#br0" timeOffset="-211905.39">3886 12857 693 0,'-11'-63'376'0,"2"18"-94"16,13 14-27-16,-1 12-82 16,1 5-55-16,14 12-67 15,1 2-11-15,16 5-20 0,6 4 3 16,17-7 8-16,14-2 5 16,28-2-1-16,8-10-3 15,34 0-10-15,5-8-7 16,19-14-5-16,25-5 0 15,2-15 0-15,19-7-1 16,20-7-7-16,9 4-4 16,14-4 35-16,1 3 14 15,-5 2 38-15,-12-5 11 0,-2 9-26 16,-5 3-9-16,-15 8-24 16,-16 7-8-16,-19 12-10 15,-25 6-4-15,-25 23-3 16,-12 14-1-16,-32 26 2 15,-22 12-1-15,-21 31 3 16,-19 7 0-16,-17 26-1 16,-3 10-1-16,-6 3-5 15,0 0 0-15,-1-18-4 16,9-8-2-16,6-25-1 16,9-7-1-16,4-21 0 15,-2-8-1-15,0-17 1 16,1-3 1-16,-3-12 4 15,-5-7 2-15,-11-3 18 16,-8 0 19-16,-25-1 23 16,-9-3 2-16,-27 7-8 15,-19-1-18-15,-32 9-15 0,-9 6 1 16,-40 5 4-16,-11 1 2 16,-27 12-10-16,-29 5-7 15,0 15-10-15,-9 2-2 16,-2-1 0-16,5-2 1 15,-2-15-3-15,5-8-10 16,14-14-36-16,5-2-22 0,16-12-39 16,-2-1-20-16,17 1 1 15,10-6-2-15,41-6 404 32,64 5-44-32,1 1-89 0</inkml:trace>
  <inkml:trace contextRef="#ctx0" brushRef="#br0" timeOffset="-211156.23">1221 12946 899 0,'6'-11'434'0,"-6"1"-111"0,-5 0-32 16,-8 4-23-16,-8 2-34 16,-11 9-74-16,-9 4-41 15,-1 18-60-15,-13 12-11 16,11 19-22-16,4 6-4 16,-4 7 4-16,12 7 0 15,-3 1-3-15,5 8-2 16,15 2-8-16,10-13-2 0,15-9-3 15,14-13-2-15,5-10-5 16,7-6 0-16,1-11-1 16,1-6 0-16,2-15-7 15,5-6-17-15,3-10-12 16,-4-3 37-16,4-10-9 16</inkml:trace>
  <inkml:trace contextRef="#ctx0" brushRef="#br0" timeOffset="-210856.21">1577 13148 969 0,'-1'38'484'16,"4"-12"-122"-16,5 9-81 15,2 4-25-15,-1 2-60 16,3 8-89-16,-3-2-30 16,-4-1-44-16,2-5-3 15,0-12-10-15,-1-8-15 16,-2-17-49-16,2-5 358 0,-2-26-254 15</inkml:trace>
  <inkml:trace contextRef="#ctx0" brushRef="#br0" timeOffset="-210662.12">1616 12720 1033 0,'-14'-16'504'0,"4"15"-233"15,0 3-27-15,1-1-112 16,-1 0-71-16,5-1-36 16,1-2-22-16,3-1-71 15,1 2-36-15,0 0-136 16,3 1-95-16,25 11 220 16</inkml:trace>
  <inkml:trace contextRef="#ctx0" brushRef="#br0" timeOffset="-210267.25">2051 13363 563 0,'38'88'406'0,"-7"-2"-80"16,-5-13-21-16,-6 1-31 15,-6-12-96-15,-2-4 13 16,-9-6-81-16,-4-13-21 16,-5-14-28-16,-1-9-2 0,-4-18-9 15,0-7-5-15,-3-24-8 16,-5-14-14-16,-5-22-13 15,-6-9-3-15,-10-16 1 16,5-6 7-16,-4-10 18 16,5-3 0-16,20 10 1 15,1 7-5-15,19 16-18 16,2 10-2-16,11 16-3 16,3 11-1-16,-2 19-1 15,7 10-2-15,-1 15 7 16,7 14 0-16,1 21 5 15,4 14 4-15,0 24 1 16,-7 7 1-16,-6 7 2 16,-13-7 0-16,-12-12-2 15,-5-11 14-15,-9-18-26 16,-3-8-18-16,-3-22-38 0,-1-11 159 16,1-24-93-16</inkml:trace>
  <inkml:trace contextRef="#ctx0" brushRef="#br0" timeOffset="-209467.54">2096 12400 499 0,'7'-20'402'15,"4"6"21"-15,-6 3-130 16,1 5-25-16,-4-1-79 15,0 4-24-15,1 1-29 16,0 2-21-16,-3 0-38 16,0 0-12-16,3 6-6 15,8 22-5-15,38 51-6 16,-26-18-5-16,1 20-18 16,2 5-9-16,0 6-8 15,11 3-2-15,-13-10-2 16,7 3-1-16,-1-13 0 15,-12-12 0-15,6-10-1 16,-9-10 0-16,-1-8 1 16,-3-2-2-16,-1-12 0 15,-6-8-2-15,-4-14-2 16,-3-8-2-16,-4-13-1 0,1-8 1 16,-7-12 2-16,1-6 0 15,0-3 1-15,3 4 2 16,7 4 0-16,-2 0 4 15,10-1 1-15,1 1-1 16,4 3 0-16,3 2-1 16,-1 1 0-16,0 5 2 15,3 3 4-15,0 4 1 16,-3 11 0-16,0 2-1 16,0 6-2-16,2 10-1 0,0 6 1 15,-4 10 0-15,2 10 3 16,0 1 0-16,-2 9 1 15,6-1 0-15,-8-3-1 16,0-3 0-16,1-11 0 16,-2-7-1-16,2-7 0 15,-3-6 0-15,5-5 4 16,2-4 1-16,-2-6 2 16,6 0 2-16,-3-4 2 15,-2 0 2-15,3 0 12 16,-4-1 8-16,-2-1 13 15,6 1 0-15,-8 2-5 16,1 2-6-16,3 13-10 16,0 1 0-16,8 9-6 15,-1 1-2-15,-1 3-9 0,-9-1-2 16,-3-1-5-16,-2-1-2 16,4-5 15-16,0-2-12 15,8-3 11-15,5-1 92 16,1-6-945-16,6 3 656 15</inkml:trace>
  <inkml:trace contextRef="#ctx0" brushRef="#br0" timeOffset="-208519.27">11102 12803 1093 0,'-6'1'426'15,"8"15"-268"-15,5 10-42 0,9 20-27 16,-1 9 13-16,4 19-21 16,-4 5-7-16,-9 4-26 15,-5 1-11-15,-3-13 26 16,-2-9-16-16,2-18-33 16,3-11 445-16,7-20-367 15</inkml:trace>
  <inkml:trace contextRef="#ctx0" brushRef="#br0" timeOffset="-207708.51">11129 12982 912 0,'3'-33'394'0,"11"8"-215"16,3 1-25-16,1 0-18 15,3 3-36-15,9 0-26 16,7-1-5-16,14 6-13 15,14 4-2-15,9 8-9 0,4 4-10 16,9 3-14-16,2-1-6 16,21 2-9-16,5 1-1 15,13-1-3-15,15-2-2 16,4-1-4-16,6-3 2 16,23-3 5-16,-8-2 4 15,21-4 7-15,1-5-3 16,-13-6-3-16,15-3-6 0,-20-15 5 15,-1 9 9-15,8-6 19 16,-19 0 10-16,-4 6 6 16,8-6-6-16,-23 8-9 15,-1 5 0-15,-6 5-3 16,-10 9 0-16,-15 4-4 16,-8 5-5-16,-25 8-9 15,-14 4 1-15,-12 17 14 16,-7 7 12-16,-12 14 7 15,-5 12-2-15,-15 13-15 16,-6 7-12-16,-10 5-7 16,-3 5-3-16,-3-7-2 15,3-5-1-15,3-13-2 16,1-13 0-16,4-12-1 16,-1-8-1-16,0-10 2 15,-2-6 2-15,-2-5 8 16,-2-4 4-16,-7-6 3 0,-4-2-1 15,-11-3-4-15,-5 0-2 16,-13-4-4-16,-1 6-1 16,-28 1-1-16,-11 1-1 15,-23 6-2-15,-9 2-1 16,-16 1-2-16,-2 3 1 16,0 3-1-16,-10-3 0 0,-12 0 0 15,-11-2-1 1,0-3 2-16,-9-2 0 0,24-3 1 15,-3 1-1-15,-19 0-1 16,12 2 0-16,-25 3-1 16,12 5 0-16,3 1 0 15,-15 3 0-15,23 1-2 16,-5-1 0-16,13 6-1 16,13-1-1-16,17 1-2 15,11-5 2-15,21-5-3 16,8 0-13-16,23-4-45 15,20 8 10-15,27-5 279 16,14-3-765-16,24-4 491 16</inkml:trace>
  <inkml:trace contextRef="#ctx0" brushRef="#br0" timeOffset="-206860.72">23985 12100 626 0,'-29'31'316'15,"3"0"-83"-15,12 5-26 16,1-2-45-16,1 0-33 16,6 18-44-16,4 9-3 15,10 42-11-15,-4 20 1 0,9 37-16 16,-2 11-18-16,-11-7-19 16,3-13-3-16,2-34 26 15,-4-21-20-15,10-37-56 16,9-11 37-16</inkml:trace>
  <inkml:trace contextRef="#ctx0" brushRef="#br0" timeOffset="-206127.8">23829 12288 756 0,'-7'-22'344'0,"-5"19"-174"16,0-5-27-16,6 5-80 0,6 4-24 15,1-3-30-15,-1 1 5 16,0 0 37-16,21-4 14 16,44-2 27-16,-24 1-1 15,12 1-28-15,-4-10-11 16,15-3-25-16,21 8-8 15,13-5-10-15,9 5-2 16,5-7-1-16,3 1-5 16,13 2 8-16,2-6 8 15,12 7 14-15,1-5 6 0,3 0-6 16,1-1-8-16,8-2-17 16,2 2-1-16,10-2 19 15,9-4 12-15,-7-2 13 16,7 0 3-16,0-3-12 15,-7 7-9-15,8 10-10 16,-15 0-3-16,-19 7-12 16,6 5-5-16,-19-3 18 15,1 3 5-15,-4 1 12 16,-14-5 4-16,-3-1-15 16,-11-3-8-16,-16 0-6 15,-6-3-2-15,-26 3 0 16,-5 0 0-16,-11 9 8 15,-13 2 11-15,-12 8 38 16,-6 6 11-16,-6 11 6 0,-3 3-8 16,-5 12-32-16,-1 5-7 15,0 15-10-15,1 15-1 16,-2 15-7-16,-1 11 0 16,1 18-6-16,-2 4-2 15,-2 1-3-15,5 2-1 16,5-14 0-16,5-9-1 15,4-14-1-15,6-14 0 16,-2-12-1-16,-3-12 0 0,0-14 4 16,-2-5-2-1,-2-18-17-15,0-4-13 0,-3-8-38 16,-4-4-25-16,-10-9-20 16,-1 2-27-16,-9-9-42 15,-6-2 477-15,-17 0-254 16</inkml:trace>
  <inkml:trace contextRef="#ctx0" brushRef="#br0" timeOffset="-205368.37">23998 13399 860 0,'24'-23'359'0,"3"-1"-219"16,-1 1-16-16,4 10 8 15,3 3-17-15,6 7 3 16,7 0 2-16,5-1-14 15,8 4-10-15,-4-5-14 16,4 3-1-16,4-2-13 16,-1 1-9-16,19-1-20 15,5 1-8-15,-1 5-6 16,3-2-2-16,-7 6-2 16,-1 3-5-16,14-1-6 15,-5 1-2-15,2-1 3 16,-2 0 3-16,-8-3 7 0,14 3 4 15,-9-4 1 1,1 0-3-16,0-1-9 0,-9 0-3 16,13 1-6-16,0-2-2 15,-3-1-1-15,3-1 0 16,-6 2 0-16,-1-2 1 16,10-1 0-16,2-4 0 15,-9-8 0-15,1 2-1 16,-13 0 0-16,-2-2 0 15,14 7-1-15,-9-2 0 0,-9 0 0 16,-3 4 0-16,-13 1 1 16,-4 2 1-16,-3-1 0 15,-4-1 1-15,-8-6-4 16,0 5-13-16,1 0-32 16,-1 3-17-16,-2-2-53 15,-6-3-2-15,10 4 478 16,6 2-297-16</inkml:trace>
  <inkml:trace contextRef="#ctx0" brushRef="#br0" timeOffset="-204762.89">27559 13362 792 0,'38'0'307'16,"2"-10"-218"-16,6-7-32 16,11-1-26-16,-7-4-15 15,11 11-12-15,-3-2-3 16,-5 9-1-16,-1 4 1 16,0 4 0-16,3 8-12 15,-12-5 9-15</inkml:trace>
  <inkml:trace contextRef="#ctx0" brushRef="#br0" timeOffset="-196860.84">3981 13558 648 0,'-8'0'370'0,"1"6"-87"15,2 0-73-15,-1 2-15 0,2 1-68 16,-4-6-26-16,4 1-24 16,0-1-6-16,3-3-3 15,4 2-1-15,-3-2 3 16,0-1-7-16,0 0-1 16,5 0-1-16,19 2-10 15,29 11-1-15,-19-2-5 16,2-2-4-16,12 2-8 15,-1-5-3-15,9 4-7 16,-6-6-3-16,-2 0-8 16,4 1-1-16,-14-11-5 15,5 3-1-15,-12-5-1 16,2-2 0-16,3 7 1 16,-1-6 4-16,8-1-15 15,1-2-18-15,4 0-22 16,-3-5 27-16,3-4 5 15</inkml:trace>
  <inkml:trace contextRef="#ctx0" brushRef="#br0" timeOffset="-185512.79">18985 1411 2115 0,'-3'-3'47'0,"-8"10"27"0,-1 14-10 16,-5 23-3-16,-3 20-11 15,-4 33-24-15,0 21-3 16,-1 20 1-16,-3 8 5 16,2 14 7-16,2 4-3 15,5 14-6-15,-1 0-5 16,0 4-17-16,1 1 6 0,-5-11 29 15,-6-4 11-15,2-21 25 16,5-10-2-16,8-20-18 16,5-8-8-16,3-21-16 15,-7-12-4-15,-8-16 0 16,3-5 10-16,-4-19 15 16,1-7 6-16,-4-12-1 15,1-4-9-15,-1-10-13 16,0 5-5-16,-1-9-10 15,0-2-6-15,4 0-6 16,3 1-5-16,5 4-4 16,2 0 1-16,3 3 0 15,-10-7-9-15,3 0-47 16,4-4-34-16,6-14-42 16,15-4 10-16,13-26-674 15,7-10 586-15</inkml:trace>
  <inkml:trace contextRef="#ctx0" brushRef="#br0" timeOffset="-185199.5">19194 1761 1309 0,'-1'-45'534'0,"-7"3"-313"16,0 10 33-16,-7 16-15 15,4 9-50-15,-2 27-100 16,10 13-27-16,4 38-39 16,3 17-8-16,-1 32-1 15,-3 19-1-15,11 28-4 16,3 16-3-16,19 29 0 16,-2 3 2-16,7 1 4 15,4-15 2-15,-6-31-1 16,5-17-1-16,-7-41-1 15,1-13-12-15,-21-43-40 16,4-4-42-16,-20-28 337 16,-15-16-217-16</inkml:trace>
  <inkml:trace contextRef="#ctx0" brushRef="#br0" timeOffset="-185019.55">18777 3224 1093 0,'-16'26'483'15,"9"7"-222"-15,4-2 1 16,11-7-46-16,8-7-46 16,15-8-82-16,10-6-41 15,20-13-27-15,11 3-8 16,15-21-48-16,9-7-12 16,16-13-123-16,12-11 103 15</inkml:trace>
  <inkml:trace contextRef="#ctx0" brushRef="#br0" timeOffset="-184644.43">20223 1812 1386 0,'-16'-29'575'16,"6"11"-404"-16,3 26-17 15,2 22 0-15,0 27-92 16,-3 15-18-16,-10 23-3 15,-6 9 4-15,3 29 6 16,-4 15-6-16,6 33-8 16,3 11 2-16,-12 9 3 15,2-4 2-15,0-17-5 16,3-13-8-16,10-32-13 0,6-19-6 16,7-39-4-16,8-15 0 15,8-27-2-15,5-7 1 16,3-20 0-16,-2-10 1 15,15-8-2-15,-7-9-1 16,15-3-1-16,6-6-2 16,-5-2 0-16,7-7 5 15,-7-11-13-15,-2-1-13 16,-7-8-36-16,4 5 5 0,-12 3 317 16,-6 1-212-16</inkml:trace>
  <inkml:trace contextRef="#ctx0" brushRef="#br0" timeOffset="-184422.41">19882 3195 881 0,'57'19'507'16,"7"-3"-165"-16,25-1-44 15,0-7-68-15,-10-9-129 16,2-11-44-16,-16-15-36 16,-8-9-5-16,-4-11-19 15,-15-9 26-15,-4-14-23 16</inkml:trace>
  <inkml:trace contextRef="#ctx0" brushRef="#br0" timeOffset="-184221.8">19873 2147 2181 0,'29'2'47'16,"20"-1"-4"-16,20-2 37 0,16-10-38 16,1-2-13-16,-5-10-18 15,20-2 2-15,3-1-8 16,7-3-16-16,9 9-12 15,3-2 202-15,11 0-144 16</inkml:trace>
  <inkml:trace contextRef="#ctx0" brushRef="#br0" timeOffset="-183899.67">21640 1938 715 0,'7'13'406'0,"-15"1"-17"15,-7-1-53-15,-24 7-58 16,-15 0-58-16,-21 24-114 15,-8 12-24-15,2 18-28 16,9 12-5-16,22-3-11 16,14-5-8-16,17-5-16 15,17-8-6-15,23 1-6 0,11 4 3 16,24 4 3-16,1-3 1 16,10-1 2-16,0-3 14 15,-18-3 21-15,-8 6 16 16,-23 0 19-16,-17 0-7 15,-17-6-11-15,-19 1-12 16,-26-7-14-16,-7-9-3 16,-5-16-23-16,6-12-4 0,10-32-130 15,-3-18-75-15,6-25 37 16,5-14-345-16,21-5 383 16</inkml:trace>
  <inkml:trace contextRef="#ctx0" brushRef="#br0" timeOffset="-183701.74">21841 3134 1002 0,'98'12'550'16,"-3"-1"-245"-16,-6 0-81 15,-8-2-21-15,-12-5-164 16,4-2-15-16,-5-5-12 15,2-8 8-15,-9-12 10 16,-9-4-16-16,1-7-387 0,-9-4 281 16</inkml:trace>
  <inkml:trace contextRef="#ctx0" brushRef="#br0" timeOffset="-183247.41">22996 2359 1165 0,'-1'-6'448'16,"0"-15"-230"-16,1-3-117 16,7-9 26-16,6-1 23 15,12-3-36-15,8 1 0 16,6-3-7-16,5-2-18 15,12 4-7-15,4 1-14 16,10 11-32-16,-10 7-9 16,-8 7-17-16,-9 10-6 0,-15 16-4 15,0 11 0-15,-16 23 0 16,-8 12 0-16,-18 20 6 16,-17 8 2-16,-12 20 2 15,-5 8 0-15,-19 4 2 16,7 4 1-16,-5-10 1 15,6-4 5-15,22-17 6 16,9-8 0-16,21-15-1 16,7-11-5-16,18-19-9 15,5-10-4-15,12-13-2 16,5-11-1-16,13-12 1 16,-1-4 22-16,2-20-18 15,5 2 4-15,-10-20 243 16,17-5-205-16</inkml:trace>
  <inkml:trace contextRef="#ctx0" brushRef="#br0" timeOffset="-182921.6">24562 2074 1449 0,'-36'0'529'16,"-9"38"-320"-16,-18 7-143 15,-15 26 28-15,0 4 11 0,-5-5-67 16,22 4 11-16,31-16-4 16,9-4 2-16,26-1 10 15,7-10-7-15,15-1-16 16,2-1-12-16,12 2-5 16,6-1 7-16,-4-2 18 15,-2 1 6-15,-13 1 5 16,-11 4-5-16,-10 7-15 15,-13 4-5-15,-25-1-2 16,-8-4-3-16,-12-11-27 16,-4-5-22-16,1-13 63 15,4-6 196-15,-2-29-161 16</inkml:trace>
  <inkml:trace contextRef="#ctx0" brushRef="#br0" timeOffset="-182409.75">23924 2531 913 0,'85'-62'420'16,"-4"7"-201"-16,8-3-27 15,-1 1-90-15,6 3-43 16,-2 7-47-16,-5 3-5 16,9 9-1-16,-2 6-2 15,-7 5 2-15,-5 5 1 16,-18 6 0-16,-10 1 0 15,-8 1-1-15,-5 1-2 0,-6 1-3 16,-4-4-1-16,-9 10 1 16,-7-5 1-16,-9 8 46 15,-6 7 38-15,-13 5 26 16,-8 11 19-16,-18 20-16 16,-9 5-32-16,-13 28-19 15,-2 8-17-15,4 10-25 16,7 9-7-16,21-8-15 15,9 0 0-15,26-7 6 16,17-11 1-16,4-21 10 16,17-8 0-16,12-15 2 15,0-19 5-15,29-5 25 16,-1-10 20-16,-8-22 3 16,-2 11 1-16,-29-8-4 0,-16-3-6 15,-27 4 27-15,-9-8 2 16,-21-4-13-16,-21-5-17 15,-11 3-40-15,-5 3-10 16,-2 15-29-16,11 4-15 16,7 8-39-16,0 1-29 15,-16 6 43-15,-9 7 227 16,-17 11-126-16</inkml:trace>
  <inkml:trace contextRef="#ctx0" brushRef="#br0" timeOffset="-170239.94">11046 9091 745 0,'-8'7'403'16,"-2"0"-128"-16,9 1-45 16,-3-2-7-16,11-1-28 15,12 2-6-15,-5-6-14 16,9 7-17-16,7 5-50 0,0-4-21 16,5 4-45-16,2-6-11 15,1-11-11-15,3 4-6 16,10-2-6-16,-6 0-2 15,-8 8 0-15,-10-6-1 16,-12 7-1-16,-4 1 1 16,4 9 2-16,-7-1 1 15,-1 4-1-15,-6-1 0 0,-4-5-4 16,3 7-5-16,-5-6-25 16,-2-3-17-16,0 3-49 15,-16-15-32-15,9-2 423 16,-4-2-254-16</inkml:trace>
  <inkml:trace contextRef="#ctx0" brushRef="#br0" timeOffset="-169512.67">11270 8886 651 0,'-8'-31'396'0,"1"9"1"16,-4 0-66-16,3 11-57 15,-1 7-26-15,2 6-60 16,-1 2-25-16,-2 0-52 16,2 0-18-16,3 3-29 15,-2 0-10-15,5 2-18 0,1-10-7 16,1 0-9-16,2-5-3 16,-2 5-4-16,0 0 0 15,0 0-3-15,0 0 0 16,0 0-3-16,5-2-3 15,0 1-1-15,-3-7-2 16,4 3-1-16,0 1 1 16,3 2 0-16,0-1 0 0,2 1 0 15,25-9 0-15,-27 12 0 16,-1 1 1-16,-3-2-1 16,-2-2-1-16,-3 4 3 15,0-1-1-15,0 0 0 16,2 11 2-16,4 7-1 15,11 29 1-15,-7-24 1 16,-1-3-1-16,2 4 0 16,-2-3 0-16,5 3-1 15,-2-3 0-15,5-4 0 16,-3 1-1-16,-2-3-1 16,3 2 0-16,-4 1-1 15,11 0 1-15,-7-4 0 16,-3-3-1-16,7 0 1 15,-12-5 0-15,3 4 0 16,4 2 2-16,-12-4 2 16,-2 0 0-16,-7 0 7 15,-7 0 3-15,-5 1 4 0,6 8 1 16,-6 1-5-16,-12-3-2 16,4 13-7-16,-13-11-1 15,0 5-3-15,10 5-1 16,-6-6 1-16,10 5-1 15,5-2 0-15,3 1 0 16,3-2-1-16,-3-2 0 16,4 1 0-16,3-3 4 15,3-3-21-15,3-4-13 0,5-3-22 16,-2-4-4-16,2-5 47 16,1-2 231-16,-1 1-155 15</inkml:trace>
  <inkml:trace contextRef="#ctx0" brushRef="#br0" timeOffset="-160441.64">10078 15893 1134 0,'-16'20'489'16,"3"4"-293"-16,3 2-21 0,6 1-25 16,-6-8-45-16,19 4-6 15,12-7-17-15,3-5-2 16,28 17 6-16,-6-13-15 16,15 15-26-16,5 0-12 15,9-8-22-15,-4 5-3 16,0-8-2-16,-6-7 8 15,-16-10-17-15,5-3-23 16,-12-13-45-16,0 3-23 0,-5-5-336 16,-7-4 303-16</inkml:trace>
  <inkml:trace contextRef="#ctx0" brushRef="#br0" timeOffset="-160151.04">10451 15563 1167 0,'23'22'469'0,"18"11"-285"16,-9-8-46-16,1-1 0 0,-2-5-31 15,-3-11-44-15,11 1-17 16,0-14-31-16,5-5-5 16,6-3-3-16,3-6 3 15,2 4 5-15,-6 0-22 16,1 4-109-16,-3 1 3 16,-3 1 47-16</inkml:trace>
  <inkml:trace contextRef="#ctx0" brushRef="#br0" timeOffset="-159733.02">11198 15667 850 0,'10'9'417'0,"8"4"-135"0,4 1-26 16,13 4-35-16,6-5-26 15,8-2-59-15,0-7-34 16,-5-7-58-16,0-1-19 16,-7-7-13-16,-4-1 6 15,-4-2-10-15,-4 4-19 0,-5-2-78 16,1 4 162-16,-9 4-78 15</inkml:trace>
  <inkml:trace contextRef="#ctx0" brushRef="#br0" timeOffset="-159526.97">11573 15970 849 0,'-10'60'479'16,"8"-2"-123"-16,0-18-81 15,12-4-48-15,3-14-70 16,4-12-40-16,12-3-56 16,-3-11-24-16,4-9-23 15,-2-1 7-15,5-13-38 16,6 0-2-16,5-12 394 16,-2-7-301-16</inkml:trace>
  <inkml:trace contextRef="#ctx0" brushRef="#br0" timeOffset="-158910.77">9286 15471 1175 0,'-12'62'468'15,"-1"-63"-264"-15,-4-7-71 16,-13-13 36-16,-5-6-21 16,-7-15-39-16,-17-8 0 15,-14-13-30-15,-8-4-10 16,-22-19-13-16,15 0-8 0,-12-7-18 16,-3-5-7-16,11 14-12 15,-5 3-5-15,21 12-4 16,-4 2 1-16,7 4-2 15,-3-2 3-15,6-5-9 16,11-4-13-16,4 2-34 16,6-2-20-16,12 17-55 15,5 11-26-15,5 10-133 16,14 18 178-16</inkml:trace>
  <inkml:trace contextRef="#ctx0" brushRef="#br0" timeOffset="-158619.45">7752 14812 759 0,'-22'28'421'0,"1"-25"-113"16,1-13-21-16,-4-24-68 0,5-7-27 15,-1-20-16-15,3-5-27 16,18-12-47-16,-1-10-12 15,17-8-18-15,10 3-3 16,8 9-15-16,8 7-8 16,7 21-12-16,2 8-8 15,9 19-11-15,2 10-3 16,5 19-2-16,8 11-1 0,-6 5 19 16,0 4-28-16,6-12-37 31,-39-4 247-31,1 0-185 0</inkml:trace>
  <inkml:trace contextRef="#ctx0" brushRef="#br0" timeOffset="-157413.06">12596 15814 1054 0,'-53'30'445'0,"16"-2"-243"16,4-3-41-16,9-1-22 16,15 0-20-16,0-9-31 0,10 0-17 15,7-6-34-15,2-2-16 16,21 11-19-16,-2-4-2 16,24 9-4-16,4-9-3 15,30 5-4-15,18 8-1 16,14-6 1-16,8 10 1 15,14-14 6-15,4-5 1 16,28-6 2-16,11-7 0 0,10-1-2 16,9-14 2-16,11 2-1 15,23 1-2-15,-2-11-4 16,12 1-2-16,5-11-1 16,-3-6 7-16,25-4 5 15,-11 0 4-15,17-9 5 16,-11-8-6-16,0 0 0 15,-1-5-1-15,-1 8-2 16,9 14 2-16,-13-5 10 16,20 3 3-16,-10 3 6 15,3-13-3-15,3 7-8 16,-13-3-1-16,4-3-3 16,-9 3 2-16,-1 2-2 15,-8 3 0-15,-8 0-1 16,-4 2 1-16,-7 1 2 15,-5-1 2-15,-13 0 4 16,0-9 1-16,-11-4 1 0,6 2-2 16,-2 1-3-16,-13 1-2 15,-7 1 0-15,-14-1-1 16,-16 1-3-16,-1 4 1 16,-29 9 1-16,-10-4 0 15,-24 7 2-15,-9 6-1 16,2-2-1-16,-8-1-1 15,-5-2-1-15,-9-4 0 16,-15 7 1-16,-4 7 0 0,-13 13-1 16,-12 2 0-16,-10 10 11 15,-7 5 6-15,-11 8 8 16,-2 2 3-16,-8 10-11 16,-3 3-5-16,-4 0-7 15,-1 5-3-15,-16 2-1 16,10 12 3-16,-14 16 0 15,-1 16 1-15,-4 10-2 16,-9 0-3-16,5-3-2 16,-1-8 14-16,15-18-24 15,3-13-16-15,15-28-4 16,2-18 44-16,10-19-16 16</inkml:trace>
  <inkml:trace contextRef="#ctx0" brushRef="#br0" timeOffset="-157121.81">23301 13932 849 0,'5'0'461'0,"-4"-3"-151"16,12-4-83-16,2-6-70 15,-2-8-81-15,5-4-28 16,-7-2-19-16,2 3 1 15,-5 6-3-15,13 17 3 0,6 8 0 16,5 6-4-16,19 10-1 16,-2-6-3-16,24 2-12 15,19-3-6-15,6-10-1 16,3-7 1-16,-7-9 5 16,-5-6-7-16,9-2 65 15,5-3-201-15,2-1 112 16</inkml:trace>
  <inkml:trace contextRef="#ctx0" brushRef="#br0" timeOffset="-92239.69">807 10666 1773 0,'49'2'95'0,"-31"-8"69"0,22 0-20 16,28-4-4-16,2-10-40 16,27-3-17-16,13-7-26 15,9-8-11-15,15-2-4 16,-5-1 2-16,0-3 0 15,-1 5 3-15,-6 7 3 16,-3 6-1-16,-4 19-1 16,-11-1-4-16,-15-1-12 15,-13 6-3-15,-21-5-8 16,-2 7-3-16,-6 3 4 16,0 0 1-16,-11-4-36 15,1 3 9-15,-1 9-465 16,4 13 338-16</inkml:trace>
  <inkml:trace contextRef="#ctx0" brushRef="#br0" timeOffset="-91364.49">19228 10085 990 0,'-48'-2'451'0,"6"2"-199"16,2 2-34-16,-6 4-57 15,-5 1-17-15,1-2-24 16,-3-1-11-16,23-3-9 16,13 6-8-16,18-1-21 15,14-4-3-15,39 9-14 16,17-10 1-16,31-1 5 16,9-1-2-16,35-8-9 15,7-3-7-15,28-7-7 16,16 2-4-16,-9-6 2 15,9 1 1-15,-12 7 6 16,-7 2-1-16,-10 5-2 0,-18 2-3 16,-12 4-11-16,-7 0-5 15,-19 0-4-15,-11 2-2 16,-37 0 2-16,-18 1-4 16,-32 5-36-16,1 3-19 15,-12 5 197-15,-2 3-806 16,-30-4 542-16</inkml:trace>
  <inkml:trace contextRef="#ctx0" brushRef="#br0" timeOffset="-89349.66">4736 17401 1140 0,'17'21'441'0,"-30"-11"-280"16,-2-3-72-16,2-14 19 16,-10-4-19-16,-1-15-30 15,-10-10 23-15,-5-15 1 16,0-7 2-16,-5-13-1 15,2-5-10-15,-10-12-9 16,11-9-4-16,-9-10-11 16,1 6-1-16,-7-5-8 15,-10 9-1-15,12 3 7 16,-1-7 3-16,3-1-7 16,3 3-5-16,4-9-11 0,-6-8-7 15,2-5-7-15,-10-10-2 16,-5-15-6-16,7 6-1 15,8 7-3-15,8 3-1 16,8 17 1-16,6 7 2 16,-6-1 5-16,11 8 3 15,-8-5 0-15,0-7 0 16,2-8-5-16,-15-9-1 0,-2-8-1 16,-4-8-1-16,6 6 0 15,5-2-1-15,7 13 0 16,3 2 0-16,-3 7 0 15,3 6 0-15,1 0 0 16,4 1-1-16,9-1 0 16,-3-1 1-16,-1 3-1 15,5 0 1-15,-4-2 0 16,-4-1 2-16,1 4 8 16,-11 6-14-16,2 5-21 15,5 6-21-15,-2 20-32 16,2 0-13-16,-1 11 348 15,0 0-208-15</inkml:trace>
  <inkml:trace contextRef="#ctx0" brushRef="#br0" timeOffset="-89031.53">2461 12199 833 0,'1'-17'414'0,"-5"-26"-153"15,-6-15 13-15,6-32-76 16,-10-17-23-16,11-17-17 16,5-8-22-16,8-7-34 15,5 10-17-15,5 23-36 16,-4 17-15-16,-2 45 0 15,0 15-4-15,-1 27 0 16,2 17-1-16,2 21-8 16,5 17 1-16,8 26 20 15,6 0-29-15,19 23 14 16,9 2 272-16,25 21-241 16</inkml:trace>
  <inkml:trace contextRef="#ctx0" brushRef="#br0" timeOffset="-88475.47">5024 16955 891 0,'19'24'452'15,"5"-9"-176"-15,7-8-53 16,6 1-28-16,-1-6-82 16,4 2-40-16,-3-3-42 15,-7-3-9-15,1-4 2 16,2 4 15-16,-3-12-23 15,-1 2 15-15,-2-11-23 0</inkml:trace>
  <inkml:trace contextRef="#ctx0" brushRef="#br0" timeOffset="-88296.36">5356 17455 1177 0,'19'39'583'0,"2"-2"-258"0,4-17-135 16,1-2-45-16,-4-12-99 16,1-4-25-16,2 4-73 15,3-16-4-15,4-8 21 16</inkml:trace>
  <inkml:trace contextRef="#ctx0" brushRef="#br0" timeOffset="-88041.11">5633 16936 1209 0,'10'10'499'0,"-2"-9"-256"0,1-4-112 15,7 0-45-15,6-2-24 16,1-7-49-16,6 2-8 16,6-4 7-16,6 2 10 15,3 2 8-15,0 1-22 16,-8 4-3-16</inkml:trace>
  <inkml:trace contextRef="#ctx0" brushRef="#br0" timeOffset="-87847.61">5902 17238 1267 0,'-13'14'630'0,"16"3"-197"16,2-5-95-16,10-3-138 16,-1-6-52-16,0-3-81 15,0 0-27-15,2-2-23 16,4 0-29-16,10-9-3 15,10-7 251-15,22 4-190 16</inkml:trace>
  <inkml:trace contextRef="#ctx0" brushRef="#br0" timeOffset="-86200.66">6836 17049 465 0,'-27'0'287'0,"13"-2"47"0,4 8-138 15,2 4-63-15,6 3-18 16,-4 12-59-16,6 6-13 15,9 22-5-15,0 4 0 16,11 6 5-16,-2-3-1 16,13 3-6-16,5-10-8 15,17 5-15-15,8-6-5 16,22 0-8-16,-1 10-3 0,5-5-1 16,0 9-1-16,8 3 2 15,12-1 2-15,13 0 0 16,6-4 1-16,9-10-4 15,6-1-1-15,10-15-2 16,13-1 1-16,-1-14 3 16,-1-4 2-16,10-3 1 15,-4-3 0-15,15-5 0 16,0 2-3-16,-4-5-2 16,11-3 0-16,-13-2-1 15,1-5 3-15,14-5 4 16,-14 0 2-16,16-2 3 15,0 1-3-15,0 2-3 16,5 3-3-16,-15 6 3 16,17-4 9-16,-19 3 21 15,-1-4 8-15,10-2 1 16,-13 3-8-16,18-4-13 16,-3 0 5-16,-6 0 7 15,5 2 6-15,-25-1 4 0,14-4-3 16,-5-3 1-16,-7-6-3 15,19-4-6-15,-16 2-7 16,-8-13-7-16,12 1-4 16,-18-14-1-16,2-8 3 15,5-6 3-15,-12-13 4 16,-8-12 3-16,8-3 0 0,-13-9-1 16,2-7-1-16,8-13-4 15,-3-5-3-15,-8-11-3 16,-4-4-4-16,3 2-3 15,-11-13-1-15,5-6 1 16,-4 1 0-16,1-2-2 16,-1 0 0-16,-5 1 0 15,2-6 0-15,-9-16 1 16,4 2 1-16,-3-4-1 16,6-8 0-16,-1 5 0 15,-1-3 0-15,-4-12 1 16,3 4 0-16,-1-3-1 15,-4-6 2-15,3-1 0 16,-11-4 0-16,-6-2 2 16,4 4-1-16,-9 3-2 15,5 2 1-15,-13 5-2 0,8 4 1 16,-4 1-1-16,-7 7 0 16,1 5 1-16,-14-1 1 15,-3 22 0-15,1 7 2 16,-9 11-1-16,1 9 1 15,-6 1 0-15,-13 1-1 16,-11 10 0-16,-6 7 0 16,-9 15 2-16,-4 5 1 0,-4 18 9 15,-4 9 7-15,4 17 16 16,-4 10 5-16,-2 22 10 16,-3 4 2-16,-7 13-13 15,3 7-5-15,-3 11-19 16,8 13-7-16,7 17-6 15,5 12-1-15,9 20 4 16,-4 4 1-16,9 20 3 16,-3 0 1-16,3 4-2 15,3-7-2-15,3-14-3 16,3-8-1-16,-7-18-3 16,5-5-1-16,-8-18 0 15,-4-3 1-15,0-14-16 16,-14-13-15-16,-4-7-38 15,2-6-22-15,-8-13-46 16,-5-7-38-16,-2-15 463 16,-8-8-257-16</inkml:trace>
  <inkml:trace contextRef="#ctx0" brushRef="#br0" timeOffset="-85899.02">19483 10531 1319 0,'17'3'536'0,"14"-10"-326"15,6-9-20-15,-1-7-39 16,-2-2-45-16,3 5-39 15,-4-1-20-15,5 1-9 16,-3-1 4-16,-2-3-20 16,3-1-4-16,13-10-6 15,5-1-10-15,14-11-56 16,3-4 60-16,8-2-21 16</inkml:trace>
  <inkml:trace contextRef="#ctx0" brushRef="#br0" timeOffset="50082.29">21930 15090 818 0,'6'33'411'0,"-6"-4"-105"16,2-3-74-16,0 16-58 15,5-2-23-15,3 8-50 16,-4 3-15-16,6 4-35 15,0 7-11-15,3-2-15 16,2-3-7-16,-1-6-6 16,-13-10-3-16,3-10-12 15,-5-8-17-15,-1-14-64 16,8-2-38-16,-8-16-42 16,-3-5 5-16,0-10 58 15,-2-2 38-15,-2-1 51 16,-4-3 13-16,-18-13 24 0,-4-2 10 15,1-5 27-15,8-1 8 16,12 4 1-16,3-5 1 16,7-3-5-16,2 0-4 15,12 5-6-15,7 6-8 16,1 0-11-16,2 8-2 16,1 4 7-16,1 7 10 15,-4 10 15-15,-8 3 5 0,3 8-4 16,-2-1-10-16,7 11-20 15,6 2-9-15,-11 0-15 16,-3 1-1-16,-11 0 0 16,0 3 1-16,-4 7 1 15,-7 7 0-15,-2 5-4 16,-10-1-2-16,4 6-4 16,2-1-2-16,2-7-3 15,7-1-1-15,2-15-6 16,8-5 0-16,5-7-1 15,8 0 1-15,13 4 5 16,-3-2 3-16,9 8 7 16,-3 3 4-16,-8 3 14 15,-5 5 8-15,-11 3 13 16,-7 5 4-16,-7 5-2 16,-5 7-5-16,-8 0-13 15,-3-4-4-15,-5-9-10 16,-6-8-3-16,0-8-5 15,-2-4-2-15,2-8-4 0,3 0-2 16,3-6-22-16,5 3-20 16,6-1-48-16,7-3-27 15,1-6-16-15,8-2-267 16,-3-19 289-16</inkml:trace>
  <inkml:trace contextRef="#ctx0" brushRef="#br0" timeOffset="50412.63">22644 15155 1005 0,'0'16'555'15,"2"3"-159"-15,-2 5-102 16,1 10-52-16,-1 16-102 16,0 10-38-16,2 12-44 0,-2-2-11 15,2-6-18-15,-3-8-8 16,-1-21-4-16,2-5-13 15,0-19-58-15,3-5-14 16,2-19 30-16</inkml:trace>
  <inkml:trace contextRef="#ctx0" brushRef="#br0" timeOffset="50956.91">22689 14932 995 0,'-5'-12'439'0,"0"-4"-227"16,-5 0-90-16,-3-3-100 16,-1 1-26-16,2-10-26 15,5 6-4-15,7 2-4 16,4 0 15-16,10 7 17 16,-2 0 1-16,4 4 2 15,-1 1 2-15,2 8-1 16,0 0 1-16,3 11-7 15,1 8 9-15,3 13 53 16,0 6 39-16,-2 20 78 16,0 13 31-16,4 20 16 15,-3 2-12-15,1 2-46 16,-3-11-33-16,-17-22-65 16,7-9-23-16,-4-23-24 0,-4-8-17 15,3-18-47-15,0-3-32 16,-7-12-82-16,3-3-37 15,-4-4-70-15,-11-4 4 16,-6-2-103-16,-16-3 22 16,-10 1 137-16,-2 1 70 15,3 3 257-15,17 11 69 16,10 3 80-16,7 0 5 0,9 7-5 16,2-6-1-16,9 6-41 15,5-2-25-15,9-2-49 16,6-1-38-16,1-1-57 15,1 5-16-15,-7-3-55 16,-3 2-18-16,7-7-54 16,2 1-27-16,3-4-39 15,2-5 2-15,2-6 100 16</inkml:trace>
  <inkml:trace contextRef="#ctx0" brushRef="#br0" timeOffset="51437.43">23221 15136 1153 0,'-9'-3'496'0,"0"2"-275"16,4 0-29-16,3 1-24 16,-1 9-31-16,6 14-16 0,3 8-11 15,4 26-21-15,3 2-2 16,1-4-23-16,2-8-15 15,1-19-32-15,7-9-9 16,-1-20-3-16,9-6 2 16,-7-19 4-16,3-7 1 15,-4-6-1-15,-16-5-3 16,9 2-2-16,-7 2-1 0,2 15 1 16,3 4 0-16,-12 19 4 15,2 8 0-15,-4 12 1 16,2 16 0-16,3 9-3 15,-9 3-1-15,4-1-3 16,2-5-1-16,9-7-3 16,6-8 0-16,1-13-4 15,-2-7-1-15,3-5 4 16,-1-7 1-16,-6-3 6 16,1-1 3-16,-7-5 1 15,-2-2-1-15,1-4-4 16,-1-1-1-16,3-6 1 15,3 2-3-15,1-3-22 16,2-3-27-16,1 4-51 16,3-3-21-16,-1 0 70 0</inkml:trace>
  <inkml:trace contextRef="#ctx0" brushRef="#br0" timeOffset="51633.62">23978 15009 997 0,'9'5'510'15,"-10"5"-151"-15,5 8-42 16,0 11-69-16,-6 0-36 16,6 17-41-16,-5 0-28 0,-9 14-51 15,10 12-18-15,-7-7-36 16,2 0-13-16,6-13-25 16,-2-10-13-16,-2-17-28 15,1-8 12-15,2-13-206 16,5-13 171-16</inkml:trace>
  <inkml:trace contextRef="#ctx0" brushRef="#br0" timeOffset="51785.4">24013 14868 1097 0,'-19'-6'484'0,"4"6"-259"16,-5 0-90-16,10 2-95 15,-8-2-69-15,16-3-161 16,3-4 132-16</inkml:trace>
  <inkml:trace contextRef="#ctx0" brushRef="#br0" timeOffset="52525.29">24555 14869 1017 0,'0'21'459'16,"-10"-2"-260"-16,-10 0-15 0,-10-2-62 16,-6-2-20-16,-5 6 0 15,2 2 6-15,0 5-6 16,1 1-9-16,7 0-11 16,1-7-10-16,11-11-33 15,8 0-13-15,13-5-17 16,7-1-6-16,13 0-1 15,3-7 2-15,14 4 9 16,-2 0 5-16,-6 3 16 16,4 11 9-16,-25-10 6 15,2 7 3-15,-6 11-3 16,-6-2-3-16,-4 12-3 16,-6 3-2-16,-9 0-10 15,1 0-5-15,-8-6-8 16,1-3-5-16,-4-15-6 15,-7-8-4-15,5-9-5 16,-1-5-4-16,14-1-8 0,7 3-12 16,12 2-11-16,5 3-1 15,13 0 7-15,4-1 11 16,8-3 12-16,11-4 2 16,-2 1 2-16,-2-6 2 15,-1-3 2-15,-8-4-3 16,8-10 12-16,1-4 14 15,8-3 30-15,-1-6 13 0,0 4 10 16,-1 3-14-16,-6-6-1 16,-8 6 5-16,-7-3 4 15,-3 3 11-15,-10 11-8 16,-2 6-7-16,-12 9-9 16,-10 5-5-16,-10 12-12 15,-3 3-6-15,-4 19-15 16,2 5-5-16,5 14-6 15,5-4 1-15,8 1 0 16,1 2 0-16,8-5 1 16,2 8-1-16,4-1-1 15,4-3-2-15,0-4-3 16,3-5 0-16,1-10 0 16,2-6-4-16,2-12-30 15,7-6-16-15,11-9-50 0,5-6 6 16,7-9 143-16,8-2 16 15,7 2-10-15</inkml:trace>
  <inkml:trace contextRef="#ctx0" brushRef="#br0" timeOffset="53511.63">26275 14807 969 0,'4'-21'447'0,"-20"5"-125"15,-7 0-62-15,-7 13-77 16,-8 1-3-16,-2 17-80 16,-1 10-27-16,5 15-38 15,6 7-9-15,10 16-10 16,6-1 0-16,13-5-4 16,6-6-4-16,11-14-6 0,10-4-2 15,7-4 0-15,3-4 5 16,6-10 4-1,-4-4 8-15,1-12 20 0,-2-5 5 16,-13-2 9-16,-4-4-5 16,-9-6-7-16,-17-9-4 15,-9-14-4-15,-6-8-4 16,-11-12-12-16,4 4 2 0,-3 1-23 16,4 8-30-16,3 12-38 15,8 6-28-15,13 8-499 16,3 8 435-16</inkml:trace>
  <inkml:trace contextRef="#ctx0" brushRef="#br0" timeOffset="53922.49">26435 14801 1174 0,'14'63'516'0,"2"13"-270"16,4 8-51-16,-2 0-77 15,0-3-34-15,2-8-40 16,-3-2-14-16,2 0-18 16,1-12-3-16,-5-17-2 15,0-11 0-15,-5-20-4 16,-4-11 1-16,-7-21 4 0,-3-12 0 16,-5-26 0-16,-8-14 17 15,-2-23 51-15,0-11 14 16,11 1 7-16,8 5-16 15,15 20-54-15,5 16-14 16,2 17-6-16,7 11-1 16,0 18 1-16,0 3 8 15,-2 13 26-15,-7 4 12 16,-7 13 16-16,-9 8-1 0,-5 19-14 16,-8 4-12-16,-10 12-16 15,-3 2-6-15,-8-1-12 16,-2-8-8-16,3-21-40 15,5-14-30-15,5-23-5 16,6-7 279-16,6-21-160 16</inkml:trace>
  <inkml:trace contextRef="#ctx0" brushRef="#br0" timeOffset="54953.87">27130 14749 921 0,'19'8'473'15,"-4"-3"-111"-15,-1-4-32 16,6 1-52-16,-6-3-30 15,-5-4-62-15,-2 3-31 16,-11-8-44-16,3 2-22 16,1 3-22-16,-1-2-6 15,-9-1-10-15,-10 0-3 0,-11 2-9 16,-7 4-7-16,2 11-14 16,3 2-4-16,7 11-7 15,5 3 0-15,8 8 0 16,1 3 0-16,10 5 0 15,1 3-1-15,2 1 1 16,3 2-1-16,3-6-2 16,2-2 0-16,-2-20-1 15,2-5 3-15,0-9-24 16,2-5-13-16,4-4-40 16,1-10-36-16,4-16-152 15,0-6-172-15,3-11-338 16,-3 4 1-16,4 4 173 15,-8 4 198-15,4 12 498 16,-11 5 91-16,-2 13 135 16,0 6 50-16,-7 10-53 0,13 5-30 15,-10 5-88-15,6 4-46 16,-8 4-25-16,0 7-1 16,1-2-8-16,5-1-3 15,3-4-6-15,-7-7-7 16,-3-10 2-16,2 0 0 15,2-8-23-15,2-4-18 16,9-3-35-16,-9-10-12 0,3-13-14 16,-2-8-3-16,10-11 0 15,7-3-7-15,12-1-38 16,4-4-24-16,9 2-49 16,8-1-29-16,8 0-214 15,1 4 10-15,-5 4 40 16,-3 3 26-16,-5 15 279 15,-4 4 53-15,-7 15 69 16,-7 5 35-16,-16 11 11 16,-5 7-16-16,-16 4-44 15,-7 6-14-15,-16 3-27 16,-5 3-9-16,-7 3-8 16,-2 2-6-16,1 2-4 15,3-2-1-15,12 7-1 16,10 1 1-16,-4 1-7 15,6-2-6-15,3-8-12 16,-2-4-4-16,15-15-4 0,0-4 0 16,5-13 12-16,-3-7 7 15,6-14 12-15,8-8 6 16,-2-8 5-16,6-2 2 16,-2-1-1-16,-6 3-1 15,1 8-9-15,-5 6-5 16,-6 7-9-16,4 13-5 15,-6 4-6-15,2 9-4 16,0 11 3-16,-5-3-9 0,4 5-11 16,-1 0 1-16,0-14 145 15,5-3-67-15,-2-10-13 16</inkml:trace>
  <inkml:trace contextRef="#ctx0" brushRef="#br0" timeOffset="55202.52">28107 14278 876 0,'17'-40'508'0,"-15"24"-96"15,-1 5-69-15,2 20-123 16,-8-4-57-16,2 13-53 16,3 8-29-16,-1 5-30 15,6 15-10-15,4 6-13 0,-4 7-8 16,4 6-15-16,1 9-2 15,1-9 0-15,1-3-13 16,1-8-41-16,0-8-41 16,1-7-134-16,-5-6-52 15,-1-10 600-15,-1-4-315 16</inkml:trace>
  <inkml:trace contextRef="#ctx0" brushRef="#br0" timeOffset="55661.8">28221 14947 433 0,'-52'-2'371'0,"35"-17"59"16,-3-7-122-16,-2-4-60 0,24 4-102 15,4 0-58 1,16 2-47-16,5 2-18 0,-2 0-14 16,3 3 1-16,-4-2 15 15,1 3 8-15,1 3 33 16,-7 2 26-16,-2 5 30 16,-5 2 9-16,-3 10 17 15,-2 0-9-15,-1 15-33 16,-4-3-17-16,-2 7-46 15,0 4-16-15,0 0-17 16,0-1-3-16,5-5-7 16,-1-6-1-16,2-7-2 15,1-5 2-15,-2-3 3 16,0-4 3-16,-2-4-1 16,1-2-1-16,3-4-3 15,3-2-2-15,6-5-3 16,7-6 1-16,19 0 42 0,7-5 13 15,12 2 18-15,3 1 28 16,4 7-32-16,0 5 5 16,-8 5-6-16,-2 5-28 15,-17 2-5-15,-2 9-17 16,-9-2-6-16,-1 3-3 16,-3-4-8-16,3-3-11 15,-3-5-24-15,-3-7-21 16,9-2-31-16,5-2-14 0,17 0-28 15,14-1 143-15,13-2-21 16</inkml:trace>
  <inkml:trace contextRef="#ctx0" brushRef="#br0" timeOffset="57560.73">21477 16262 725 0,'0'-5'427'0,"6"3"-87"0,5 12-102 15,1 8-14-15,0 19-66 16,-15 8-20-16,10 18-27 16,0 8-30-16,4 14-24 15,6 1-12-15,-14-2-20 16,1-8-8-16,-1-14-7 15,0-7 4-15,5-18-11 16,-2-5-3-16,-3-19 17 16,7-8-384-16,13-11 281 15</inkml:trace>
  <inkml:trace contextRef="#ctx0" brushRef="#br0" timeOffset="57961.37">22132 16396 728 0,'-10'7'391'16,"-2"6"-104"-16,-4 4-74 15,-3 11-104-15,-2 4-44 16,3 13-46-16,-4 1-10 15,7 4-9-15,2 3-1 0,7-13 15 16,11 2 12-16,15-19 23 16,3-5 11-16,6-11-2 15,2-6-5-15,-2-5 3 16,6-10 4-16,-1-9 8 16,-2-5 1-16,-10-8 1 15,-5-4-3-15,-10 6-5 16,-9-2 2-16,-7 5-12 15,-7-2-8-15,-11-9-17 16,-1 4-5-16,4 2-9 16,0 5 0-16,5 12-15 15,7 7-20-15,3 3-39 16,6 2-36-16,6 2 58 16</inkml:trace>
  <inkml:trace contextRef="#ctx0" brushRef="#br0" timeOffset="58307.6">22657 16313 697 0,'-7'-3'401'0,"6"6"-22"15,1 5-73-15,1 8-98 16,2 3-16-16,2 10-55 16,1 5-13-16,-2 4-30 15,0 3-21-15,1 2-34 16,-1-1-16-16,3 0-14 15,0-2-1-15,2-8 0 16,1-1-17-16,0-10-34 16,0-8 155-16,-1-12-100 15</inkml:trace>
  <inkml:trace contextRef="#ctx0" brushRef="#br0" timeOffset="58562.36">23112 16175 722 0,'-3'13'403'16,"-1"18"-63"-16,0 9-52 16,2 10-67-16,1 10-25 15,2 7-46-15,3 4-26 0,-2-1-52 16,3 2-24-16,-2-4-33 15,1-8-5-15,2-10 6 16,0-10-10-16,-2-19 16 16,1-9 20-16,1-15-34 15</inkml:trace>
  <inkml:trace contextRef="#ctx0" brushRef="#br0" timeOffset="58967.22">23690 16312 972 0,'-6'15'475'0,"-4"-1"-185"0,-1-2-59 16,-2 7-99-16,-4 2-46 15,-2 2-52-15,0 3-10 16,7 3-16-16,2-1-1 16,9-1-3-16,2 0 2 15,9-4-3-15,8 0 4 16,3-3 17-16,0-4 6 16,0-12 15-16,-3 1 2 15,-1-5-15-15,0-8-3 0,-8 1 4 16,-2-6-1-16,-7 0 6 15,-3-1 4-15,-5 3-6 16,-3-9-3-16,0 1-8 16,1 0-7-16,0-5 5 15,3 4-11-15,-1 1-26 16,2-1-16-16,3 0 10 16</inkml:trace>
  <inkml:trace contextRef="#ctx0" brushRef="#br0" timeOffset="59236.53">24080 16195 859 0,'0'8'492'0,"-1"0"-115"15,-2 12-116-15,1 10-36 16,2 11-64-16,0 7-18 16,4 9-39-16,1 1-25 15,2 0-38-15,1-1-14 16,-2-5-11-16,1-5-3 0,0-4-22 16,1-7 14-16,-1-9-9 15</inkml:trace>
  <inkml:trace contextRef="#ctx0" brushRef="#br0" timeOffset="59485.4">24601 16123 1184 0,'7'22'525'0,"-3"15"-265"16,0 3-39-16,-2 18-81 16,-1 6-41-16,2 13-57 15,-3-7-14-15,-1 1-18 0,1-4 7 16,3-16-26-16,3-2-11 16,-2-22-307-16,3-11 228 15</inkml:trace>
  <inkml:trace contextRef="#ctx0" brushRef="#br0" timeOffset="59716.04">25015 16058 649 0,'9'5'436'15,"2"-1"22"-15,-5 8-228 16,1 7-37-16,-2 20-38 15,3 14-22-15,1 14 10 16,-1 11-20-16,1 1-42 16,-3 1-16-16,-3-2-33 15,2-4-27-15,-6-7-26 16,2-8 151-16,3-16-113 16</inkml:trace>
  <inkml:trace contextRef="#ctx0" brushRef="#br0" timeOffset="61301.66">21699 17288 511 0,'-1'0'352'15,"-2"19"54"-15,-4 29-177 16,6-22-39-16,-7 2-31 16,4-1-41-16,-1 8-31 0,-3 4-15 15,7 12-29-15,-1 4-12 16,2-1-16-16,0-5-5 15,0-16 6-15,3-6-16 16,1-15-34-16,4-6 494 16,4-6-364-16</inkml:trace>
  <inkml:trace contextRef="#ctx0" brushRef="#br0" timeOffset="61751.24">22046 17457 374 0,'2'9'289'0,"-4"-8"54"15,10-1-85-15,-13 1-107 16,1 9-28-16,3 3-54 16,-3 10-10-16,5 8-13 15,0-4-7-15,3 3-3 16,3 7 8-16,5-2 16 16,0 1 7-16,6-3 11 0,3-14-1 15,2-15-16-15,1-12-11 16,-3-11-17-16,-1-9-11 15,-5-4-11-15,0 5-2 16,-5-11-1-16,-1 3 1 16,-7-10 2-16,-2-1 1 15,-4 6-1-15,-3 0-1 16,0 6-2-16,-1 2 11 0,0 9-38 16,2 1-58-1,-1 5-90-15,5 5 230 0,6 3-86 16</inkml:trace>
  <inkml:trace contextRef="#ctx0" brushRef="#br0" timeOffset="62326.55">22924 17289 584 0,'-2'3'315'0,"-15"0"-74"15,3 6-56-15,-13-1-48 16,-2 6-15-16,4 8-2 15,-8 1-2-15,11 11-16 16,3 1-5-16,12-2-18 16,3-5-17-16,7 4-27 15,6-7-13-15,6 1-18 16,8 7-4-16,12-15 0 16,10-6 0-16,3-6 20 15,-3-8 18-15,-10-7 11 16,-4-5 2-16,-17-10-12 15,0-6-15-15,-10-1-5 16,-7-3 6-16,-6-4-18 16,-10-2-23-16,4 3 23 15,-3-2-234-15,15 11 171 16</inkml:trace>
  <inkml:trace contextRef="#ctx0" brushRef="#br0" timeOffset="62679.86">23412 17378 490 0,'-23'20'377'16,"-4"-6"19"-16,-3 2-124 15,4 2-41-15,13-2-66 16,4 4-26-16,8-1-39 15,4 1-18-15,8 4-32 16,7-7-5-16,3 0 1 16,4-3-7-16,2-6 17 15,-4-4 12-15,-6-8 7 16,-5 3 15-16,-8-12-6 16,4 4-15-16,-4 1-22 15,-1-10-15-15,-6 2-16 16,-6 0-4-16,3-11 1 15,0 0-11-15,1-4-34 16,5-2-23-16,-13 7-26 16,9-1 357-16,3 4-214 15</inkml:trace>
  <inkml:trace contextRef="#ctx0" brushRef="#br0" timeOffset="62889.25">23768 17171 1251 0,'14'40'615'15,"-4"3"-245"-15,-8 6-85 0,-3 4-155 16,-2 0-61-16,3 0-57 16,3-4-5-16,6-11 2 15,2-4 9-15,2-13-24 16,-2-10-28-16,-4-8 23 15</inkml:trace>
  <inkml:trace contextRef="#ctx0" brushRef="#br0" timeOffset="63293.29">24251 17193 1278 0,'-28'7'553'16,"5"1"-318"-16,4 7-87 15,6 9-99-15,-2 2-29 16,4 8-15-16,2-1-3 15,5-1-4-15,4 1 1 16,11-2 22-16,4-2 12 0,3-4 29 16,7-3 7-16,4-13-2 15,-1-2-6-15,6-7-8 16,-4-6-10-16,-4-8-15 16,-2-6-4-16,-17-8-11 15,-3 2 1-15,-9-2 0 16,-6-1-1-16,-7-1 1 15,1-2-14-15,1 2-32 16,-1-1-6-16,8 1 15 16</inkml:trace>
  <inkml:trace contextRef="#ctx0" brushRef="#br0" timeOffset="63602.77">24765 17031 707 0,'-8'26'493'0,"2"7"-5"0,6 9-185 15,0 3-53-15,6 6-114 16,-4-2-42-16,-2-1-53 16,0-2-22-16,0-8-13 15,3-2 6-15,12-6-13 16,-1-1-17-16,-4-10 405 16,3-6-302-16</inkml:trace>
  <inkml:trace contextRef="#ctx0" brushRef="#br0" timeOffset="63844.2">25097 17155 1164 0,'6'20'572'0,"-1"6"-202"0,-1 8-106 16,0 9-149-16,-2 4-45 16,0 0-56-16,6 2 0 15,-1-8-9-15,3-4-5 16,1-1 39-16,-1-17-36 16</inkml:trace>
  <inkml:trace contextRef="#ctx0" brushRef="#br0" timeOffset="65454.41">22346 17167 804 0,'-13'1'421'15,"-7"5"-120"-15,-5 1-62 16,-3 11-88-16,-3 4-44 15,0 7-48-15,2 2-17 16,5 3-25-16,1-1-8 16,8-3-7-16,1-1-15 0,7-4-47 15,-2-5-248-15,9-10 213 16</inkml:trace>
  <inkml:trace contextRef="#ctx0" brushRef="#br0" timeOffset="66400.78">20327 17883 644 0,'-18'22'331'0,"0"-5"-48"16,5 5-46-16,8-7-31 16,3 2 0-16,6 1-44 15,7-6-20-15,9-2-56 16,4-1-26-16,11 2-36 15,10 7-12-15,5 6-8 16,5-4-1-16,-2 0 2 16,-5-9 2-16,5-5 7 15,0-5 4-15,14-7 12 16,13 1 4-16,5-5 4 16,5 0-2-16,0 5-11 15,-8-12-7-15,15 5-10 16,-1 2-2-16,-1-2-2 15,3 10-1-15,-7-5 0 16,4-2-1-16,11 0 0 16,0-1-1-16,6 0 2 0,1-5 2 15,0-5 0-15,7 1 2 16,2 2-3-16,2 7-1 16,-7 6 0-16,0 4 1 15,-7 4-2-15,-1-3-2 16,6 2 11-16,-4-9 3 15,-1-1 2-15,-6-1 3 16,1 0-11-16,6 5-3 16,-8-1-3-16,2-1 5 0,-9 1 18 15,0 0 6-15,-2-1 10 16,-3 0-2-16,-3-1-9 16,-4 1-5-16,8 1-5 15,3 0-3-15,-9 1-7 16,-6-4-3-16,-14 2-1 15,-6 0 2-15,6 2 10 16,4 1 4-16,0 0 7 16,-5-1-2-16,0 1-9 15,-5 2-3-15,-1 2-9 16,1 4-2-16,-5-2 0 16,-3 4-1-16,-5-3 9 15,0 1-3-15,-12-2-29 16,-2-4-32-16,-11-4-6 0,-6-5 280 15,11-13-174-15</inkml:trace>
  <inkml:trace contextRef="#ctx0" brushRef="#br0" timeOffset="68265.14">19933 17863 609 0,'-3'33'392'15,"2"-8"-37"-15,1-12-121 16,0-4-27-16,1-15-51 16,3-9-24-16,0-14-2 0,0-8-6 15,2-18-20-15,2-10-7 16,3-8-22-16,1-1-16 16,0 6-24-16,-4 4-6 15,10 7 0-15,-13 5 6 16,4 8 15-16,-3 9 5 15,-5 14-6-15,10 7-9 16,-2 14-16-16,-2 2-10 16,8 24-6-16,9 12-1 0,8 20-3 15,7 9 0-15,-2 11-2 16,-7-6-1-16,-3-8 14 16,3-3-16-16,-3-21-38 15,-1-4-31-15,-6-14-54 16,-4-10 151-16,-12-12-34 15</inkml:trace>
  <inkml:trace contextRef="#ctx0" brushRef="#br0" timeOffset="68475.52">20072 17604 891 0,'-8'21'432'0,"-7"2"-145"15,14-10-37-15,9-12-37 16,-5 0-37-16,14-9-59 16,-6 5-33-16,-4-8-49 0,5 1-1 15,6-3-30-15,5-8-41 16,11-1-46-16,3 1-548 16,-1-21 447-16</inkml:trace>
  <inkml:trace contextRef="#ctx0" brushRef="#br0" timeOffset="68667.09">20475 17364 604 0,'12'18'401'0,"-6"7"18"16,5 8-69-16,2 8-112 16,0 5-46-16,11 12-83 15,-9 1-39-15,1 2-44 16,-4-1-7-16,-4-17 0 15,5-4-12-15,-10-16 409 16,3-9-311-16</inkml:trace>
  <inkml:trace contextRef="#ctx0" brushRef="#br0" timeOffset="68982.97">20514 17286 1232 0,'-6'-7'550'0,"3"10"-302"0,2 7-83 16,8 9-78-16,-2 1-44 16,5 8 6-16,9 3 4 15,-8 6 11-15,21 5-1 16,-2 4-15-16,-3 5-10 16,12 0-16-16,-11-8-6 15,3-10-10-15,-4-8-1 16,-8-15-3-16,0-4-1 15,-5-12 34-15,0-10 13 16,-6-10 36-16,-1-7 11 0,-7-5-23 16,-5 2-11-16,1 1-36 15,-5 1-8-15,3 0-7 16,0-1-27-16,3 0-52 16,3 0 46-16,5 5-8 15</inkml:trace>
  <inkml:trace contextRef="#ctx0" brushRef="#br0" timeOffset="69506.83">20993 17267 627 0,'10'18'277'0,"16"33"-111"0,-4-22-27 16,-4 1 26-16,0 6 17 15,2 6 10-15,-3-2-24 16,-2 2-59-16,-8-6-32 0,-5 2-43 15,0-5-12-15,-2-7-5 16,-3-3-4-16,2-16-2 16,-3-11 5-16,-3-22 13 15,-1-10 13-15,-18-18 33 16,13-1 14-16,-5-1 1 16,2 1-1-16,10 4-21 15,-6 7-18-15,19 14-18 16,-1 6-10-16,10 12-3 15,-4 4 4-15,-3 7 13 16,9 4 7-16,-2 7 4 16,6 7 0-16,-2 8-7 15,-7 5-6-15,-3 5-9 16,-10 4-5-16,-6-2-1 16,-7-5-4-16,-2-7-57 15,0-9 16-15,6-7 253 16,4-1-191-16</inkml:trace>
  <inkml:trace contextRef="#ctx0" brushRef="#br0" timeOffset="74623.89">25233 17948 602 0,'27'35'313'0,"-35"-30"-70"15,8 8-55-15,0 8-44 16,0 5-10-16,6 0 4 16,-4-3 19-16,7 2 23 15,-3 3-2-15,4 14-33 16,-4 2-25-16,0 6-55 15,-1 0-17-15,-7 2-21 16,2 5-7-16,-6-8-11 16,7-5-1-16,-2-11 1 15,1 2-7-15,2-26-24 16,-2 1-24-16,5-1-46 16,2-16 434-16,-2-7-272 15</inkml:trace>
  <inkml:trace contextRef="#ctx0" brushRef="#br0" timeOffset="77004.71">24889 18017 534 0,'6'5'372'15,"-4"-3"-8"-15,0 4-126 16,-1 17-29-16,-1 0-44 15,0 2-16-15,0 20-13 0,1-4-15 16,0 15-28-16,0 3-12 16,1 2-17-16,2-10-14 15,-8-3-20-15,8-4-8 16,-10-11-11-16,11 3-2 16,-3-7-4-16,0-2-14 15,-2-10-37-15,4-4-24 16,13-16 38-16</inkml:trace>
  <inkml:trace contextRef="#ctx0" brushRef="#br0" timeOffset="80037.38">24500 18150 520 0,'-4'-2'290'0,"-4"0"-43"15,5 1-53-15,2 0-66 0,0-1-26 16,-1 1-22-16,1 0 2 16,-20-3 10-16,-16-5-6 15,30 11-18-15,-10 3-6 16,21-1-14-16,-14 3-4 15,1-3-8-15,6 3-2 16,-15-2 1-16,13-2 0 16,-2 3-3-16,-3-1-4 0,4 6-11 15,-7 7-2-15,2 4-6 16,2 1-3-16,-3-4-2 16,7 1 0-16,-6-6 3 15,3-2 1-15,4-1 0 16,-4-3-1-16,4 3-3 15,4 4-3-15,-1 6-1 16,4 0 0-16,1 4 0 16,-4-4 0-16,8-7 2 15,0-2 1-15,-2-2 0 16,5 6 0-16,-3 0 0 16,3 2-1-16,-5-1-1 15,2-11-1-15,-6-5 0 16,6-1-1-16,7 3-1 15,-3-5 2-15,5 5 2 16,-5 5 3-16,-6-11 3 0,7 13 0 16,0-7-2-16,2-7-2 15,7 8-2-15,-5-17 0 16,-3 5 0-16,-3-1 0 16,0 0 1-16,-2 2 0 15,3 7 0-15,-2-4 2 16,-6-10-2-16,5 2 1 15,-2-14 0-15,1 13 0 0,0-1-1 16,-1 3 1-16,-1 1 2 16,0-5 0-16,-2 1 8 15,-2-4 4-15,-2-1 13 16,0 0 4-16,-1-2-1 16,0 4-3-16,0 0-13 15,0 3-4-15,-3 1-5 16,1-4-2-16,1-1-3 15,0-2-1-15,-1-4-2 16,0 0 2-16,0 3 3 16,1 1 0-16,0 7 2 15,-2-2 0-15,-2 13 0 16,-2-12 1-16,-1 1 2 16,1 9-1-16,1-7-3 15,-2 7-2-15,-3-3 0 16,-1 4-8-16,1-1-19 15,-1 4-6-15,4 7-17 16,3 0 390-16,9-6-261 16</inkml:trace>
  <inkml:trace contextRef="#ctx0" brushRef="#br0" timeOffset="83241.24">23940 18092 574 0,'-39'-9'335'16,"26"-2"-72"-16,0 11-118 15,-4 4-32-15,7-1-51 16,0 11-4-16,2 2 1 16,-5-15 2-16,2 5 17 15,-1 0 6-15,-1-1 1 16,3 7-9-16,5 1-25 15,-2 0-11-15,4 9-22 16,0 0-4-16,-1-1-8 0,4 2-3 16,2-4 3-16,3 1 4 15,2 1 6-15,2-3 1 16,1 1-5-16,0 2-4 16,7-3-7-16,-4 2-1 15,10-2 0-15,0-4-2 16,-7-4-1-16,3-3 0 15,-8-8-1-15,-4-5 5 0,5-1 11 16,2-1 3-16,0 3 5 16,1 1-4-16,-4 1-9 15,-3-7-3-15,-2 0-2 16,3-2-1-16,-2-4 16 16,0-2 12-16,-6-7 29 15,0 3 13-15,-2-2 1 16,0 1-12-16,-3 3-15 15,-4 1-10-15,8 0-14 16,-6 5 2-16,-1-6-9 16,4 6-1-16,-14 2-2 15,5-5-1-15,-2 9-4 16,-5-4 0-16,7 4-6 16,-3-5-12-16,3-1-26 15,3-1 3-15,5-13 16 16</inkml:trace>
  <inkml:trace contextRef="#ctx0" brushRef="#br0" timeOffset="85114.5">23494 18014 500 0,'-8'7'298'0,"-4"-6"-18"16,-4-7-71-16,1 0-80 15,7 8-23-15,-5 8-44 16,5 8-9-16,-12 11-19 16,8-5-4-16,-1 1-5 15,2 1-3-15,12 5-4 16,-4 11-3-16,19 2-5 16,-5 0-2-16,13-2-4 15,-2-2-3-15,-5-10-3 16,8-2 0-16,-6-14 10 15,2-6 9-15,0-15 46 16,-5-8 18-16,-7-13 13 16,-3-2-3-16,-6-1-27 0,-12-1-13 15,8-2-14-15,-7 0-3 16,1-4-10-16,4 2 16 16,-6-10-13-16,-5-6 406 15,1-8-317-15</inkml:trace>
  <inkml:trace contextRef="#ctx0" brushRef="#br0" timeOffset="85853.49">23019 18213 862 0,'-6'-21'425'0,"-7"-8"-164"16,2 8-48-16,-4 4-57 15,-14 4-39-15,5 6-32 16,-15 4-9-16,6 7-37 16,11 4-15-16,1 20-22 15,12 11-4-15,7 17-4 16,7 3-1-16,16 2-1 16,10 1 1-16,14-10 0 15,-6-13 2-15,4-17 5 16,-10-16 2-16,-5-14 4 15,2-2 0-15,-10-17 2 16,-1-3 2-16,-15-10 4 0,-6-3 2 16,-15-1 1-16,-5-7-1 15,-2-5 1-15,-13 0-15 16,-4-6-31-16,3 3 67 16,-15 4-42-16</inkml:trace>
  <inkml:trace contextRef="#ctx0" brushRef="#br0" timeOffset="86328.61">22323 17948 982 0,'-11'23'408'0,"-22"20"-243"15,11-21-33-15,-3 2-27 16,2-3-41-16,-1 18-42 0,1 8-12 15,8 16-7-15,-2 13-5 16,11 6 22-16,6-1 16 16,5-15 29-16,8-12 12 15,8-27-15-15,0-7-12 16,9-24-3-16,1-4 4 16,4-16 6-16,2-12 0 15,-8-8-17-15,-6-8-10 16,-16 1-4-16,-7 2 0 0,-19 6 3 15,-4 3-1-15,-5 6-12 16,-3 4-10-16,7 7-22 16,1 4-29-16,4-4-80 15,3 4-61-15,2 4 109 16</inkml:trace>
  <inkml:trace contextRef="#ctx0" brushRef="#br0" timeOffset="86672.32">21956 18107 1182 0,'1'15'525'0,"-6"4"-249"16,-6 16-166-16,4 6-20 0,-13 15-57 15,3 5-17-15,4 11-9 16,-4-1-2-16,10-3-2 15,3-9 1-15,1-25 48 16,3-19 0-16,0-6-27 16</inkml:trace>
  <inkml:trace contextRef="#ctx0" brushRef="#br0" timeOffset="96295.31">29173 15462 1034 0,'-19'-9'485'15,"-4"8"-217"-15,5 11-23 16,-7 15-65-16,6 10-31 16,-3 9-25-16,-1 7-1 0,8 16-33 15,6 4-18-15,5 18-37 16,7 3-13-16,2 0-14 16,5 5-3-16,2-5 1 15,-4-5 1-15,3-9-3 16,4-12-12-16,6-21-48 15,1-13-54-15,-1-24-123 16,4-10-81-16,4-13 191 16</inkml:trace>
  <inkml:trace contextRef="#ctx0" brushRef="#br0" timeOffset="96654.37">29358 16250 513 0,'15'-55'346'0,"-5"5"25"15,-1-1-44-15,-2 12-84 16,2 2-43-16,0 17-53 15,-3 10-24-15,-4 18-12 16,0 9 6-16,-5 14-12 16,1 2-8-16,2 2-31 0,7 4-15 15,10-5-24-15,2-3-10 16,14-4-10-16,-4-6-3 16,4-8-1-16,1-3-1 15,-8-16-1-15,1-6 0 16,-8-8 2-16,4-7 0 15,-2-4-1-15,2-1 4 16,-5-8 6-16,-6 3 2 16,-4 3 11-16,-4 4 3 0,-12 7 3 15,-4 3 2-15,-14 4-5 16,-8 0-6-16,4 6-11 16,-9 2-3-16,10 2 4 15,7 2-13-15,1 3-41 16,4-3-28-16,4 3-72 15,1 1-62-15,14 0 133 16</inkml:trace>
  <inkml:trace contextRef="#ctx0" brushRef="#br0" timeOffset="97145.58">30041 15953 765 0,'14'9'452'0,"-11"-4"-75"0,-6-2-73 16,-16-1-105-16,-7 3-45 15,-5 5-36-15,2 8-14 16,4 1-30-16,2 5-18 16,6 2-31-16,5 0-9 15,9 6-15-15,4-4-4 16,10 3-4-16,3-9-1 15,6-7 0-15,1-7 0 16,3-14 7-16,1-7 1 0,-1-6 21 16,-3-5 17-16,-9-4 24 15,-3 5 8-15,-3-4-1 16,1 7-7-16,-1 7-14 16,4-2-1-16,-7 7-2 15,6 5 1-15,-1 1 1 16,1 8-2-16,6 12-3 15,-7 3-5-15,-2 20-13 16,-5 5-5-16,5 17-8 16,-3 14-3-16,5 12-3 15,-7-2 0-15,-3-10-1 16,-8-17-8-16,-4-23-31 16,-9-16-14-16,-14-25-49 15,1-15-15-15,-4-37-102 16,11-10-77-16,16-23-448 15,10-9 473-15</inkml:trace>
  <inkml:trace contextRef="#ctx0" brushRef="#br0" timeOffset="97312.25">30204 15767 507 0,'29'-22'358'16,"-6"24"77"-16,-2 16-53 16,-1 24-68-16,0 14-12 15,-5 24-64-15,-4 2-43 16,-4 0-75-16,-4-10-40 0,-3-19-54 15,0-9-3-15,0-14-10 16,-1-12-25-16,-1-18 124 16,-2-9-63-16,0-22-17 15</inkml:trace>
  <inkml:trace contextRef="#ctx0" brushRef="#br0" timeOffset="97728.09">30363 15586 591 0,'0'-1'405'0,"0"-6"-25"16,-3 1-114-16,3 1-170 15,0-3-56-15,8 6-28 16,8-8-16-16,14 1-75 16,6 3-30-16,10-2-42 15,4-4-6-15,10-7 60 16,1 1 29-16,-5-9 36 15,-6 6 14-15,-19 0 62 0,-7 4 53 16,-12 15 114-16,-6 5 65 16,-2 21 53-16,-4 9-4 15,-12 21-76-15,-6-4-51 16,-11 5-74-16,-6 4-35 16,-7-4-16-16,6 8-1 15,-3 5-1-15,2-4-1 16,26-3-8-16,-8-6-7 0,20-16-24 15,3-9-11-15,-6-17-15 16,11-2-4-16,4-10-1 16,8 4 0-16,2-11-27 15,2-3-20-15,1-16-49 16,5-5 20-16,9-9 258 16,0-10-151-16</inkml:trace>
  <inkml:trace contextRef="#ctx0" brushRef="#br0" timeOffset="98041.26">31131 15615 1022 0,'27'-28'519'0,"-11"8"-179"16,-9 3-76-16,-7 15-105 15,-8 5-14-15,-13 19-4 16,0 8-5-16,-5 20-27 16,4 11-9-16,-12 7-24 0,-1 3-16 15,9-4-32 1,-1-7-7-16,20-16-1 0,7-8-1 15,10-20-2-15,3-13-5 16,10-10 0-16,0-10 7 16,0-15 19-16,-5-3 10 15,-4-8 2-15,4 2-4 16,-6 11-14-16,-2 6-8 16,1 19-10-16,-14 5-3 0,-5 10-4 15,8 7 3-15,-11-2-7 16,0-5-18-16,11-12-34 15,-3-14 98-15,32-15-51 16</inkml:trace>
  <inkml:trace contextRef="#ctx0" brushRef="#br0" timeOffset="98240.7">31331 15011 1343 0,'10'-60'627'0,"-2"33"-275"16,1 15-68-16,-2 38-105 15,0 18-25-15,-8 29-3 16,-7 19-12-16,-3 18-27 16,-5 8-14-16,-1-2-43 15,2-13-21-15,2-15-24 16,3-17-18-16,8-21-55 16,4-2-37-16,9-20-46 0,2-8 80 15,7-4 34-15</inkml:trace>
  <inkml:trace contextRef="#ctx0" brushRef="#br0" timeOffset="101696.57">27242 16699 1241 0,'20'3'547'0,"-13"-16"-300"15,-2-9-52-15,-8-11-90 0,-12-4-46 16,-19-7-41 0,-8 5-6-16,-12-1 13 0,-5 5 14 15,0 10 29-15,6 5 18 16,0 10 4-16,-2 8-4 15,4 8-8-15,-10 1-12 16,-4 5-19-16,4 3-13 16,-3-8-19-16,3 0-4 15,6-1-4-15,-3-1-1 0,-4 5 0 16,-8-3-2-16,0 10-1 16,3 5-1-16,3 4-1 15,13 1 0-15,4 1-1 16,3-8 0-16,0-11 1 15,14 10-5-15,0-17-37 16,2-4-39-16,22 0-30 16,-10-17-46-16,19 3 25 15,6-4 81-15</inkml:trace>
  <inkml:trace contextRef="#ctx0" brushRef="#br0" timeOffset="102120.76">26113 16230 817 0,'-8'7'337'16,"1"2"-206"-16,-5-7-36 15,1-2-36-15,-3 0-13 16,-6-8 15-16,-2 8 19 15,-7-2 48-15,0 2 6 16,4 6-19-16,-10-4-18 16,4 12-42-16,-1-1-18 15,-4 4-22-15,4 3-5 0,1 0 18 16,-3 0 13-16,11 0 36 16,7 2 18-16,13-4-10 15,8-2-6-15,16-2-11 16,13 5-13-16,3 3-3 15,4 3-8-15,-5-1-21 16,0 16-6-16,-1 6-7 16,-1 2-2-16,3 6-2 15,-9-15-1-15,2-3 6 16,-1-6-2-16,4-8-23 16,4-9-18-16,17-17-21 15,1-9 342-15,19-7-223 16</inkml:trace>
  <inkml:trace contextRef="#ctx0" brushRef="#br0" timeOffset="102713.28">29166 16810 532 0,'3'-3'378'15,"-3"3"38"-15,9 1-169 16,-10-4-97-16,-4-4-26 16,18 1 9-16,-5-4 13 15,16-1 9-15,13 2-9 16,-5-1-48-16,11 6-26 15,0 5-48-15,-2 1-11 16,7 6-6-16,-1-5-5 0,2-1-19 16,-9-4-22-1,-1 0-53-15,-10-4-24 0,-8-1 487 16,2 2-305-16</inkml:trace>
  <inkml:trace contextRef="#ctx0" brushRef="#br0" timeOffset="102937.25">29540 16620 678 0,'-9'6'401'0,"-6"12"-37"15,7 7-65-15,5 13-73 16,2 5-13-16,1 7-44 15,1 5-27-15,4 8-70 0,-2-3-28 16,6 1-18-16,-3-7-13 16,3-9 356-16,1-6-274 15</inkml:trace>
  <inkml:trace contextRef="#ctx0" brushRef="#br0" timeOffset="103536.45">29799 16937 597 0,'7'30'406'16,"2"5"0"-16,0-2-144 15,0 1-53-15,-1 5-91 16,2 7-39-16,-3-1-58 15,1-4-7-15,0-10-7 16,0-10-3-16,-1-16-6 16,-5-7 0-16,-2-19-3 15,-7-7 1-15,-3-15 3 16,2-1-5-16,-8-12 21 16,4-11 21-16,-2-11 29 15,4-1 7-15,10 8-18 16,4 4-17-16,12 20-30 0,-1 5-3 15,10 10 1-15,4 5 2 16,8 3 12-16,3-3 12 16,8 4 5-16,-10 1-2 15,-1 10-9-15,-10 4-10 16,-17 12 6-16,-3 6 4 16,-10 16 4-16,0 8 3 15,-9 14-13-15,-1 6-4 16,-6 3-5-16,-7-1 1 0,1-8 7 15,7-5 7-15,1-11 11 16,11 0 0-16,6-8-8 16,0-3-6-16,8-3-14 15,1-6 3-15,5-5 9 16,5 1 9-16,6-8 18 16,-1-2-4-16,0 0-8 15,-5-6-7-15,-4-2-22 16,3-1-18-16,4-2-31 15,4-1-4-15,-4-4 291 16,3 0-193-16</inkml:trace>
  <inkml:trace contextRef="#ctx0" brushRef="#br0" timeOffset="103944.32">30474 16553 1305 0,'-14'13'548'16,"4"7"-331"-16,4 4-22 15,3 9-57-15,2 4-14 16,7 14-2-16,0 3-5 16,4-5-35-16,2-4-19 15,-1-21-38-15,8-6-16 0,-3-15-11 16,-3-5-1-16,-1-12-1 15,-4-6 2-15,2-12 3 16,1-3-1-16,0-10 1 16,2 0-1-16,2 4 3 15,6 4 7-15,-1 5 18 16,-3 4 9-16,-4 10 5 16,-3 11 3-16,-5 14-6 15,-5 6-5-15,-1 13-7 16,-2 6-7-16,-5 15-12 15,8 6 0-15,4 1-18 16,1-7 17-16,14-7 77 16,-4-8 126-16,6-17-123 15</inkml:trace>
  <inkml:trace contextRef="#ctx0" brushRef="#br0" timeOffset="104278.2">30989 16370 1171 0,'10'-6'547'16,"-10"11"-267"-16,-7 5-37 15,-9 15-108-15,2 4-40 16,0 12-15-16,7 3 8 0,4 8 0 16,3 7 4-16,4 4-15 15,3 1-13-15,0-1-12 16,4-3-17-16,-2-12-17 15,6 1-7-15,8-16-5 16,-3-5 3-16,10-8 8 16,-8-10 1-16,10-1 11 15,-9-12-2-15,5-10-10 16,8 1 2-16,-10-14-11 16,6 7 2-16,-13-3-21 15,-10-4-21-15,-9 2-33 16,-10-3-27-16,-10 0 13 15,-4 1 327-15,-3-4-192 16</inkml:trace>
  <inkml:trace contextRef="#ctx0" brushRef="#br0" timeOffset="104494.38">31020 16626 608 0,'14'-5'375'0,"-7"5"17"0,3-1-65 15,-4-7-103-15,7 8-42 16,6-3-75-16,-3 1-24 15,1-2-21-15,0-2-12 16,-7-7-33-16,11 6-5 16,0-4 1-16,-3-2-2 15,-1 2-10-15,-11-10-10 16,-6 0-19-16,-10-4-4 0,-1 7-4 16,-11-4-3-16,-5 5 473 15,16 7-332-15</inkml:trace>
  <inkml:trace contextRef="#ctx0" brushRef="#br0" timeOffset="105241.28">27418 17389 741 0,'-55'44'429'0,"43"-34"-48"16,4-2-84-16,0-8-81 16,-15-6-31-16,-3-5-34 15,3-2-11-15,-16-1-22 16,3-1-10-16,-6 6-31 15,-6 1-14-15,11 7-29 16,0 3-8-16,2-1-1 16,3-1 1-16,-3-5 1 15,6-3 2-15,-7-5-5 16,0-1-2-16,-17 2-4 16,-15-2-1-16,-9 4-6 15,-11 2-5-15,11 7 6 16,3 4 2-16,14 8 6 15,1 4 4-15,1 1-10 16,4-3-4-16,1-1-7 0,8-2-3 16,10-8 0-16,3 1 0 15,10-9-7-15,8-4-15 16,6-7-30-16,7 0-11 16,9 2 46-16,2 1 245 15,12 10-159-15</inkml:trace>
  <inkml:trace contextRef="#ctx0" brushRef="#br0" timeOffset="105567.65">26179 17130 425 0,'-29'-9'273'0,"5"12"0"16,0 4-37-16,-1 6-34 15,3 8-12-15,0 8 3 16,-1-2-7-16,4-2-4 16,6 4 0-16,5-6-19 15,5 4-9-15,3-3-36 16,4 0-19-16,5 4-29 16,6 2-9-16,8 5-11 15,1-3-7-15,6-3-11 16,0-4-8-16,7-15-6 15,4-1-11-15,0-9-51 16,11 0-26-16,-8-2 3 0,2-5 296 16,8-9-170-16</inkml:trace>
  <inkml:trace contextRef="#ctx0" brushRef="#br0" timeOffset="106198.8">29300 17405 937 0,'-28'-1'464'15,"2"-1"-206"-15,5 2-42 16,-5 4-27-16,13 1-38 16,14 7-8-16,0 4-21 15,21 3-4-15,0-2-23 16,1-4-14-16,14-2-26 15,-9-2-20-15,6 3-21 16,-1-3 4-16,4 5-29 16,4-8-28-16,2-12-32 15,4 1-71-15,-10-17 94 16</inkml:trace>
  <inkml:trace contextRef="#ctx0" brushRef="#br0" timeOffset="106386.45">29557 17305 782 0,'-15'24'377'0,"0"8"-154"15,4 13-83-15,5 6-39 16,6 3-5-16,11 7 10 16,6 3-21-16,2-1-7 0,8 2-6 15,-13-7 16-15,2-11-519 16,3-7 351-16</inkml:trace>
  <inkml:trace contextRef="#ctx0" brushRef="#br0" timeOffset="107037.02">29763 17788 798 0,'-8'-6'417'0,"5"2"-111"16,9 2-85-16,2 9-110 16,4 7-38-16,8 15-37 15,-6 8-2-15,5 6 15 16,-3-2 9-16,-3-2-3 16,-2 4-8-16,-1-11-16 0,0-3-10 15,-6-6-6-15,0-12-1 16,-6-3-2-16,0 2-1 15,-2-13-3-15,-2 2 3 16,1-12 6-16,-5-13 0 16,-2-9 16-16,-1-12 5 15,-7-20 12-15,7 0 3 16,4-11-7-16,7 6-9 16,14 10-17-16,0 5-5 15,4 12-5-15,3 2-1 0,7 4-2 16,5 2-1-16,15-1-2 15,8 4-1-15,-2 2 0 16,-4 4-1-16,-17 10-1 16,-5 6-1-16,-13 12 7 15,-1 5 6-15,-9 11 12 16,-11 6 4-16,8 9-1 16,-15 3-4-16,-5 8-9 15,6-4-4-15,-24-5-1 16,17 1 5-16,-2-6 6 15,-10 1 2-15,10-1 1 16,-7-3-2-16,6 3 0 16,8-1 3-16,0 5 14 15,8-4-1-15,8-6 4 16,7 0 0-16,13-5-9 0,5-3-4 16,9-2-10-16,3-5-5 15,3-7-6-15,-6 5-1 16,2-4-29-16,-4-1-14 15,-6 0 15-15,4-7 220 16,-3-5-144-16</inkml:trace>
  <inkml:trace contextRef="#ctx0" brushRef="#br0" timeOffset="107459.11">30450 17336 1222 0,'-4'20'589'16,"0"5"-245"-16,4 5-153 15,0 5-66-15,0 0-71 16,3 5-15-16,-2-4 0 16,4 3 1-16,5-2-8 15,3 2-8-15,8-12-17 16,3-5-2-16,1-4-5 15,-1-10 0-15,-9-4-4 16,-7-8-2-16,7-11-2 16,-4-13 5-16,4-11 6 15,5-2 9-15,-13-5 30 16,2 0 2-16,-1 4 8 0,3 3 3 16,-4 10-17-16,4 13 6 15,-3 15 18-15,-7 6 0 16,10 21-1-16,-2 5-12 15,0 15-27-15,0 10-7 16,-8 11-5-16,-1 6-8 16,5-4-35-16,-2-9-8 15,5-22 246-15,-1-13-515 16,4-25 300-16</inkml:trace>
  <inkml:trace contextRef="#ctx0" brushRef="#br0" timeOffset="107800.69">31002 17289 1286 0,'5'16'557'0,"-1"9"-288"16,-4 5-66-16,1 5-77 15,-5 4-15-15,3 6-24 16,-10-8-10-16,6 11-19 15,2-6-11-15,3 5-19 16,7 5-2-16,3-10 8 16,-2 0 3-16,6-7 17 0,1-4 1 15,3-6-6-15,7-3-4 16,-7-9-17-16,7-4-5 16,-1-7-13-16,-7 0-2 15,7-1-5-15,-5-1-1 16,-5-11-2-16,3-5-7 15,-13-12-32-15,-1-5-10 16,-3-5 267-16,-3 0-508 16,3 3 287-16</inkml:trace>
  <inkml:trace contextRef="#ctx0" brushRef="#br0" timeOffset="108012.37">31048 17533 1000 0,'-1'-1'413'0,"-5"-6"-220"16,17 6-53-16,5 1-12 16,-2 5-3-16,16-1-14 15,-7-1-7-15,7-4-29 16,2-1-15-16,-12-8-31 16,2-7-29-16,-6-4-72 15,-4-6-52-15,-7-4-81 16,-3-6 644-16,0 6-355 15</inkml:trace>
  <inkml:trace contextRef="#ctx0" brushRef="#br0" timeOffset="108174.84">31154 17197 965 0,'-15'-16'430'0,"12"16"-163"0,10 7-65 16,4 3-39-16,5 6 1 16,4 0 1-16,-6-1 8 15,10 2-27-15,-3-2-20 16,-1-4-57-16,-1-2-41 15,-6-5-58-15,-3 0-50 16,-5 2-115-16,-5 0-31 0,-7 5 133 16</inkml:trace>
  <inkml:trace contextRef="#ctx0" brushRef="#br0" timeOffset="108764.03">29024 18105 702 0,'-39'-5'376'16,"5"5"-86"-16,6 0-61 16,9 10-76-16,4 1-8 15,1 4-13-15,7 5 14 16,4-2 7-16,3 1 3 15,11-3 5-15,1-3-3 16,15-5-30-16,4-5-28 0,20 1-50 16,12 0-21-16,6-1-23 15,18 5-3-15,17-8-2 16,15-1-1-16,21-12 3 16,-31-8 8-1,-54 10 11-15,0 1 8 0,170-49 5 16,0-12-5-16,-3-4-7 15,-85 24-5-15,-20 17-9 16,-7 11-1-16,-9 13 9 16,-10 7 1-16,-6 6 6 15,-15 5-3-15,-15 3-11 16,0-2-3-16,-14 0-5 16,3-2-5-16,-4-3-28 15,-8-1-18-15,0-9 61 16,-13 2 166-16,4-14-121 15</inkml:trace>
  <inkml:trace contextRef="#ctx0" brushRef="#br0" timeOffset="111369.48">29661 18413 1027 0,'9'10'456'0,"-9"-5"-212"15,14-5-48-15,11-3-46 16,0 3-7-16,12-2-16 16,-6 0-26-16,10 3-46 15,2 0-15-15,12 6-25 16,0-2 9-16,-3-4-28 16,-1-2-27-16,-17-13 4 15,1 0-426-15,-6-6 336 16</inkml:trace>
  <inkml:trace contextRef="#ctx0" brushRef="#br0" timeOffset="111571.98">29977 18468 1087 0,'9'54'537'16,"0"-5"-202"-16,2-19-65 15,-5-7-121-15,-6 11-59 0,0-15-67 16,2 26-1-16,3 1 2 16,10-10 15-16,-1-1-313 15,3-18 216-15</inkml:trace>
  <inkml:trace contextRef="#ctx0" brushRef="#br0" timeOffset="112178.45">30256 18526 1332 0,'-4'16'551'0,"1"-15"-351"16,5 11-32-16,8 8-78 15,2-11-7-15,4 28-4 0,2-2-11 16,-5 5-18-16,1 7-16 15,-4-6-15-15,-2-2-4 16,-3-10-6-16,-4-4-10 16,-1-7-32-16,0-5-11 15,-5-12-12-15,-1-6 7 16,-4-16 23-16,-1-13 8 16,0-18 11-16,1-12 2 15,1 3 7-15,1-1 3 16,9 4 2-16,5 5 1 0,8 2-7 15,3 7 0-15,2 11 4 16,5 8 3-16,9 3 11 16,2 3 10-16,8 4 5 15,-5 1 4-15,-12 9-1 16,-1 5-3-16,-17 7 1 16,-1 9-2-16,-10 10-2 15,-1 4-4-15,-6 7-6 16,-9-3-3-16,-1 5-3 15,-2-6 8-15,1-4 14 16,3-2 8-16,2-13 7 16,0 4-7-16,6-9-15 15,7 5-12-15,3-4-11 16,4 0-4-16,9-5-3 16,4-4 2-16,3 1 6 15,7-1 6-15,0 3 4 0,0 3-1 16,-3-3 4-16,-7-9-6 15,-1 3-50-15,-4-13-18 16,8-12-6-16,4 3 272 16,0-25-155-16</inkml:trace>
  <inkml:trace contextRef="#ctx0" brushRef="#br0" timeOffset="112572.2">30746 18271 965 0,'-10'5'527'15,"1"9"-134"-15,-4 7-138 16,6 6-57-16,5 12-56 16,-3 1-17-16,12 8-19 15,1 0-7-15,4-6-11 16,4-5-4-16,-2-8-29 16,-3-5-10-16,-3-1-24 15,1-1-12-15,2-11-9 16,1-6 0-16,5-10-20 15,0-5-3-15,3-9 0 16,-1 2 0-16,2-17 15 16,2 1 4-16,-6-12 3 15,2-4 1-15,0 8 2 16,-8-3 1-16,2 17 4 16,-6 10 10-16,-1 15 29 15,3 6 7-15,1 13 7 0,-4 11-9 16,2 6-27-16,-8 2-7 15,4 13-3-15,-1-14-8 16,-2-2-31-16,9-5-5 16,-15-20 220-16,16 3 7 15,3-25-86-15</inkml:trace>
  <inkml:trace contextRef="#ctx0" brushRef="#br0" timeOffset="112911.45">31315 18041 1485 0,'-10'29'632'0,"-5"4"-371"15,-2-1-91-15,-3 14-116 16,-5 6-26-16,0 20-20 16,10 3-8-16,0 3 8 15,10-6 5-15,-4-14 12 16,4-4 16-16,8-15 2 15,-3-5 0-15,15-4-10 16,-5-6-10-16,6-5-11 16,1 2-8-16,6-8-1 15,1-1 2-15,4-7 3 16,0-5 2-16,2-4-2 0,2-4-3 16,0-8 4-16,1-1-8 15,-8-6-23-15,-8-2-9 16,-7-4-44-16,3-8-6 15,0 7-2-15,-9-8 9 16,-4 9 52-16</inkml:trace>
  <inkml:trace contextRef="#ctx0" brushRef="#br0" timeOffset="113101.7">31225 18444 1101 0,'2'17'509'0,"11"-8"-214"15,8-2-59-15,10 2-34 16,2-9-3-16,8 6-36 16,-6-1-32-16,0-8-68 15,-3-6-42-15,-9-4-23 16,-6-9 0-16,-11-10 287 16,0 2-215-16</inkml:trace>
  <inkml:trace contextRef="#ctx0" brushRef="#br0" timeOffset="113285.59">31253 18099 940 0,'-23'-10'546'15,"6"-3"-60"-15,17 18-274 0,3 6-19 16,11-4-32-16,5 11-1 16,1-9-45-16,3 7-29 15,-4-6-56-15,-3 0-11 16,3-7-5-16,-1-8-9 15,5-6 3-15,7-9 275 16,14-18-216-16</inkml:trace>
  <inkml:trace contextRef="#ctx0" brushRef="#br0" timeOffset="115310.94">30613 14823 722 0,'-19'1'389'16,"-8"-7"-105"-16,1-14-98 16,-7-14-15-16,-3-17 7 15,1-14 13-15,0-19-2 16,6-5-10-16,11-5-66 15,9 0-30-15,9 4-47 16,4 7-20-16,10 4-10 16,5 10 0-16,8 7 6 15,-1 4 10-15,6 14 12 16,-6 7 1-16,-4 17-3 16,-6 7 0-16,-16 15 4 0,-10 9 0 15,-17 25 1-15,-10 11-9 16,-11 28-17-16,3 14-3 15,1 13-8-15,11 12-3 16,12 5 0-16,7 1 3 16,4-17 6-16,5-15 5 15,0-22 1-15,6-17 0 16,8-15-7-16,-2-10-1 16,7-17 3-16,-4-10 2 0,5-11 4 15,6-5 2-15,-2-13-4 16,4-1-2-16,3-4 6 15,1-2-11-15,10-1-41 16,0 0-15-16,4-5 90 16,-1 6 187-16,1 10-140 15</inkml:trace>
  <inkml:trace contextRef="#ctx0" brushRef="#br0" timeOffset="115802.27">31075 14639 1178 0,'19'64'586'0,"-19"-13"-238"16,-2-7-112-16,-12-15-127 15,6-5-58-15,-9-14-24 16,-7-10 6-16,-3-8 19 0,-7-12 12 16,-9-14 18-16,-3-6 1 15,1-18-5-15,-3-12-2 16,4-22 1-16,10-7-11 15,11 2-22-15,14 10-12 16,10 23-25-16,-1 6-3 16,13 14-2-16,-1-2-1 15,9 1 0-15,5 2-1 16,2 0 2-16,-1 5-2 16,-4 12 1-16,-8 7 0 0,-7 19 1 15,-7 14 1-15,-13 18 1 16,-8 17 2-16,-13 18-2 15,0 12-2-15,-7 7-2 16,11 1 0-16,10-4-3 16,6-6 1-16,18-8 0 15,0-13 1-15,9-11 4 16,-1-6 1-16,4-16 4 16,0-4 0-16,6-10 0 15,1-9 1-15,-2-20-2 16,2-1 1-16,-3-16-5 15,3-5-1-15,5 1-2 16,4-9 133-16,15 0-919 16,12 4 623-16</inkml:trace>
  <inkml:trace contextRef="#ctx0" brushRef="#br0" timeOffset="128567.07">30087 13389 671 0,'-13'-28'285'16,"-2"-3"-183"-16,-3 1 33 16,-7 2 25-16,-7 12 32 15,1 7 11-15,-6 8 17 16,0 7-8-16,-6 13-42 15,2 8-14-15,-3 16-47 16,2 9-14-16,8 18-33 16,-5 7-14-16,-1 22-13 15,0 9-1-15,-8 17 6 16,-2 0 0-16,3 14 1 16,-4-3 1-16,5 4-5 15,-2 5-3-15,-5 2-4 16,-3 10-1-16,-6-6 4 15,3 3 5-15,6-2 2 0,8-8-1 16,7 1-7-16,4-4-4 16,1-3-4-16,0-1-2 15,5-2-3-15,-4 2-2 16,6 2-2-16,-7-6-1 16,10 2-2-16,-11-8-1 15,1-13-4-15,6-7-1 16,-8-6-2-16,11-2 2 15,1 3 8-15,4 9 4 0,4-1 10 16,1 4 4-16,3 2 1 16,-1-4 0-16,1-16-5 15,-1-5-6-15,-1-14-5 16,-3-2-4-16,4-2-6 16,2-4-1-16,2-6-2 15,1-8-1-15,-2-8-1 16,1-8 1-16,5 2-11 15,0-6-13-15,-7 11-43 16,6 4-29-16,3 8-27 16,-5 21 5-16,16-16 249 15,7-11-114-15</inkml:trace>
  <inkml:trace contextRef="#ctx0" brushRef="#br0" timeOffset="130479.34">20619 15813 706 0,'1'2'341'0,"9"27"-104"16,3 52-41-16,-14-38-24 15,-2 1-7-15,-5-3-2 16,2-7-11-16,-3-7-11 16,2-6-6-16,-13-5-24 15,5 2-6-15,-12-2-12 16,-13-4-8-16,-11-5-17 0,-11-7-11 16,-10-11-23-1,7 0-6-15,6-10-5 0,3 2-2 16,10 1-8-16,-1-8-4 15,11 5-8-15,3-5-1 16,8-13-5-16,6 2-1 16,3-14-2-16,9-7 0 15,10-8 0-15,7-5 1 16,9-2 3-16,7 9 2 0,1 6 1 16,5 11 1-16,3 7 0 15,-7 1 0-15,-2 4 1 16,4 2 0-16,-3-3 0 15,1-6 1-15,2 3-1 16,-8 1 1-16,-2 0-1 16,2 14 0-16,-7 7 2 15,-3-1 1-15,-1 17 3 16,-3-1 1-16,-3 3 1 16,1 7 0-16,-5-1-1 15,1-1-3-15,1 11-2 16,1 2-1-16,-1 7-1 15,-2 4 2-15,-1 8 2 16,-8 4 0-16,-6 9 1 16,-3 9 0-16,-5 1 0 0,-2-1-2 15,-6-3 0-15,1 1-1 16,1 6-2-16,4 4 0 16,5 6-1-16,0-2 1 15,-5-6 0-15,2-1 0 16,-10-9 0-16,7 5 0 15,2 2-1-15,2-1 0 16,11 9-2-16,0-6 0 16,10-5 2-16,3-1-1 0,6-19-1 15,2-5 0-15,7-13-2 16,-4-12-1-16,9 0-1 16,-1-12 3-16,-3-13 4 15,8-4 3-15,-1-18 2 16,3-5-1-16,8-9-2 15,0-3 0-15,0-5 0 16,1 0 0-16,-7 1 2 16,-2-9 0-16,-1 13 2 15,-3-6 6-15,0 2 0 16,-6 6-24-16,5-3 6 16,-7 5 233-16,-10 11-181 15</inkml:trace>
  <inkml:trace contextRef="#ctx0" brushRef="#br0" timeOffset="134578.04">30979 12854 980 0,'8'-9'466'16,"-2"-5"-187"-16,-6-5-29 16,-1 2-68-16,-2-3-20 15,-7-1-3-15,-5 4-12 0,-23-3-16 16,-3-1-11-16,-17 8-36 15,1 11-13-15,-7 10-30 16,3 19-10-16,-9 28-17 16,-5 5-5-16,12 23-3 15,2 0 2-15,20-6-2 16,12-4-3-16,10-5-4 16,9-4-1-16,11-5-3 15,8-4 0-15,7-18-3 16,5-10-1-16,13-20-3 15,4-12 2-15,12-24 3 16,4-10 1-16,-3-20 5 16,-1-4 1-16,-13-6 0 15,-8-3 3-15,-13 5 18 16,-3 1 11-16,2 16 19 16,-7 8 4-16,7 24-6 15,-8 11-6-15,-3 19-7 16,1 11-6-16,-5 18-9 15,2 14-5-15,-2 13-8 0,-4 0-1 16,2 6 4-16,-6-12-5 16,8-6-1-16,8-5 59 15,9-20-222-15,7-9 135 16</inkml:trace>
  <inkml:trace contextRef="#ctx0" brushRef="#br0" timeOffset="134971.17">31096 12789 842 0,'4'-18'453'0,"3"30"-134"15,-16 11-34-15,5 17-78 16,-7 4-60-16,-3 13-40 16,2 3-7-16,0 4-7 15,6 1 0-15,1-2-19 16,7-4-9-16,-3-12-31 15,1-6-14-15,3-16-11 16,2-9-3-16,9-15 6 16,-5-7 14-16,8-22 15 15,-7-13 11-15,3-13 5 16,0-6-10-16,1-1-12 16,6 5-7-16,1 12-6 0,2 10 0 15,-3 16 6-15,5 12 7 16,1 11 10-16,-1 7-1 15,-3 9-3-15,-1 5-11 16,-6 2-16-16,-1 7-4 16,-2-7-2-16,-1-5-10 15,4 5-17-15,-5-11-16 16,5 8 70-16,1-2 132 16,1-5-111-16</inkml:trace>
  <inkml:trace contextRef="#ctx0" brushRef="#br0" timeOffset="135449.89">31906 12902 1301 0,'30'-23'642'0,"-21"10"-256"15,-13 2-89-15,-31 10-150 16,-11 2-51-16,-16 11-32 16,0 8 0-16,2 15 1 15,1 10-10-15,5 13-22 16,1 6-11-16,11-1-20 15,13-2-3-15,21-9-7 16,8-11-4-16,23-9-1 16,3-10-1-16,10-16 1 15,-1-7 7-15,6-16 12 16,-8-15 8-16,3-19 20 16,8-8 5-16,-5-26 9 15,6-5 6-15,-10-7 8 0,-3-5 9 16,-16 2 9-16,-4 0 3 15,-9 1-5-15,-3 6-10 16,-2 26-17-16,-3 18-7 16,2 31-17-16,-1 15-5 15,4 24-9-15,-3 17-3 0,-5 22 0 16,0 12 0 0,-7 8-1-16,1 1-2 0,3 7-5 15,-4 3-2-15,3 20-1 16,-1-4-12-16,1-3-23 15,1-6-18-15,1-25-122 16,8-3-3-16,-2-22-59 16,5-7-28-16,-1-22 104 15,0-8-11-15,-3-15 123 16</inkml:trace>
  <inkml:trace contextRef="#ctx0" brushRef="#br0" timeOffset="136051.78">30830 12788 724 0,'0'-18'380'0,"0"1"-118"15,1 9-109-15,-3 0-35 16,-4 1-9-16,2 4 11 16,1 4 38-16,1 2 1 15,2-3-15-15,1 19-23 16,10 47-55-16,-3-23-17 15,3 3-27-15,-3-4 2 16,3-9-12-16,0-7-5 16,5-8-5-16</inkml:trace>
  <inkml:trace contextRef="#ctx0" brushRef="#br0" timeOffset="152921.34">23654 10735 673 0,'-4'-15'310'0,"1"-1"-135"0,-6 1-43 16,-2 14-42-16,-4 1-16 15,-1 13 1-15,3 6 18 16,4 7 18-16,6 10-2 16,0 5-16-16,3 1-13 15,0 0-27-15,1-3-8 0,1-7-13 16,1-7-6-16,6-10 0 16,1-6 4-16,6-8 10 15,3-4 4-15,-4-10-1 16,4-4-4-16,-2-12-12 15,2-3 0-15,12-3-36 16,7 1-11-16,16-1 9 16</inkml:trace>
  <inkml:trace contextRef="#ctx0" brushRef="#br0" timeOffset="178538.2">735 10693 562 0,'-16'-10'346'0,"4"-5"-59"16,8 9-112-16,1 7-43 15,3 7-68-15,3 10-12 16,2 9 15-16,6-2 14 15,0-3 8-15,2-2-4 16,10-13 4-16,6-3 0 16,15-8-2-16,5-11 4 0,14-3-19 15,1 0-13 1,10-2-23-16,9 4-14 0,9 9-17 16,8 1-2-16,1 7 2 15,-6 8 4-15,6-4 16 16,4 1 8-16,5-13 8 15,6-8 0-15,-4-14-5 16,0-3-5-16,-18-9-5 16,-1 0-3-16,-17 7-11 15,-13 5-2-15,-7 17-1 16,-11 9 0-16,-18 4 6 16,-8 3 2-16,-8 4 4 15,-3-4-16-15,-2-1-60 16,3-3-55-16,-4-3-108 15,5-2-6-15,3-5-29 16,-2-1 147-16</inkml:trace>
  <inkml:trace contextRef="#ctx0" brushRef="#br0" timeOffset="179691.51">5825 11112 383 0,'-18'-2'299'0,"6"-2"55"16,0 2-57-16,4 3-90 15,6 4-39-15,2 9-65 16,-1 6-17-16,6 30-24 16,-2 14-16-16,9 23-17 15,-2 9-8-15,7 3-12 16,-3 1-1-16,-9-7 0 15,6 1 0-15,-7-17 2 16,5-6 2-16,-1-16-6 16,-6-15-27-16,-2-10-68 15,1-13 58-15</inkml:trace>
  <inkml:trace contextRef="#ctx0" brushRef="#br0" timeOffset="179997.11">5611 11679 716 0,'-23'1'368'15,"12"17"-101"-15,-2-5-35 16,1-1-69-16,6 7-24 16,2-2-31-16,4 6-8 15,10 12-17-15,0-7-7 0,7 7-18 16,9-2 1-16,2 3 8 15,6-1 5-15,7-5 12 16,-8-4-5-16,3-7-18 16,-6-2-10-16,-15-12-23 15,1-3-9-15,-8-7-6 16,0-7-2-16,4-11 5 16,-1-5 9-16,8-22-42 15,6-4-28-15,16-13 28 16</inkml:trace>
  <inkml:trace contextRef="#ctx0" brushRef="#br0" timeOffset="183452.23">4615 9980 881 0,'-11'10'356'0,"-3"-9"-253"15,1-3 8-15,-3-10 28 16,-3-6-22-16,-3-16-4 16,-3-11-4-16,1-6-34 15,-6-13-14-15,10-3-21 16,7 2-7-16,12-8-13 15,11 6-2-15,11-3 0 16,7 11-1-16,6-1-7 16,11 4-3-16,22 9-1 0,-2-13-2 15,19 8-2-15,1 2-1 16,1 12-2-16,20 14-3 16,3 19 1-16,3 11-1 15,2 31 1-15,-9 9 1 16,-39 15 2-1,-34-30 3-15,1-1 9 16,89 103 4-16,-29 10 9 0,-22 5 3 16,-69-52 6-16,-15-1 3 15,-29-16 6-15,-15-2 3 0,-36-22-2 16,-13-11-1-16,-17-22-11 16,-11-16 0-16,11-9-11 15,13-7-7-15,21 4-9 16,26 3-7-16,17-2-3 15,8-3-1-15,10-7-2 16,6-2 3-16,7-1 0 16,15-1 0-16,21 1 4 15,10 2-3-15,30 6-1 16,12 5 2-16,32-7 1 16,8-7-1-16,24-20 1 15,10-10 0-15,-1-26 0 16,3-7 0-16,12-21-4 15,-19-10 6-15,-7-8 31 16,-6-11 12-16,-23-4 18 0,2-3-3 16,-31-10-29-16,-13-3-1 15,-44 6 21-15,-19-3 17 16,-32 13 29-16,-19 14-2 16,-24 20-15-16,-21 20-15 15,-14 39-26-15,-18 17-11 16,-18 42-21-16,-8 19-8 15,-1 39-6-15,15 15-2 0,22 18-1 16,16 12-2-16,27 11-2 16,18 9 1-16,28 11 0 15,22-1 1-15,27-15-1 16,6-16-3-16,30-25-7 16,-2-14-3-16,28-19 4 15,9-1 6-15,3-5 9 16,1-6 7-16,-21 2 3 15,-10 3 3-15,-20-1 2 16,-12 1 6-16,-28 5 7 16,-16 2 4-16,-38 5 6 15,-20 3 0-15,-52-10-5 16,-18-7-4-16,-24-21-14 16,-15-6-6-16,28-17-8 15,15-7-4-15,31-6 1 16,26-9-1-16,22-7 0 15,4-7-4-15,25-18-9 16,13-21-4-16,35-13-1 0,21-9 3 16,23-11 6-16,9-1 3 15,10-3 1-15,26 6 2 16,16 10 3-16,7 12 1 16,28 6 6-16,-12-5 1 15,-2-7 3-15,6 1 1 16,-18-1 0-16,-8-4 0 15,-16 7-3-15,-10-9 12 16,-25 2 26-16,-18-7 10 0,-11-2 29 16,-27 1-3-16,-39-16-12 15,-11 10-6-15,-41-4-18 16,-10 8-8-16,0 34-6 16,-21 14-2-16,-13 51-9 15,2 26-4-15,-21 35-11 16,7 16-4-16,13 29 0 15,2 5 0-15,29 15-3 16,23 16-1-16,28 10-4 16,15 10-1-16,28 25 3 15,9-5 2-15,26-11-3 16,18-10-4-16,40-45-18 16,12-24-5-16,22-41 3 15,14-25 7-15,-6-31 22 16,1-8 6-16,-4-13 5 15,-22-6 2-15,-20 4 2 0,-20 4 0 16,-45 9 4-16,-13 6 21 16,-34 0 26-16,-10 2 6 15,-27 2 1-15,-18 5-20 16,-11 26-30-16,-5 18-9 16,7 29-7-16,1 16-4 15,-12 16 4-15,-5-7 3 16,2-15 1-16,9-15 2 0,12-45-4 15,11-22-5-15,-1-49-6 16,-10-34-2-16,1-36 2 16,3-17 1-16,17-14 2 15,15 10 0-15,16 17 2 16,1 16 3-16,4 30 5 16,0 14 2-16,5 23 4 15,3 13-1-15,10 15-7 16,7 7-5-16,27 11-11 15,24 5-2-15,28 12 4 16,16 5 3-16,28 6 7 16,4 2 2-16,-2-8 4 15,-5 6 1-15,-15 4 2 16,-15 1 0-16,-20 24 1 16,-10-3 1-16,-40 23 3 15,-13 8 2-15,-21 10 2 16,-17 10 3-16,-39 0 2 0,-20-2 0 15,-32-15 1-15,-6-9-1 16,-9-27 0-16,-4-16 0 16,6-37-6-16,11-11-2 15,21-31-11-15,19 4-4 16,10-3-3-16,2-9-1 16,10-4 2-16,-1-11-1 0,13-17 1 15,3-8-2-15,12-9 2 16,2-5 1-16,9-7 0 15,6 0 1-15,5 3 2 16,2 11 1-16,-2 25 3 16,-1 18 0-16,-11 24 8 15,-4 10 0-15,-11 20 2 16,-8 7-2-16,-11 28-8 16,-10 16-2-16,-13 25-3 15,3 15 0-15,4 10-3 16,12 15 1-16,21 13-1 15,8-1 1-15,14 10 3 16,6-17-2-16,17-20-4 16,5-15-1-16,14-32-3 15,10-12 1-15,14-8 6 16,5-1 2-16,-5-2 5 16,-8 7 2-16,-13 6 4 15,-9 6 2-15,-7 6 3 16,-3-3 0-16,-8-6-2 0,-2-8-1 15,-5-6-1-15,0-14 2 16,-5-15-3-16,-3-4-8 16,-8-19-62-16,-1-4 11 15,-8-24-319-15,2-9 256 16</inkml:trace>
  <inkml:trace contextRef="#ctx0" brushRef="#br0" timeOffset="183750.09">4893 10552 766 0,'-25'29'426'0,"21"3"-48"16,8 9-171-16,2 5-72 16,17 11-28-16,3 5-14 15,1-1-5-15,17-2 22 16,4-6 8-16,10-13 4 15,6-7 10-15,-7-10-12 16,-8-6-17-16,-16-11-5 16,-10-6-8-16,-7-12-21 15,3-9-5-15,0-16-30 16,0-15-9-16,10-13-7 0,0-5 10 16,18-13-25-16,14 0 14 15,38-6-428-15,9-2 300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3EB7-F61F-4115-9207-B32DDC607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83463-24B6-4BB1-94D0-52031E9A4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2FE6B-6B63-459E-8D6A-071AF6B9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DF8AD-313F-4EBE-A928-559CEB91F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68452-08FB-4CA8-BDEC-E2D68DDF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3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DECED-9523-4BC9-B657-E28A3EFF0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3FCC13-E168-4CCC-B37B-099854241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8BFBE-2C49-4AFC-B869-EA8DD55A3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4E73B-6799-4F57-BC11-0B256AEA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7862E-D9C1-4667-B9B0-9E98D5052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4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EE8B01-D4F7-4775-A164-96A142751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316C87-B640-4A1E-8F15-92410D63F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37D59-52C8-4CD3-B022-A39CAF8DA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6157E-1827-4929-BAD3-A43D74757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E81DA-CE61-430D-9164-BCAB5819A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9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CB9F7-13B5-454E-88B2-53FF96598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993FA-3A4A-4361-9EAA-E501DE261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77D1E-0AF2-4795-B6F1-ABABF57E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A9628-55E7-4848-A68B-2C84EF5C7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67015-C1B2-464E-BD41-66C51B0A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C9ACC-130E-49CB-A525-FB2BFBF2B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D1D6E-E719-4ED6-BE72-89D233032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5CA7E-F355-4C5B-AD94-ABBEE74C4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02796-CAAC-4EAD-A591-E507E273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84391-08B7-45C2-8809-67AFAD70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7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41FB2-F052-4007-B1BF-F9CB39B2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62A3E-5CD5-4B02-A295-CC59CFB7E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87A3F-E375-4DBB-94F2-E7477F79A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8A85D-C2E6-4120-A118-E54FA0A7C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88309-0E45-4BF0-A6F0-0BAD475B1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B0FC4-298F-432C-8EA9-CAFDF7E7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CFC2-A1AB-43C8-84F3-543980F90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39E30-6FAB-4084-8346-74070E53E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A83AC-FC03-4A21-9DDC-A2BD64981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39A05-D133-41C8-9B66-034413BBB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108E7B-A3D0-4678-9D33-34EA3C659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7480F7-B829-4F0A-9BFD-AA34D3B5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9A3E1B-3C3E-4471-AF44-852AAECB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7ADBBA-DCF0-49E6-BBC2-1A2B3C7D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0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73BAD-6AD9-492F-9C0E-0079F4662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770F26-DC80-4AF9-ADF6-A3102C025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1EB7A-5819-44CB-BEE3-B1DFFB10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29D01-0FD0-453E-B325-55424C7E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87D862-14B9-43DB-864C-6D16B6685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1ABACC-E41C-499E-A3BB-7A68F430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E7D06-70CD-41FC-AF6A-403E7117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15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4DA9C-4624-4BE8-9172-20219E0F5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5B24A-B659-45DD-B52A-B07F2317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991F1-28F8-41F7-A8D2-713CD4119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A0CBC-4ABE-4D4B-8602-27750ADF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A68C5-FCBA-4203-8B6C-0A0BD7F4E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0373C-EFFB-478B-ADE0-E9083C292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9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67ACB-DA0F-4528-AFA6-AFB660F96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D123F3-43BA-4D69-A8BE-29A878DEF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1B413-788D-4164-955F-9C62C2469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6D359-2CCE-434B-9B54-DD6CAB858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7FBDC-547D-4E3F-BAB1-E9626AA17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A9B0C-DFDB-406F-A0EC-D8A89ED5B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38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1C28EF-2F66-4E5D-9916-AD186D8BC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831C2-A4F4-4E8B-A1C8-C75B54425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B4B75-7711-49B4-B3CE-F1F82F281C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0100-0E74-4D26-AA0A-393A43D7BD42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564B2-8E14-4FF7-B351-FBFB462CB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D1DD1-61E5-40CB-BE19-F237188C4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42401-91BE-4320-9831-89F528DDE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3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E1E14-A16C-4F7B-9CA4-39E98F956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Aleph (</a:t>
            </a:r>
            <a:r>
              <a:rPr lang="he-IL" dirty="0"/>
              <a:t>א</a:t>
            </a:r>
            <a:r>
              <a:rPr lang="en-US" dirty="0"/>
              <a:t>)</a:t>
            </a:r>
            <a:r>
              <a:rPr lang="he-IL" dirty="0"/>
              <a:t> </a:t>
            </a:r>
            <a:r>
              <a:rPr lang="en-US" dirty="0"/>
              <a:t>Group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08F47-1905-4EB1-A27E-4A25D9F20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AF9FB68-C720-4BA2-AC7F-AFD40FAF8973}"/>
                  </a:ext>
                </a:extLst>
              </p14:cNvPr>
              <p14:cNvContentPartPr/>
              <p14:nvPr/>
            </p14:nvContentPartPr>
            <p14:xfrm>
              <a:off x="628200" y="949320"/>
              <a:ext cx="11484720" cy="5759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AF9FB68-C720-4BA2-AC7F-AFD40FAF897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840" y="939960"/>
                <a:ext cx="11503440" cy="577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3159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BF866-01EA-41BA-97B6-C4EA15BE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Beth (</a:t>
            </a:r>
            <a:r>
              <a:rPr lang="he-IL" dirty="0"/>
              <a:t>ב</a:t>
            </a:r>
            <a:r>
              <a:rPr lang="en-US" dirty="0"/>
              <a:t>) Group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D9086-EA0A-45D5-84FF-8270372F3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E0C7072-1791-4F75-872C-950E774D2057}"/>
                  </a:ext>
                </a:extLst>
              </p14:cNvPr>
              <p14:cNvContentPartPr/>
              <p14:nvPr/>
            </p14:nvContentPartPr>
            <p14:xfrm>
              <a:off x="300600" y="641160"/>
              <a:ext cx="11710080" cy="5254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E0C7072-1791-4F75-872C-950E774D205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240" y="631800"/>
                <a:ext cx="11728800" cy="527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87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DEB0B-F886-4228-9055-D31A803EB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Gimel (</a:t>
            </a:r>
            <a:r>
              <a:rPr lang="he-IL" dirty="0"/>
              <a:t>ג</a:t>
            </a:r>
            <a:r>
              <a:rPr lang="en-US" dirty="0"/>
              <a:t>)</a:t>
            </a:r>
            <a:r>
              <a:rPr lang="he-IL" dirty="0"/>
              <a:t> </a:t>
            </a:r>
            <a:r>
              <a:rPr lang="en-US" dirty="0"/>
              <a:t>Group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AE855-C5CE-4954-AE3E-C0B2F3F39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8D84CDE-FAB0-416B-ACC3-7437EF4E9BD8}"/>
                  </a:ext>
                </a:extLst>
              </p14:cNvPr>
              <p14:cNvContentPartPr/>
              <p14:nvPr/>
            </p14:nvContentPartPr>
            <p14:xfrm>
              <a:off x="403200" y="1013760"/>
              <a:ext cx="11145960" cy="5845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8D84CDE-FAB0-416B-ACC3-7437EF4E9BD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3840" y="1004400"/>
                <a:ext cx="11164680" cy="586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521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A1733-88C0-40FB-8AE8-43C290438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Dalet</a:t>
            </a:r>
            <a:r>
              <a:rPr lang="en-US" dirty="0"/>
              <a:t> (</a:t>
            </a:r>
            <a:r>
              <a:rPr lang="he-IL" dirty="0"/>
              <a:t>ד</a:t>
            </a:r>
            <a:r>
              <a:rPr lang="en-US" dirty="0"/>
              <a:t>)</a:t>
            </a:r>
            <a:r>
              <a:rPr lang="he-IL" dirty="0"/>
              <a:t> </a:t>
            </a:r>
            <a:r>
              <a:rPr lang="en-US" dirty="0"/>
              <a:t>Group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FAF85-0920-45D8-B5A2-CEC543355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87C0B26-40B7-46B8-B070-A10EDDABF68B}"/>
                  </a:ext>
                </a:extLst>
              </p14:cNvPr>
              <p14:cNvContentPartPr/>
              <p14:nvPr/>
            </p14:nvContentPartPr>
            <p14:xfrm>
              <a:off x="200160" y="506880"/>
              <a:ext cx="11300400" cy="6342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87C0B26-40B7-46B8-B070-A10EDDABF68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0800" y="497520"/>
                <a:ext cx="11319120" cy="63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8793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4007</TotalTime>
  <Words>24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Aleph (א) Group </vt:lpstr>
      <vt:lpstr>Beth (ב) Group </vt:lpstr>
      <vt:lpstr>Gimel (ג) Group </vt:lpstr>
      <vt:lpstr>Dalet (ד) Group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Aleph (א) Group</dc:title>
  <dc:creator>Yoder, Josiah</dc:creator>
  <cp:lastModifiedBy>Yoder, Josiah</cp:lastModifiedBy>
  <cp:revision>2</cp:revision>
  <dcterms:created xsi:type="dcterms:W3CDTF">2020-10-30T19:53:52Z</dcterms:created>
  <dcterms:modified xsi:type="dcterms:W3CDTF">2020-11-02T14:41:35Z</dcterms:modified>
</cp:coreProperties>
</file>