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2" r:id="rId7"/>
    <p:sldId id="263" r:id="rId8"/>
    <p:sldId id="26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03T21:21:13.36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6027 1634 1572 0,'-7'-41'158'0,"-29"12"-49"16,-45 44-34-16,21 36-45 16,-15 15-10-16,-5 36-6 15,2 18 5-15,3 17 16 16,17 12 7-16,23-9 9 15,11-7-3-15,28-8-16 16,16-11 0-16,25-19 7 16,20-11 4-16,21-33 7 15,9-22 1-15,14-22 17 16,6-13 15-16,0-30 34 16,-3-14 15-16,-4-27-7 15,-15-19-8-15,-11-13-30 16,-8-4-16-16,-31-16-19 15,-19-4-11-15,-33 0-9 16,-17 7-4-16,-18 26-12 16,-5 20-8-16,-15 41-24 15,-5 6-9-15,-15 33-29 0,-14 8-22 16,-2 18-61-16,-1 14-45 16,2 7-167-16,11 11 217 15</inkml:trace>
  <inkml:trace contextRef="#ctx0" brushRef="#br0" timeOffset="431.33">5966 3055 915 0,'-3'-15'538'16,"1"12"5"-16,-2 13-381 15,-3 13-10-15,-3 19-58 16,-1 10-10-16,2 23-13 16,0 10-4-16,2 17 1 15,2 9 0-15,2 12-9 16,-1 5-7-16,-3 1-15 16,1-2-8-16,-7-10-14 15,7 1-2-15,-5-13-8 16,1-4-15-16,8-9-60 15,-5-12-52-15,12-4-161 16,-4-8-47-16,2-7 197 0</inkml:trace>
  <inkml:trace contextRef="#ctx0" brushRef="#br0" timeOffset="758.72">5785 4581 1003 0,'-40'29'507'15,"4"12"-126"-15,-17 17-204 16,0 7 23-16,-10 13-62 15,-2 1-22-15,1-3-47 16,7 1-21-16,0-9-21 16,5-2-8-16,5-2-11 15,-6-3-3-15,6 5-20 16,2 4-24-16,4-7-90 16,4 0-60-16,9-11-139 15,4-8-87-15,10-7 265 16</inkml:trace>
  <inkml:trace contextRef="#ctx0" brushRef="#br0" timeOffset="1284.45">5781 4670 618 0,'0'-12'366'16,"10"-2"-97"-16,-6 5-42 16,8 3-11-16,-5 5-67 15,-2 2-23-15,14 10-16 16,-8 0-3-16,11 9-9 0,-4 3-3 15,4 14-6-15,4 2-8 16,9 10-10-16,6 2-6 16,12-3 1-16,4 6-2 15,-4-8-12-15,1 0-1 16,-17-11-26-16,3-3-8 16,-8-9-6-16,-8-6 2 15,-2-5-42-15,-5-9-46 16,-5-12-140-16,0-5-278 0,-6-14 325 15</inkml:trace>
  <inkml:trace contextRef="#ctx0" brushRef="#br0" timeOffset="1568.75">5943 3440 1228 0,'-23'0'482'0,"-13"15"-219"16,-7 11-177-16,-23 10 22 15,-19 4 18-15,-25 11-42 0,-15-3-13 16,-15 5-45-16,2 2-9 15,10-2-14-15,11 0-3 16,25-1-65-16,4-6-61 16,26-6 79-16</inkml:trace>
  <inkml:trace contextRef="#ctx0" brushRef="#br0" timeOffset="1792.9">5891 3533 1356 0,'55'18'569'16,"6"5"-389"-16,6 3 8 16,-4 1-3-16,-1-1-83 15,1 2-29-15,-11-5-44 16,6 3-8-16,-6-10-36 15,-4-5-66-15,5-1 55 16</inkml:trace>
  <inkml:trace contextRef="#ctx0" brushRef="#br0" timeOffset="3459.94">4902 1458 836 0,'2'-12'422'15,"6"-16"-140"-15,3-5-15 16,11-13-66-16,1-8-29 0,8-14-23 16,7-13-12-16,12-3-16 15,6-6-14-15,2-9-32 16,-6-2-12-16,-8 0-22 16,-9-5-6-16,-4 35-8 15,0 7-2-15,-6 5-3 16,0 20-2-16,0-3-1 15,-8 19-2-15,-7 24-8 16,4 9-3-16,0 23-4 16,11 4-1-16,9 15 1 15,4 11 0-15,-1 20 2 16,5 17-1-16,-6 14 2 16,-3-5 0-16,-2-9 1 15,-3-11 0-15,8-15-1 16,-1-6 2-16,-3-16 1 15,-7-7 1-15,-14-17 1 16,-4-1-14-16,-7-15-57 0,-1-1-42 16,-8-2-118-16,-8-7-57 15,-12-17 173-15</inkml:trace>
  <inkml:trace contextRef="#ctx0" brushRef="#br0" timeOffset="3649.48">5271 1134 1128 0,'-36'-1'549'0,"21"3"-176"16,8-1-44-16,7-4-87 16,11 0-49-16,5-4-84 15,17 5-27-15,7-10-39 16,8 4-12-16,14 2-18 16,4-7-5-16,20 8-15 15,11-2-40-15,12-2 294 16,9 12-200-16</inkml:trace>
  <inkml:trace contextRef="#ctx0" brushRef="#br0" timeOffset="4837.14">20671 1685 940 0,'10'-39'440'0,"-6"0"-192"15,-1 0-6-15,-13-7-61 0,-8 13-37 16,-8 3-48-16,-11 2-5 15,-6 20-26-15,-4-4-17 16,-21 25-25-16,4 19-15 16,-19 28-11-16,-1 17-5 15,17 32-2-15,-1 9 0 16,15 16 3-16,9 5 1 16,14-9 4-16,20-11 2 0,31-22 6 15,11-8 2-15,24-29 6 16,13-4 3-16,5-17 5 15,16-8 7-15,9-19 33 16,-1-12 19-16,14-22 30 16,-5-12 8-16,4-16-14 15,-4-12-11-15,-19-12-23 16,-4-10-11-16,-23-20-19 16,-10-3-9-16,-22-10-8 15,-15-1-1-15,-28 14-8 16,-11 9-5-16,-27 19-15 15,5 13-12-15,-23 16-26 16,-13 9-23-16,-6 14-44 16,-13 11-35-16,12 8-100 15,8 3-24-15,3 22 163 16</inkml:trace>
  <inkml:trace contextRef="#ctx0" brushRef="#br0" timeOffset="5300.39">20452 2760 1087 0,'11'-1'459'0,"-8"1"-279"16,0 4 1-16,-3 19-15 15,-5 7-35-15,-3 22-14 16,2 18-11-16,-10 18-23 16,0 18-12-16,0 12-20 0,-5 0-1 15,0 4-10-15,4-2-7 16,-4-8-14-16,1-1-6 16,-2-9-2-16,2-11 1 15,2 0-11-15,-2-5-19 16,2-14-88-16,-3 0-69 15,2-17-277-15,2-10 286 16</inkml:trace>
  <inkml:trace contextRef="#ctx0" brushRef="#br0" timeOffset="5676.03">20142 4201 1104 0,'-67'43'458'0,"-19"23"-271"0,-10 5-8 16,-13 11-41-16,-5 5-40 15,-9-1-60-15,0-4-13 16,12-6-16-16,13-3-4 15,30-11-11-15,13-2-48 16,18-14 38-16</inkml:trace>
  <inkml:trace contextRef="#ctx0" brushRef="#br0" timeOffset="6080.44">20357 3954 864 0,'11'62'365'0,"9"11"-176"0,8 11-1 16,16 12 78-16,4-2-29 16,2 5-47-16,1-6-22 15,0-1-76-15,0-2-28 16,-11-17-29-16,-2-7-10 15,-12-21-4-15,-6-8 0 16,-1-5-21-16,-3-9-39 0,-6-12-155 16,-3-10-356-16,-8-21 361 15</inkml:trace>
  <inkml:trace contextRef="#ctx0" brushRef="#br0" timeOffset="6395.46">20410 3207 1092 0,'-21'6'466'16,"-24"2"-238"-16,-12-1-67 15,-16 0-32-15,-11 2-47 16,-14-1-58-16,-1 4-12 16,-1 6-10-16,5-2-10 15,27 7-82-15,8-2-75 16,31 3 99-16</inkml:trace>
  <inkml:trace contextRef="#ctx0" brushRef="#br0" timeOffset="6629.66">20377 3191 1196 0,'65'7'530'0,"-1"6"-264"16,7 3-23-16,3 7-45 16,-7-2-51-16,20 9-71 15,-2 2-17-15,-14-8-34 16,-1 8-10-16,-13-6-18 16,-4-5-40-16,7 6 230 15,0 1-155-15</inkml:trace>
  <inkml:trace contextRef="#ctx0" brushRef="#br0" timeOffset="7139.57">21090 995 1644 0,'-9'32'54'0,"3"29"8"16,1 73 4-16,-5-18-5 15,13-28-13-15,-1-11-14 16,2-40-11-16,8-4-7 16,-10-18-52-16,5-8-65 15,-1-11-348-15,3-10 301 0</inkml:trace>
  <inkml:trace contextRef="#ctx0" brushRef="#br0" timeOffset="7547.45">21082 867 923 0,'-2'-83'440'0,"-3"18"-184"16,-5 8-9-16,6 19-67 16,0 2-35-16,5 5-38 15,7-1-25-15,6 7-24 16,8-5-11-16,11 3-14 15,13 3-5-15,10 6-6 16,1 7-4-16,0 16-10 16,-1 4-4-16,-10 15-5 15,-12 15-4-15,-16 12-1 16,-15 10 2-16,-19 12 2 0,-5 1 4 16,-11-1 5-16,6-6 0 15,6-23 0-15,9-15-2 16,18-4-3-16,12-5 0 15,16 2-2-15,-1 5 0 16,13-3-2-16,0 9 0 16,-3 8 1-16,2 5 0 15,-25 9 38-15,-15-4 21 16,-26 8 39-16,-12-10 11 0,-21-7-22 16,4 3-16-16,-6-19-33 15,-5 0-8-15,-1-11-16 16,12-16-18-1,25 1-83-15,0 0-28 16,-71 0 61-16</inkml:trace>
  <inkml:trace contextRef="#ctx0" brushRef="#br0" timeOffset="9427.62">7725 2646 249 0,'-27'-12'198'0,"17"1"59"15,2 1-65-15,-12-2-28 16,8 2-15-16,-7 1-26 0,3 4-11 16,13 3-26-16,-10-2-13 15,9 4-19-15,-1-4-8 16,2-5-10-16,15 5-4 16,16-7-12-16,1-4 0 15,23 6-3-15,5-5-2 16,9-1 0-16,17 0-3 15,4-6 0-15,6 1 4 16,11-6 6-16,-2 4 3 0,5-5-1 16,10 1-6-16,0 3-7 15,13-1-4-15,18 3-4 16,-1-2 0-16,29-2-3 16,-5 1 0-16,4 1-1 15,18 3-1-15,-9-2 1 16,15 3-1-16,6 1 2 15,-11-3-1-15,14 6 1 16,-7-2 0-16,0-6 0 16,16 5 0-16,3-2-1 15,9-3 0-15,12 10 2 16,-1-8 4-16,1 4 3 16,5 0 0-16,0 0-1 15,-4 7-3-15,0-1-2 16,-5 1 0-16,1 5 0 15,-5-6 0-15,-4 3 0 0,5 1 0 16,-5-1 1-16,4 0-1 16,5 2 0-16,-10-1-1 15,0 4 0-15,-2-3 1 16,-10 3 0-16,-9-1-1 16,-11 3 1-16,-2 1-1 15,-20 1 0-15,-3 2 1 16,-11-2 0-16,-10 5 0 15,-8-1 1-15,-3-4 0 16,-16 1-1-16,-6-1 1 0,-15-1 1 16,-7 4 0-16,-22 1 2 15,-13-5 0-15,-20 4 1 16,-5 4 0-16,-19-3 10 16,-8 1 11-16,-14-2 24 15,-11-3 8-15,-8 5 0 16,-5 8-7-16,-11-2-21 15,-5 8-6-15,-8 5-11 16,-2 1-5-16,-7 14-6 16,-7-4 1-16,-9 5 0 15,-3 2 0-15,0-7 1 16,10 0 0-16,10-4 0 16,8-5 0-16,16-1-2 15,2-2-6-15,16-5-40 16,5-6-44-16,9-8-135 0,9-6-80 15</inkml:trace>
  <inkml:trace contextRef="#ctx0" brushRef="#br0" timeOffset="9623.41">17959 1567 896 0,'10'-33'395'0,"-2"22"-169"16,-2 7 0-16,-2 2-47 15,1 3-45-15,4 11-89 16,2 5-21-16,8 15-11 16,3 5-2-16,7 12-1 15,10 5-3-15,16 10 4 16,8 4-7-16,7 4-97 16,1 1-104-16,-4-7 119 15</inkml:trace>
  <inkml:trace contextRef="#ctx0" brushRef="#br0" timeOffset="10565.32">18996 3026 555 0,'12'-1'250'15,"-12"-4"-97"-15,-2 3 10 16,-14 2-1-16,-6-1-28 0,-9 4-42 16,-5 1-4-16,-10-4-23 15,-6 3-18-15,-9 2-29 16,-2 1-8-16,-20 3-4 15,-9-2 5-15,-22 4 6 16,-11-4 1-16,-18 4 1 16,-16-3-5-16,-13 2-7 15,-9 3-1-15,3-1 3 16,-9 2 0-16,-8 1 2 16,-7-2 0-16,-16 0-2 15,13 0 1-15,-22-5-1 16,15 0 0-16,-4 0-2 15,2-1-1-15,7 0-2 16,-9-2 0-16,12 1 0 16,-10 0 3-16,5 0 3 15,-4 0 1-15,0 5 4 16,-2 4 1-16,7 3 0 0,-3-1 0 16,1 0-4-1,3-2-2-15,-3 4-5 0,16 5-1 16,-7 1-1-16,5-2 0 15,-1 1-2-15,-16-4 0 16,3 2 5-16,-9 3 8 16,2-1 17-16,4 3 4 15,9-3 1-15,5 2-7 16,9 0-14-16,1-3-3 16,1 4-6-16,12-2 2 0,-1-1 9 15,11 5 4-15,16 1 6 16,-4-1-1-16,7 4-10 15,5-1-5-15,-5-15-6 16,14 3 0-16,14-9 1 16,6-4 2-16,23 7 1 15,11-8 0-15,13 2-4 16,5-7-1-16,11 4-1 16,-1 1-1-16,15-1-1 15,9 0 0-15,10-2-1 16,5-3 0-16,4-8-19 15,1 8-23-15,7-3-66 16,0 0-39-16,0 2-126 16,0 0 168-16</inkml:trace>
  <inkml:trace contextRef="#ctx0" brushRef="#br0" timeOffset="11044.35">8420 3690 337 0,'-11'2'190'0,"-7"2"-17"16,-3 3-4-16,-5 3-13 15,-4 1-11-15,-7 5-17 16,-2-1-12-16,-2 7-16 16,-4-3-9-16,-2 10-15 15,-5-1-2-15,-8-2-3 16,8 4 4-16,4-2 8 16,5-3 5-16,7-1 2 15,5 1-6-15,8-7-18 16,7 0-12-16,14 0-17 15,0-5-4-15,14 5 1 16,9 1 1-16,16 1 1 16,6 2-1-16,18-4-5 15,-1-1 0-15,14-1-6 0,-3-7-2 16,3-3-7-16,0-1-3 16,-8-6-1-16,6 0-1 15,-4-3-1-15,4 2-4 16,0-1-53-16,0 2-45 15,-2 1 428-15,1 2-286 16</inkml:trace>
  <inkml:trace contextRef="#ctx0" brushRef="#br0" timeOffset="14210.56">11225 3888 720 0,'-36'-20'319'16,"36"-11"-144"-16,1-4-14 15,10-9 5-15,6 4-11 16,10 1-26-16,4 1-16 0,14 6-49 16,4 4-16-16,3 8-24 15,0 5-3-15,-3 8-5 16,1 7-2-16,4 7-3 16,7 6 0-16,12 9-1 15,6 4-3-15,-4 21-1 16,-4 8-4-16,-10 23-4 15,-7 11 0-15,-5 8 0 16,-6 10 2-16,-12 11 5 16,-2 6 2-16,-6 14 15 15,-2 1 9-15,-7 0 17 16,-3-1 6-16,-8-9-5 16,2-3-6-16,-1-13-15 15,-4-8-5-15,0-13-7 16,0-10-1-16,-2-18-3 15,2-10 0-15,0-20-8 16,0-7-16-16,-2-17-53 0,-4-7-42 16,-6-16-126-16,-1-7-81 15,-5-14 196-15</inkml:trace>
  <inkml:trace contextRef="#ctx0" brushRef="#br0" timeOffset="14518.48">12085 5235 632 0,'-25'-19'374'0,"9"7"-88"16,2 3-71-16,3 1-34 0,14 10-84 16,0 6-24-16,11 19-35 15,3 9-5-15,7 30 18 16,0 7 14-16,6 4 35 16,0 2-5-16,3-19 10 15,5-7-3-15,7-18-15 16,-3-13 11-16,-6-18-2 15,6-6-8-15,-16-12-20 16,3-5-11-16,-1-16-29 16,-5-9-7-16,6-20-11 15,2-6-24-15,8-12-87 16,-1-4 373-16</inkml:trace>
  <inkml:trace contextRef="#ctx0" brushRef="#br0" timeOffset="15426.72">14516 2032 429 0,'-12'-16'317'0,"0"-1"-8"16,-6-3-58-16,1-1-20 15,-4-7-65-15,-1 7-26 16,8 4-42-16,-4 5-14 16,-4 7-20-16,1 5-6 15,-15 4-12-15,-1 6-8 16,-4 5-15-16,-5 9-3 16,2-2-7-16,-1 1-4 15,-5 15-9-15,1 0-4 0,1 25-7 16,-2 12-2-16,-8 26 4 15,-5 5-1-15,-1 13 3 16,1 6 1-16,14 0 1 16,4 0 2-16,6 0 1 15,14-1-1-15,-9-10 0 16,10 8 0-16,4-1 1 16,-6 0 2-16,19 0 1 15,-14-7 2-15,9-4 3 16,-6-8 3-16,7 0 1 15,5-9 1-15,6 0-1 16,9-2-2-16,-4-9-1 16,-2 3-1-16,-3-5 1 15,-9-10 0-15,-5-4 5 16,7 0 1-16,-6-13 2 0,4 1-2 16,2-7-2-16,-4-6-3 15,-1-9-5-15,3-2-4 16,1-7-30-16,6-1-25 15,1-5-89-15,-1-3-88 16,-2-7 147-16</inkml:trace>
  <inkml:trace contextRef="#ctx0" brushRef="#br0" timeOffset="15767.8">13065 4898 613 0,'-16'-38'344'16,"6"9"-105"-16,8 12-43 16,2 12-33-16,2 13-67 15,3 5-17-15,1 10-17 16,0 5-1-16,4 14 3 16,5 12 4-16,1 19-4 15,1 1-2-15,2 18-11 16,-1-2 1-16,-3-20 16 15,0-1 10-15,2-27 18 16,1-13-5-16,9-12-22 16,-1-14-12-16,8-17-15 15,-1-9-6-15,3-16-9 16,2-4-5-16,5-14-13 16,2-7 2-16,4 0-67 0,6 3-23 15,8 22 393-15,14 16-274 16</inkml:trace>
  <inkml:trace contextRef="#ctx0" brushRef="#br0" timeOffset="16785.38">12982 6163 984 0,'-15'-29'444'16,"-6"0"-237"-16,-11 17-52 15,-16 6-20-15,-19 13-43 16,2 16-16-16,-10 26-26 0,3 17-9 16,12 21-18-16,-4 1-6 15,8 9-9-15,8 6-4 16,7 4-4-16,12 3-2 16,21 5 0-16,5-4-1 15,22-4 1-15,10-5-2 16,4-24-1-16,14-8 0 15,5-24 2-15,1-10 3 16,18-13 12-16,-4-12 15 0,15-16 32 16,2-8 15-16,6-17 21 15,6-10-1-15,-3-16-13 16,10-9-6-16,1-16-16 16,2-10-8-16,-9-13-13 15,-14-7-6-15,-13-10-9 16,-17 1-1-16,-21 3 1 15,-18 8-1-15,-35 16-1 16,-11 12 0-16,-35 12-6 16,-4 12-4-16,-16 17-6 15,-17 10-4-15,-4 17-8 16,-21 9-16-16,17 16-26 16,-3 9-17-16,15 15-33 15,19 9-13-15,7 11-53 16,22 2-45-16,22 7 25 15,8 6 90-15</inkml:trace>
  <inkml:trace contextRef="#ctx0" brushRef="#br0" timeOffset="17534.57">12737 7511 322 0,'-3'-20'256'0,"-2"9"68"15,5 6-45-15,0 5-72 16,0 3-37-16,0-3-61 16,0 8-11-16,-1 20-10 15,0 59 2-15,0-16 0 16,0 13-8-16,0 22-14 15,-4 6-10-15,-1 6-15 16,-2-6-7-16,-4-6-13 16,0-8-3-16,1-14-7 15,-1-3-1-15,1-19 0 16,1-2 0-16,-3-14 0 16,2 0 1-16,2-14-31 15,4-3-36-15,5-4-89 16,0-8-60-16,4-2-373 0,1-3 384 15</inkml:trace>
  <inkml:trace contextRef="#ctx0" brushRef="#br0" timeOffset="17840.52">12647 8703 484 0,'-13'16'291'0,"-9"6"-1"16,-4 4-35-16,-13 11-27 16,-3 7-36-16,-14 16-56 15,-14 10-29-15,-19 4-48 16,-4 5-14-16,-3 4-23 15,5-5-10-15,8-4-6 16,4-6-2-16,13-13-2 16,9-5-14-16,21-10-68 15,8-5-44-15,12-8 69 16</inkml:trace>
  <inkml:trace contextRef="#ctx0" brushRef="#br0" timeOffset="18237.6">12617 8754 816 0,'14'-1'405'16,"-2"0"-158"-16,-4 14-57 16,1 7 6-16,1 12-22 15,2 13-3-15,3 12-17 16,-1 10-16-16,3 9-41 15,6 4-19-15,6-1-38 16,4-6-15-16,0-7-12 16,-3-8-4-16,0-12-5 15,2-6-7-15,-2-11-49 16,-5-12-41-16,0-10 348 16,-1-8-223-16</inkml:trace>
  <inkml:trace contextRef="#ctx0" brushRef="#br0" timeOffset="18631.16">12555 7826 704 0,'-26'34'380'15,"0"4"-130"-15,-7 8-32 16,-15-3-25-16,-6 5-74 16,-11-2-31-16,-5-2-45 15,6-6-15-15,2-7-14 0,9-4-4 16,-4-11-9-16,17 5-33 16,4-10-96-16,6 1 54 15,13-9 17-15</inkml:trace>
  <inkml:trace contextRef="#ctx0" brushRef="#br0" timeOffset="18961.29">12612 7846 712 0,'34'7'366'0,"4"3"-71"16,7 1-14-16,18 6-21 16,-1 3-8-16,6 4-51 15,3 5-32-15,-6-2-66 16,7-4-32-16,1-3-37 15,-4-8-12-15,-10-5-9 16,-3-2-3-16,-18-5-13 16,-4 0-32-16,5-1-86 0,-8-7 412 15,3 5-251-15</inkml:trace>
  <inkml:trace contextRef="#ctx0" brushRef="#br0" timeOffset="20674.56">14020 5732 946 0,'-35'0'479'0,"17"-22"-82"0,7 3-82 16,12 2-62-16,8-1-29 15,14 4-79-15,12 4-27 16,31 1-26-16,18 4-12 16,15-3-27-16,8 1-11 15,-2-5-18-15,8 2-7 16,3 3-3-16,-6 2-2 16,-8 5-4-16,-18 0 0 0,-11 3-2 15,-10 3-12 1,-12 2-61-16,-12 2-47 0,-28-2-97 15,-6 4-23-15,-18 2 143 16</inkml:trace>
  <inkml:trace contextRef="#ctx0" brushRef="#br0" timeOffset="20971.8">14660 5713 1308 0,'-1'20'578'0,"-5"-3"-276"15,2 12-36-15,-6 11-38 16,-4 4-51-16,-7 18-65 0,-2 2-22 16,-4 4-34-16,1 6-9 15,4-1-17-15,1-7-8 16,5-6-10-16,0-9-3 15,5-12-3-15,5 4-1 16,2-9-5-16,4-3-15 16,0-5-55-16,-2-10-35 15,3-4-89-15,0-2-28 16,16-3 140-16</inkml:trace>
  <inkml:trace contextRef="#ctx0" brushRef="#br0" timeOffset="27280.94">13276 5134 699 0,'0'-1'358'0,"0"0"-104"16,0 0-41-16,0 0-68 16,0 0-26-16,2 0-33 15,1-2-12-15,-3 2-8 16,0 1 1-16,0 0 1 15,4 10-4-15,4 15-15 16,3 31-5-16,-11-21-16 16,1 4-6-16,2 0-11 0,7 6-2 15,-10-11-3-15,3 1-1 16,1-9 0-16,-12-13 0 16,10-1 5-16,0-9 0 15,-5-5-19-15,0-4-26 16,-5-11-525-16,-2 9 406 15</inkml:trace>
  <inkml:trace contextRef="#ctx0" brushRef="#br0" timeOffset="56535.6">22981 2150 405 0,'0'-22'264'0,"-5"2"9"15,7 6-29-15,-4-2-47 16,-5 0-37-16,-5 5-54 15,5-1-13-15,-7 10-22 16,-7 2-11-16,-2 12-7 16,-13 6-1-16,-5 11-2 15,1 11-2-15,1 19-12 16,-3 13-6-16,2 10-12 16,6 7-3-16,11-11-5 0,7-8-3 15,14-6-2-15,7 1-2 16,9-1-2-16,7-2-1 15,9-15 1-15,5-2 1 16,8-12 2-16,2-8 2 16,7-6 5-16,5-12 17 15,4-18 37-15,2-6 11 16,2-20 11-16,-1-5-13 0,2-10-32 16,3-4-11-16,-5-3-7 15,-13-2 3-15,-11 1 4 16,-6 3 3-16,-24-4 8 15,7 3 0-15,-26-4-3 16,-7-1-3-16,-2 10-14 16,-16 3-4-16,-8 13-10 15,-11 3-4-15,-11 4-2 16,1 4-2-16,7 0-14 16,1-1-13-16,22 10-37 15,4-6-29-15,12 13-50 16,4-1-36-16,0 2 117 15,11 16 9-15</inkml:trace>
  <inkml:trace contextRef="#ctx0" brushRef="#br0" timeOffset="57539.78">23564 2556 379 0,'-16'0'291'0,"3"-6"8"16,6 6-60-16,4-2-21 0,3 2-28 16,0 0-12-16,0-1-38 15,0 0-15-15,0 0-42 16,0 1-17-16,19 2-10 16,34 9-7-16,-15-6-5 15,4-1 0-15,22-4-8 16,8 2 0-16,25-5 6 15,8-4 2-15,15-5 11 16,9-2-2-16,11-3-17 16,12 0-8-16,4 5-17 15,-2 1-5-15,-8 1-4 16,-7-1-1-16,-11 7 1 16,-2-4 0-16,-16 1 0 15,-3 2 1-15,-19-5-1 16,-9 2 1-16,-21-1 1 15,-10 1 0-15,-11 6 3 16,-7-1 1-16,-10 5 2 0,-11-2 1 16,-7-3 3-16,-4 3 1 15,-2 1 2-15,3-1 1 16,0 0-1-16,-11 11 0 16,-37 49-1-16,22-28-2 15,5 8-5-15,-2 9-2 16,-2 4-6-16,6 12 0 15,3 10 0-15,5-3-1 16,4-5 2-16,4-1 0 0,-6-19 0 16,4-1 1-16,5-9 1 15,5-6 2-15,-2-7 1 16,5-4 1-16,-2-7-9 16,-13-5-14-16,-1-8-43 15,0 2-24-15,-4-2-55 16,4-2-36-16,-6 1 8 15,-6-3 87-15</inkml:trace>
  <inkml:trace contextRef="#ctx0" brushRef="#br0" timeOffset="58143.55">24922 2642 767 0,'-1'-10'401'15,"2"-3"-167"-15,-1 2-5 16,0 3-16-16,0 1-52 16,0 6-10-16,9 2-40 15,-3 2-17-15,6 6-16 16,0 1-8-16,-3-1-1 15,-5 0-4-15,0-5-4 16,-3 2-1-16,-2 0-12 16,0 2-4-16,0 2-13 15,-5 1-6-15,2 7-6 16,0 6-2-16,4 18-3 16,-2 3 0-16,1 12-1 15,1-1 1-15,-8-4 1 16,5 1 3-16,-3-5 3 15,-6 2 1-15,8 3-3 0,-4 0-3 16,5-24-4 0,2-15-2-16,1 0-3 0,2 43 1 15,-2-17-2-15,4-10 0 16,-2-24-1-16,3-4-14 16,-4-3-43-16,-1 0-26 0,0 0-73 15,0 0-50-15,7-15 130 16</inkml:trace>
  <inkml:trace contextRef="#ctx0" brushRef="#br0" timeOffset="58696.59">24931 2759 191 0,'3'-17'169'0,"7"1"-11"15,-6-6 41-15,8 4-17 16,-5-1-19-16,-4-2 3 16,-1-1-16-16,-1 1-10 15,0 1-11-15,1 7-10 0,0 4-12 16,-1 1-5-16,-2 5-15 15,0-3-7-15,1 6-7 16,-1-1 3-16,-1 0 4 16,2 0 2-16,0 0-8 15,0-3-11-15,0-1-22 16,0 4-14-16,0 0-18 16,0 0-6-16,0 0-3 15,0 1-1-15,3 21 1 16,1 40 0-16,-1-25 1 15,-3-4-21-15,7 7-58 16,-2 0-27-16,0 2-104 16,-2 0 252-16,2-9-56 15</inkml:trace>
  <inkml:trace contextRef="#ctx0" brushRef="#br0" timeOffset="59525.62">25705 1521 821 0,'-12'-9'389'16,"-5"4"-155"-16,9 2-14 16,6 3-14-16,3 2-37 0,6-3-17 15,-7 0-2-15,3 0-10 16,22-4 3-16,41-7-12 16,-22 5-6-16,16-14-21 15,4 8-16-15,9 1-26 16,-1 6-14-16,3 5-20 15,-4-7-6-15,-13-3-10 16,3-4-2-16,-7 5-3 16,-2 3 0-16,2-1 0 15,-10-4-1-15,-4-2-2 16,-6 2-4-16,-6 2-32 16,-4 0-26-16,-12 4-57 15,-1-1-31-15,-6 5-43 16,-4 1-41-16,-10 1 152 15</inkml:trace>
  <inkml:trace contextRef="#ctx0" brushRef="#br0" timeOffset="59885.09">26459 1042 564 0,'-13'-13'387'0,"-4"1"-23"0,3-1-78 16,3 13-16-16,0-3-47 15,4 0-18-15,7 2-54 16,0 5-28-16,-4 15-35 16,2 9-14-16,-10 23 6 15,0 7-1-15,1 26-6 16,-11 5 0-16,5 12-12 15,-4 6 0-15,-2-11-10 16,10 6-10-16,-3-8-11 16,4-10-9-16,6-20-11 15,1-12 0-15,9-17-5 16,1-6 2-16,12-10-38 16,0-9-39-16,9-10-65 15,16-4 138-15,8 0-27 16</inkml:trace>
  <inkml:trace contextRef="#ctx0" brushRef="#br0" timeOffset="73989.97">23051 4655 820 0,'-1'-1'451'0,"-5"-4"-126"15,-17-6-64-15,-17-2-25 16,2 13-68-16,-1 0-28 0,-9 6-59 16,-5 1-14-16,7 7-11 15,3 12-5-15,7 12-10 16,-1 4-7-16,5 18-16 16,3 3-3-16,9 8-5 15,7 3-5-15,8-3-4 16,7-4-1-16,16-9-1 15,6-1 1-15,18-19 0 16,3-11 2-16,13-14 8 16,6-13 8-16,14-8 33 15,-3-4 19-15,3-17 25 16,-4-5 6-16,-7-14-14 16,4 0-13-16,-6-4-24 15,-16 2-11-15,-18 1-13 16,-12-6-2-16,-23 3-2 0,-9-5-2 15,-22-2-4-15,-12 2-2 16,-18 1-5-16,2 9-2 16,-8 12-15-16,11 7-24 15,4 10-52-15,2 3-36 16,13 7 9-16,1-2-557 16,14 10 496-16</inkml:trace>
  <inkml:trace contextRef="#ctx0" brushRef="#br0" timeOffset="74693.64">23315 5017 1006 0,'-3'-11'507'0,"4"8"-133"16,4-2-85-16,7-3-51 0,7 2-46 15,2 0-65-15,5-2-13 16,6 8-27-16,-10-6-11 16,8 6-16-16,3 5-10 15,10-2-21-15,14 0-9 16,21-1-11-16,13 0-2 16,20-4-5-16,7 2 0 15,11-7 0-15,-2-3-1 16,0 5 8-16,22-1 0 0,1-3 13 15,10-5 3-15,9 3-4 16,-20-6 2-16,-7 1-10 16,-13 3-4-16,-20-2-3 15,-9 1-2-15,-25 9 1 16,-11 2 0-16,-25 3 4 16,-6 5 4-16,-17 0 1 15,-3-1 1-15,-7 3-2 16,-6-2-1-16,-1 5 0 15,-2 10-1-15,-15 7 0 16,-4 8-1-16,-5 18 2 16,0 2 3-16,0 19 4 15,10 9-1-15,5 13-2 16,1 3-3-16,11-5-4 16,0-4-2-16,-2-21 0 15,2-9-3-15,0-18 0 0,-1-11 0 16,2-13-16-16,1-3-19 15,-5-16-63-15,-2-11-37 16,-6-15-61-16,-5-13 349 16,-7-8-139-16</inkml:trace>
  <inkml:trace contextRef="#ctx0" brushRef="#br0" timeOffset="75054.19">24984 4960 1291 0,'5'-4'576'0,"8"4"-299"16,-1 4-3-16,-3 7-79 15,-4 3-37-15,-6 2-41 16,-4 2-3-16,-3 6-22 16,1 6-13-16,0 15-27 15,-3 9-10-15,1 23-14 16,-3 8-5-16,-2 9-6 0,-4-4-2 16,2-9-6-1,7-3-2-15,1-20-3 0,7-8 0 16,2-22-15-16,-3-11-27 15,14-11-58-15,2-14 44 16,14-18 15-16</inkml:trace>
  <inkml:trace contextRef="#ctx0" brushRef="#br0" timeOffset="75515.36">25991 4345 879 0,'-14'-5'507'0,"4"1"-113"15,5 10-92-15,3 2-14 16,4 1-74-16,7-3-20 15,15-3-30-15,5 2-7 16,18 2-30-16,9-1-23 16,9 3-42-16,-1-5-19 15,9 1-25-15,-2 3-5 0,-6-5-6 16,7 7 0 0,-7-7-16-16,0 0-21 0,-4-3 50 15,0-7-279-15,1-6 201 16</inkml:trace>
  <inkml:trace contextRef="#ctx0" brushRef="#br0" timeOffset="84600.47">28724 1758 832 0,'-6'-6'427'15,"2"-1"-174"-15,-5 1-54 16,10 3-34-16,1 1-52 15,-3-5-10-15,1 6-15 16,0 0-10-16,5-5-15 16,18-12-2-16,44-33-6 15,-23 30-5-15,10 1-13 16,0 3-6-16,12 8-16 16,4 0-4-16,-8 9-2 15,3 1 0-15,-4 7-3 16,-4 1-2-16,7-1 0 15,-1 8-2-15,-1 2 0 16,-3 3-1-16,-5 3-1 0,-5-2 1 16,-2 9 0-16,2 3 0 15,-3 11 2-15,-2-6-1 16,-8 7 0-16,-1-1 1 16,1 0 0-16,-1 10 1 15,-2-5-1-15,-5-6 1 16,-5 8-1-16,-5 1 2 15,-5 5 4-15,1 2 2 16,-20-14 4-16,5-1 0 0,-5 1 1 16,0 4 0-16,2 6-2 15,-7-9-1-15,-3-2-1 16,-2 0-2-16,4 0-1 16,1 4-1-16,-3-4-2 15,-2-1 0-15,-3-2 0 16,-5 2-1-16,0 1 2 15,0 2 0-15,-1 3 0 16,4-1 1-16,1 0-1 16,1-5-1-16,4-7-1 15,0-4 0-15,0-10-2 16,-1 1 1-16,3 0 0 16,1-3 0-16,-6-3 1 15,7-1-2-15,-5-7-1 16,2 4 0-16,7-2-10 15,-6 0-8-15,-2-2-20 0,-1 0-12 16,3-2-21 0,-2 0-8-16,3-6-38 0,2-2-31 15,-9-5-64-15,12-2 198 16,-8 1-21-16</inkml:trace>
  <inkml:trace contextRef="#ctx0" brushRef="#br0" timeOffset="85132.68">29536 3188 801 0,'1'-8'400'15,"-5"2"-171"-15,4 6-46 16,0 3-34-16,-4 2-40 16,4-5-9-16,0 0-18 15,0 0-9-15,0 1-20 16,4 8-6-16,3 6-8 16,25 28-1-16,-17-20-1 15,-9 2-3-15,6 5-8 16,-8 3-3-16,-1 2-7 15,5 0-3-15,-9 0-3 0,1-2-2 16,5-3 6-16,-2-1 8 16,2-6 19-16,-1-4 7 15,1-8 11-15,3-1-1 16,3-9-5-16,-3-1 2 16,2-1-2-16,5-5 2 15,1-2 1-15,6-4-2 16,1-4-6-16,-1-1-6 0,5-1-12 15,3-2-6-15,3-2-10 16,0-3-4-16,7 2-6 16,5 2-2-16,-3 6-1 15,-1-1-1-15,-3 6 3 16,-9-4-17-16,-4-3-54 16,0-1-36-16,-5-9 323 15,9 4-196-15</inkml:trace>
  <inkml:trace contextRef="#ctx0" brushRef="#br0" timeOffset="88378.1">28643 6168 306 0,'-7'6'239'0,"0"1"46"15,0 0-55-15,4 1-56 16,-9-4-23-16,9 6-27 16,-5 0-12-16,7 1-23 15,4 5-6-15,0-5-7 16,9 4-4-16,0-6 0 15,5-4-2-15,5-2 0 16,-3-5-2-16,10 1-11 16,-5-4-8-16,4-2-14 15,5 0-7-15,-1-3-4 16,3 3 0-16,0-1-2 16,-1-4 1-16,4 0 1 15,4-6 0-15,6-5 5 16,-3 1 1-16,0-5-2 0,-2 1-1 15,1 2-7-15,1-1-1 16,-1 1-2-16,-2-5 0 16,-2 1-1-16,1-1 0 15,-1-3-1-15,5 12 0 16,-7-10-2-16,-1 3 0 16,-15-7-4-16,1-8-1 15,-7 3-3-15,-2-2-1 16,13 8 0-16,-11 0 0 15,-4 7 2-15,-5 1-1 0,-12 1 3 16,4 5 0-16,-1 0 1 16,-4-1-1-16,0-3-2 15,-2-2-2-15,-1-2-1 16,0-2 0-16,4 1-1 16,-2-3 1-16,-8-5 0 15,4-1 0-15,1 2 0 16,-4 0-1-16,6 12 1 15,0 2-1-15,-8 1 2 16,1 4-1-16,-6-6-1 16,0 1 1-16,2-4-2 15,-1 2 1-15,3 2 1 16,-6-4-1-16,0 5 1 16,0-4-1-16,-1 2 1 15,3-1-1-15,-4 2 1 0,-1 3 0 16,1-2-1-16,-1 6 0 15,4-3 0-15,-3-1-1 16,1 1 0-16,-5-1 0 16,-2-3 0-16,2 3 0 15,-5 1 0-15,3 2 0 16,-5 3 0-16,-1-1 0 16,1 4 1-16,-3-1-1 0,-2 1 1 15,1 4-1-15,3 1-1 16,1 2 1-16,2 1 0 15,4 0 0-15,-5-1 1 16,-3 2-1-16,4 1 0 16,-1-1 0-16,2 1 1 15,4 2-1-15,4 4 0 16,-3 2-1-16,3 1 0 16,2 1-1-16,-2 3 0 15,-1-2 0-15,6 5-1 16,-1 1 0-16,7-5 0 15,6 1-1-15,0-4-1 16,5-4-2-16,3 1-13 16,4-2-18-16,1-3-38 15,5 1-25-15,4-3-55 16,-2-3-14-16,15-2-46 16,-6-4-31-16,6-5-80 15,-1-2 195-15</inkml:trace>
  <inkml:trace contextRef="#ctx0" brushRef="#br0" timeOffset="89056.66">28680 4293 455 0,'-8'4'243'0,"2"-2"-44"15,5 2-29-15,-4 2-34 16,2-1-13-16,-2 2-23 16,-6 0-6-16,1 1-6 15,-7 1-3-15,1 7-2 16,-5-7-5-16,-3 6-11 0,4-3-10 16,-5 2-20-16,0 4-10 15,2-1-13-15,-2 0-4 16,5-2-1-16,4 1 0 15,3-2 3-15,2-1 2 16,2-6 11-16,1-1 3 16,3 0 5-16,1-1 2 15,1 5-4-15,-2-3-3 16,-3 1 0-16,-1 2 1 0,-1 3 3 16,7 1 1-16,-6-4 6 15,5 4 0-15,4-2-2 16,1-1 3-16,9 3-8 15,2 3-2-15,0 0-9 16,-3 2-7-16,8 1-8 16,2-3-3-16,7 6 0 15,6-3-1-15,6 8 0 16,0-5 1-16,7 0 0 16,-1 4 0-16,-10-8 2 15,1 1 1-15,-15-7 1 16,-7-5 5-16,-1 0-24 15,-3-3-32-15,4 4-98 16,6-3 193-16,6 8-70 16</inkml:trace>
  <inkml:trace contextRef="#ctx0" brushRef="#br0" timeOffset="102482.74">28118 7932 565 0,'-20'-25'369'0,"-10"9"38"15,0-1-154-15,0 5-62 16,-3 4-25-16,-2-4-44 16,-3 5-17-16,-7 1-31 15,1 8-12-15,-11 8-14 16,-5 2-5-16,-9 10-4 16,-11 0-2-16,-5 9-1 15,2-1-3-15,-3 4-12 0,-4-2-4 16,3 1-5-16,-3 4-1 15,5 7-3-15,9 4-1 16,9 11-3-16,-5 0-1 16,-1 5-2-16,-1 4-1 15,1-1 0-15,14 7-1 16,10 7 1-16,7-1 0 16,11-1 0-16,5-4-1 15,16-5 1-15,-3 0 1 0,3-2 3 16,8 6 1-16,4 1 3 15,14 0-1-15,3-3 0 16,5-5 1-16,7 3-2 16,0-5-2-16,15 2 2 15,-5-4 1-15,4-13 1 16,7 4 0-16,2-10 0 16,9 2 0-16,-2-7-1 15,0-2 0-15,3-2-2 16,-6-1 0-16,3 1-1 15,2-2-1-15,-4-5 1 16,2-5-1-16,-1-2 0 16,-4-8 1-16,2-6 2 15,0 0-1-15,1-11 2 16,3-5 0-16,0-2-1 16,1-5 2-16,-8-5 1 15,3 5 1-15,-4-4 1 0,-7-4-1 16,2 4-3-16,-7-5-1 15,-4 0 0-15,7 1-1 16,-7-4 0-16,21 4 0 16,-18-7-1-16,5-1 1 15,-1-8 1-15,-17-8 1 16,18 3 0-16,-7-4 0 16,2 2-1-16,-1 1-1 0,-11 1 3 15,-2 1 0-15,-5 1 0 16,-5-2 0-16,5 3-2 15,-3-4-1-15,2 0-1 16,-2 2 0-16,-7-10-2 16,1-4 2-16,-5-2-2 15,5 6 0-15,-7 3 0 16,-3 5 0-16,4 7 0 16,-10-4 0-16,-3 3 0 15,-1 0-1-15,-3-2 1 16,2-2-2-16,-1-3 1 15,4 1-1-15,-10-5 0 16,0 1 0-16,4 6 0 16,-3-4 0-16,2 5 0 15,1 0 0-15,-6 1 0 16,3 5 1-16,-7-5 0 0,-1 1-1 16,-1-2 0-16,-2-1 2 15,2 9-1-15,0-1 0 16,0 6 1-16,-4-1-2 15,0 4 1-15,-2 3-1 16,1 5 0-16,-4-1-1 16,-4 0 1-16,2 4-1 15,-7-1 0-15,2 5-1 16,-4 8 0-16,-4 0 1 0,-1 9-1 16,-5 3-1-16,-1 1 0 15,-1 6 0-15,-3 2 1 16,-1 4 1-16,-5 3 1 15,1 0 0-15,1 0 0 16,4-2-1-16,4 0 1 16,6-4-1-16,10-4-38 15,9 1-25-15,14-2-68 16,-9-2-43-16,11 4 111 16</inkml:trace>
  <inkml:trace contextRef="#ctx0" brushRef="#br0" timeOffset="104816.8">28368 9880 328 0,'-49'-38'266'16,"43"31"53"-16,2-2-52 16,-5-8-64-16,1 1-25 15,8 3-29-15,0 0-11 16,5-1-17-16,-3-5-10 16,-2-4-20-16,1 3-10 15,9 5-33-15,3 3-9 0,1 3-14 16,6 3-6-16,-5 2-7 15,1 4-4-15,0 5-2 16,-3 1 2-16,-6 6 3 16,-2 4 2-16,-6 5 0 15,-4-2 0-15,-5 9-1 16,-5-4 1-16,-4-2 0 16,1 2 1-16,-1-12-1 15,2-4-1-15,0-8 1 16,-2-4-1-16,7-8 0 15,4 0 7-15,7-4 5 16,1 0-1-16,6-2-1 16,0-2-8-16,8 0-9 15,2 3 0-15,6 0-3 16,1-1-1-16,2 5 0 16,2 3-1-16,-6 9-1 15,0 7 0-15,-8 8 1 0,-4 5 0 16,-9 6 3-16,-4 1 2 15,-9-1 3-15,0 1 2 16,-2-4 1-16,-1-9 2 16,-3-2 2-16,0-10 0 15,1-13 3-15,1-2 5 16,7-7 6-16,5-4-1 16,9-1 1-16,10 3-5 15,3-8-7-15,5 0-3 0,2 2-3 16,0 0-1-16,0 12 1 15,-1 5 2-15,-4 8-1 16,-7 4 0-16,-9 10 4 16,-5 4 4-16,-11 10 9 15,-6 4 4-15,-8 0-2 16,-3 2-3-16,-4-11-8 16,4 1-4-16,1-11-7 15,6-1-1-15,7-11-4 16,5-5 2-16,5-11-31 15,2-12-26-15,13 5-64 16,0-5-49-16,16 11-238 16,9 5 264-16</inkml:trace>
  <inkml:trace contextRef="#ctx0" brushRef="#br0" timeOffset="106199.1">28567 9882 551 0,'-4'-6'275'15,"1"2"-85"-15,-2-3-43 16,2 4-41-16,-3-1 3 15,0 1 5-15,-2 1 5 16,6 6 6-16,-2-1-7 16,5 0-1-16,-1-3-12 15,0-1-29-15,0 0-12 0,0 0-28 16,0 0-5-16,0 0 4 16,7-1 7-16,2-2 11 15,1 1 6-15,33-10 1 16,-32 6-2-16,2-1-4 15,3 1-7-15,-2-2-8 16,3 2-3-16,-1 0-6 16,-4-8 0-16,-2-2-3 15,2 2-1-15,4-5-5 16,-3 3-4-16,0-2-7 16,3-2-2-16,-6-1-4 15,3 1-1-15,-1 2 7 16,-3 1 6-16,3 3 9 15,-3-1 4-15,0-2-5 16,-2-3-5-16,-1-1-6 16,0 4-3-16,0-4-2 15,-2 2-2-15,4-1-1 0,-2 0-1 16,2-1-2-16,0 1 0 16,0 0-1-16,1-3 1 15,2-1-1-15,-1-3 0 16,1-1 1-16,0 1-1 15,1-3 0-15,1-1 0 16,2-3 0-16,2 0-1 16,-4 2 1-16,1 1 0 0,-3 0 0 15,-3-1 1-15,3-2 1 16,-8 0-1-16,0 3 0 16,2-1 1-16,-3-1-3 15,-2-3 1-15,1-4 0 16,-1-1-1-16,0 2 0 15,1 4 0-15,-1 0 0 16,-2 3 1-16,-5-1 0 16,-1 1 0-16,-8 3 1 15,-1 1-1-15,-3 4 1 16,-2 2 0-16,0-5 0 16,-2-1 1-16,-1 0-2 15,2-2 1-15,-2 8 0 16,-1-3-1-16,-2 1 1 15,-6 0 0-15,7 4 0 16,4 3 1-16,4 1 0 0,0 2 0 16,-3 0-1-16,-5-6 0 15,1 3 2-15,4 0 1 16,-5-1 2-16,2 0 2 16,-4-4-2-16,3-6 0 15,5 12-2-15,3-2 0 16,3 8-2-16,1 4 1 15,-1-11 0-15,2 7-1 16,6 6 0 0,2-1 0-16,-20-14-2 0,1 2 1 0,2-2-1 15,9 15-1-15,4-1 0 16,-9 0 0-16,3 3 0 16,0-1-2-16,3 2 0 15,10 0-1-15,0-3 1 16,1 5-8-16,0-1-30 15,1 0-14-15,0 0-58 16,0 0-27-16,0 1-40 16,0 0 38-16,12 0 86 15</inkml:trace>
  <inkml:trace contextRef="#ctx0" brushRef="#br0" timeOffset="106708.83">28557 7562 686 0,'-2'0'376'16,"-5"-2"-83"-16,0 2-39 0,-6 0-84 15,-1 0-30-15,-4-1-24 16,-1 0-7-16,1 1-1 16,1 3-11-16,1-1-24 15,1-1-10-15,-3 4-11 16,0-2 3-16,-1 3-9 16,1 3-4-16,1-4-10 15,7 2-3-15,4 1 4 16,-5-2 4-16,5 1-1 15,-3 1-3-15,2 2-3 16,1 4-2-16,4 0 6 16,0 3 2-16,4 3 2 15,6 1-1-15,2 1-8 16,-2 3-3-16,2-1-8 16,0 0-6-16,4 3-5 15,3-1-1-15,1-6-2 16,4-3 0-16,-2-3-2 0,-3-5 1 15,-2-3-5-15,-4 4-15 16,-2-5-38-16,-2 0-38 16,0 5-78-16,-3-5-2 15,2 3 100-15</inkml:trace>
  <inkml:trace contextRef="#ctx0" brushRef="#br0" timeOffset="107796.65">28150 8001 624 0,'10'-29'339'0,"-10"26"-64"0,-3-1-35 15,2 0-61-15,0 3-20 16,-1-1-25-16,-1-6-9 16,-3-12-13-16,-5-30-5 15,14 33-22-15,-6-7-14 16,0 3-15-16,2 3-5 16,-4 1-9-16,4 9-7 15,-4 1-17-15,7 6-6 0,1 5-8 16,-4-4-1-16,1 0-3 15,0 0 1-15,0 0-1 16,0 0-2-16,0 0-1 16,0 0 0-16,2 6 0 15,8 13 2-15,26 26 2 16,-30-26 1-16,11-4 1 16,-14-4 1-16,-1-2 2 15,1-1 1-15,-9-6 4 16,6 0 0-16,-12-4 1 15,1-4-2-15,0-3-1 16,-8-4-1-16,16 4-2 16,-3-7 2-16,-3-7 14 15,7-4 4-15,-2 0 6 16,6 2-4-16,10 11-14 16,2 3-5-16,8 6-5 0,-6-4-1 15,-4 8-2-15,-2 4-1 16,-8 5 1-16,6 8-1 15,2 12 1-15,-5-4 1 16,4 2 1-16,-9-2 0 16,-4-10 1-16,-1 2 1 15,-9-6 4-15,3-1 0 16,-3-4 1-16,-9-4-1 0,6-5-1 16,-3-7 0-16,0-8-3 15,12 4 1-15,-1-8-3 16,9-1 0-16,7 1-1 15,0-5-1-15,10 13-2 16,5 3 0-16,-1 10 1 16,-3-2 0-16,0 7 0 15,-6 3 2-15,2 12 0 16,-2 2 0-16,-7 5 3 16,0 1 1-16,-10-10 3 15,1 6 1-15,-6-5 1 16,-7-5-1-16,3 0 0 15,-11-10-2-15,5-2 2 16,-1-5 1-16,0-6 0 16,7-1 1-16,5 1-4 15,5-9-1-15,8 9-5 16,4-2-1-16,2 3-2 16,0 8-1-16,5-2 0 0,2 5-1 15,-5-3 11-15,10 7-22 16,-6-2-51-16,-4 0-26 15,10 7 326-15,3 7-202 16</inkml:trace>
  <inkml:trace contextRef="#ctx0" brushRef="#br0" timeOffset="110522.61">28519 7542 480 0,'1'-4'278'16,"0"-5"-58"-16,-1 5-27 16,-1 1-5-16,0-2-18 15,0 4-10-15,0 0-20 16,0 0-19-16,0-1-33 15,0-1-9-15,-2-3-16 16,2 3 3-16,0 2-1 16,0 0-5-16,0 0-17 15,0-1-7-15,1 2-11 16,0 0-4-16,3 7-7 16,16 7-6-16,30 22-5 15,-14-23 0-15,-13-7 3 16,3 1 5-16,4 0 5 15,-6 2 1-15,8 5-2 0,0 2-4 16,1 3-3-16,-5 0 0 16,4 5 0-16,-4-1 0 15,-3 3 1-15,0-5-3 16,4 0-1-16,5 9-1 16,2-9 0-16,-1 10 0 15,-4-3-1-15,3-5-1 0,-8 7 1 16,1-1-1-16,-8 2 1 15,-4-6-1-15,-2 5 1 16,-7-2-1-16,9 8 1 16,-6 5 0-16,6 1 2 15,0-4 2-15,-3-1-1 16,0-1 0-16,-7-1-2 16,5 5 0-16,-4-4 0 15,1 0-1-15,-2-3 0 16,1 1 0-16,-2 2-1 15,-1 0 0-15,3 5-1 16,-1 2 1-16,1-2 3 16,3 1 3-16,-5-1 4 15,2-3 0-15,-3-2-2 16,0-1-3-16,-1-1-3 16,-1 0-2-16,0 3 1 0,-4 1 0 15,1 1-1 1,-2 3 2-16,-1-3 6 0,1 5 3 15,0-7 5-15,-1 0-2 16,0 2-4-16,-4-4-3 16,-3 4-2-16,0 0-1 15,-1 0 0-15,4 1-1 16,3 0-1-16,-2-1 0 16,2 2 0-16,-7-7 0 0,-3 1 2 15,6 0 1-15,-8-5 3 16,3 3-1-16,2-7-1 15,-14-6 0-15,3 2-3 16,1-1 0-16,-3-2-1 16,7 3-1-16,2-2-1 15,-1-5 1-15,1 5 3 16,1-1 2-16,-2-1 3 16,3 4 1-16,1-3 1 15,0 2-1-15,2-3-3 16,0 1-1-16,2-6-3 15,1-4-1-15,1-3-2 16,2-5 0-16,1 7 1 16,-3-7-1-16,2 4-1 15,-1-1 0-15,0-6 3 16,4 4-20-16,2-1-46 0,2 0-34 16,0-1-68-16,0-1-11 15,0 0-1-15,2-6 6 16,6-11 0-16,12-32 13 15,-12 31-3-15,0-2 0 16,3-3 23-16,0 1 3 16,2-2 35-16,0 1 28 15,0 4 40-15,-3 1 17 16,-1 6 25-16,-6 4 24 0,-2 3 45 16,0 5 33-16,-2 1 49 15,1 0 7-15,-1 0-14 16,0 0-12-16,0 0-21 15,0 0-16-15,-7 1-15 16,-6 2-13-16,-28 12-29 16,29-6-6-16,3 3-5 15,1 0 1-15,3 0 1 16,0 1 0-16,4 3-1 16,0 1 1-16,5 5 3 15,2 2 4-15,6 3 4 16,2-6 0-16,4 6-9 15,4-1-9-15,3-7-13 16,-1-3-7-16,6-7-6 16,-1-2-1-16,4 2 0 15,0-2-2-15,-5-5 1 16,-3-3-2-16,-10-12-5 16,7 5-19-16,-11-4-58 0,2-1-33 15,-4 1-91-15,-6-6-69 16,1 0 179-16</inkml:trace>
  <inkml:trace contextRef="#ctx0" brushRef="#br0" timeOffset="111330.05">28359 9764 372 0,'-3'2'218'0,"2"7"-24"16,-2-2-55-16,-2-3 3 15,1 4 30-15,-3-6 10 16,1 4 11-16,1-1-22 15,-1 2-50-15,0 2-25 16,1 2-36-16,-2 0-2 16,4-6 2-16,-3-2 5 0,6-1 10 15,-3-5 3-15,3 2 1 16,0 0-6-16,0-9-19 16,1-15-5-16,1-27-10 15,5 27-4-15,7 5-8 16,-3 3-7-16,9 8-13 15,-1 3-4-15,-1 3-2 16,2 4 1-16,-7 5 0 16,-1 6 0-16,-5 12 2 15,-5-2 0-15,-7 3 4 16,-3-2 2-16,-11-6 3 16,-1 4 1-16,-2-14-2 15,4 2-1-15,8-6-3 16,0-8-2-16,7-8 6 15,3-4 4-15,0-3 10 16,2-9 6-16,3 5-1 0,1-2-3 16,4 2-7-16,3 8-3 15,2 5-5-15,4 6-1 16,1 7-3-16,-2 4-3 16,1 8-3-16,-4-3 0 15,0 12-1-15,-4-5-1 16,-7 5 1-16,-2 0-5 15,-6-6-26-15,0 1-13 16,-1-7-44-16,-1-6-22 0,3 2-33 16,0-7-23-16,5-1 106 15</inkml:trace>
  <inkml:trace contextRef="#ctx0" brushRef="#br0" timeOffset="121799.84">25126 1287 347 0,'-4'-16'250'15,"4"-4"34"-15,1 2-43 16,-1-2-42-16,4 2-19 16,0 4-30-16,-3 3-13 0,1 6-27 15,-1 5-19-15,-1 5-23 16,0-5-7-16,0 7-12 16,-1 21-2-16,-5 58-2 15,-1-22-4-15,-1 14-11 16,0 4-3-16,-1 5-6 15,2-1-1-15,2 1 1 16,2-4 0-16,0-18 2 16,1-7 2-16,1-14-3 15,-1-3 0-15,1-5-2 16,-2-7-4-16,-1-8 0 16,1-1-5-16,1-7 1 15,1-8 1-15,2-1-14 16,2-9-17-16,-3 4-60 15,0 0-38-15,4-14-62 16,18-31 102-16</inkml:trace>
  <inkml:trace contextRef="#ctx0" brushRef="#br0" timeOffset="122547.76">25600 1580 279 0,'-3'-1'246'15,"-2"-2"16"-15,-2 4-33 16,1 2-43-16,-4 3-53 16,-1 2-15-16,-1-5-14 15,-3 5 0-15,-3-4 1 16,-4-1-1-16,-1 3-13 16,-3-1-6-16,6-1-9 15,-6 2-5-15,6-1-16 16,3-3-10-16,-6-2-12 15,13 2-8-15,-19 1-6 16,3 2 0-16,-2 3 3 0,-5-2 4 16,14 4 12-16,-4-3 4 15,7 0 4-15,2 1-3 16,3-3-12-16,3 2-6 16,0 3-14-16,1-1-2 15,-1 3-4-15,2 2-1 16,2-3 0-16,1 0-2 15,2-3 2-15,-1 0 2 16,0 1 5-16,2-2 3 0,0-2 6 16,2 2 1-16,0 1 5 15,0-1 0-15,2 11-2 16,3-7-2-16,1-3-5 16,2 4-2-16,8-8 0 15,1 7 0-15,9 2 4 16,4-3 2-16,9 2 4 15,1-1-2-15,-5 0-3 16,-1 0-2-16,-12 1-6 16,2 1-1-16,1 1-4 15,1 3-2-15,3-1 0 16,-4 1-2-16,-7-2 3 16,1-1-1-16,-6-2 1 15,-3 0 0-15,0-1 5 16,-6 0-17-16,-1 1-55 0,0-1-25 15,-1 1 319-15,0 0-203 16</inkml:trace>
  <inkml:trace contextRef="#ctx0" brushRef="#br0" timeOffset="123696.67">25285 3907 411 0,'1'-10'260'0,"1"10"-12"16,-6-1-43-16,-5 2-60 15,9 11-37-15,4 13-33 16,-2 5-9-16,1 16-3 16,3 5 5-16,-5 12-1 15,-7 8-2-15,2 10-9 16,-6-2-4-16,-3-11-14 16,5-8-6-16,-3-15-11 15,7-5-2-15,-4-11 0 16,8-1 1-16,0-10 0 15,0-6 0-15,0-5-45 16,-1-6-36-16,8-1-90 16,-3-5-66-16,4-7 136 15</inkml:trace>
  <inkml:trace contextRef="#ctx0" brushRef="#br0" timeOffset="124321.73">25663 4118 363 0,'2'5'231'16,"-2"1"-24"-16,-2 4-61 16,-3 2-18-16,-8 0-14 15,0 2-1-15,-3 1-7 16,-2 1-3-16,1 0-7 16,-2-4-10-16,-2 2-10 15,-1-5-7-15,-4 0-5 16,1 2 6-16,1-3 4 15,-3 0 0-15,5 4-4 16,5 0-6-16,-1-3-11 16,8 3 0-16,0-8-7 15,-10-6-1-15,14 9 2 0,0-3-1 16,3 1-5-16,4 4-5 16,-5-9-14-16,4 4-7 15,-2 2-10-15,8 5-2 16,8 5 2-16,-7-3 3 15,3-2 5-15,2 0 3 16,-3 0 1-16,7 4-1 16,5 1-4-16,-6-2-3 0,4 0-2 15,2-1-1-15,4 6 0 16,-1-3-1-16,1 2 1 16,-4-4 0-16,-3 0 0 15,1 0 2-15,1-5-1 16,-2 0 0-16,1-4 0 15,-2 0 14-15,-2-1-45 16,1 2-32-16,-4 0 368 16,-2 5-266-16</inkml:trace>
  <inkml:trace contextRef="#ctx0" brushRef="#br0" timeOffset="129601.99">22161 9120 965 0,'-5'-2'422'0,"-1"13"-195"16,-3 1-35-16,-3 13-11 15,-2 8-25-15,-6 13-40 16,7 16-11-16,-8 18-27 16,-6 10-10-16,-4 23-11 15,-4-1-5-15,-1 3-12 16,0 10-7-16,-3-8-15 15,-4-3-6-15,1-4-4 16,9-14 0-16,5-20-1 16,2-5 1-16,13-17-28 15,0-10-29-15,5-18-73 16,5-7-48-16,3-18 102 0</inkml:trace>
  <inkml:trace contextRef="#ctx0" brushRef="#br0" timeOffset="130319.3">22095 9254 873 0,'-2'-61'388'0,"3"21"-145"15,3 8-23-15,-2 10-23 16,1 10-15-16,-3 2-51 16,-1 3-14-16,-1 4-19 15,-2 5-13-15,6 12-23 16,4 12-5-16,5 22-12 16,3 8-3-16,3 15-11 15,-2 5-7-15,7 1-12 16,-2 2-4-16,2-3-4 15,2-7 0-15,0-9 0 16,0-2 0-16,1-9 0 16,-1-2 1-16,0-3 0 0,7-4 0 15,-15-8 2-15,1-2 2 16,-9-14 2-16,-8-5 5 16,9-11 11-16,-4-10 0 15,-4-10 2-15,0-9-4 16,5-12-10-16,-5-9-4 15,9-11-5-15,2-6-1 16,-3-9-3-16,12 2-1 0,-3 2 0 16,4 6 0-16,2 13 0 15,-3 1 0-15,-1 14 3 16,-4-6 2-16,0 12 6 16,1 5 2-16,-3 3 2 15,3 9 1-15,-2 13-6 16,0 5-3-16,4 22-4 15,1 12-4-15,3 22 3 16,-1 13 0-16,1 17 1 16,-3 9 1-16,-1-2 0 15,2 1 0-15,-6-6-1 16,-3-3 2-16,4-4-1 16,-7-10-1-16,5-3 1 15,1-9-1-15,-5-11-1 16,1 0 2-16,-3-13 3 15,-2-8-14-15,-2-11-46 16,-2-3-32-16,1-11-72 0,0-1 41 16,12-2 65-16</inkml:trace>
  <inkml:trace contextRef="#ctx0" brushRef="#br0" timeOffset="131322.31">23379 9191 389 0,'-13'-35'237'0,"1"3"14"16,-4 2-32-16,4 6-36 15,-5 2-14-15,3 6-36 16,0 5-4-16,6 6-12 15,2-1-7-15,6 5-28 0,1 2-12 16,4 6-18-16,4 0-9 16,7 9-3-16,10 6 0 15,5 12-2-15,3 12-1 16,-5 4-6-16,0 12-6 16,-2 4-9-16,0 0-5 15,8 8-1-15,-7 1-1 0,4 7 8 16,-2 2 12-16,-6-5 19 15,-4-4 6-15,-6-15 4 16,-3-1-8-16,-6 7-5 16,-4-2-1-16,-9 3 2 15,-6-5 2-15,-11-10 1 16,-5-5-5-16,-5-5-9 16,0-2-6-16,-1-8-13 15,-1-1-2-15,11-4-4 16,-7-7-2-16,-4 0-10 15,4-2-16-15,-13-6-62 16,6 0-37-16,5-3-83 16,0-3-9-16,9-5 131 15</inkml:trace>
  <inkml:trace contextRef="#ctx0" brushRef="#br0" timeOffset="132205.07">21961 8989 308 0,'-2'-15'222'0,"-5"1"-29"0,-3-4 2 15,2 2-3-15,-2 3-34 16,1 3-4-16,-1 3-12 15,-2 4-15-15,-1 6-29 16,-5 2-15-16,-1 15-25 16,-7-4-5-16,-1 8-5 15,-5 4-2-15,0 6-3 16,1 6-7-16,-2 16-4 16,2 6 0-16,-1 13 6 15,1 2 8-15,2 0 7 16,-5 3 0-16,6 9-10 15,-2 5-6-15,-1 1-8 16,8 1-3-16,-1-5 3 16,2 0 5-16,12-3 5 15,0-4 5-15,10-7 6 16,4-6 0-16,6-4-4 0,7-3-5 16,6-3-8-16,1-5-4 15,3-3-6-15,-2-6-4 16,-1-9-7-16,-5-4-2 15,-4-5-3-15,-6-8 4 16,-5-6-23-16,6 2-28 16,2-7-55-16,5 1 358 15,12 2-218-15</inkml:trace>
  <inkml:trace contextRef="#ctx0" brushRef="#br0" timeOffset="133324.47">19934 9032 584 0,'-12'-8'305'16,"3"1"-103"-16,0 2-17 16,0 3-8-16,2 6-29 15,2 1-20-15,2 14-16 16,1 10 2-16,0 18-8 15,4 18-9-15,-2 19-19 16,-2 8-16-16,-2 20-19 0,-4 6 2 16,1 3 1-16,2-3 0 15,2-14 1-15,1-9-5 16,2-15-10-16,1-6-6 16,3-6-6-16,-3-9-3 15,-1-6-3-15,0-4-1 0,-5-12-1 16,1-3-1-16,-1-12 6 15,2-6-18-15,-3-13-57 16,6-4-41-16,0-16-117 16,4-7 129-16</inkml:trace>
  <inkml:trace contextRef="#ctx0" brushRef="#br0" timeOffset="134063.73">20729 9370 448 0,'-2'-10'260'16,"-5"10"-30"-16,-4 1-38 15,-4 1-37-15,-2 7-19 16,-15-4-8-16,0 4-1 16,-4 4-11-16,-6 2-1 15,-5 5-18-15,-3 1-8 16,-7 4-22-16,-1 0-10 0,10 6-15 15,1 0 0-15,2 1 7 16,1-1-1-16,9-1-2 16,4 0 1-16,-2-8-1 15,2-10 3-15,-3 0 7 16,4-6-2-16,11-1-4 16,-1 5-4-16,4-7-8 15,-1 4-6-15,4-5-7 16,1 7-4-16,2 1-2 15,-3-7 1-15,3 6 3 16,1-5 0-16,3 2-2 16,5 5-1-16,0-8-6 15,2 2-3-15,10 4-1 16,1 1 0-16,10 12 4 16,6-2 1-16,13 7 2 15,2-2 1-15,11 0-2 0,-10 2-1 16,3-3 0-16,0 1 0 15,-5 2-2-15,9 2 0 16,-8-2-1-16,-2-1 0 16,0-4-1-16,-1 1 1 15,-1 0-1-15,1-3-1 16,-7 0-2-16,-7-5-1 16,3 1-2-16,-13-6 1 15,-1 5-2-15,-6-4 1 0,-7-7-7 16,7 6-16-16,-9-7-42 15,9 6-28-15,-9-10-65 16,3-2-18-16,5-11 108 16</inkml:trace>
  <inkml:trace contextRef="#ctx0" brushRef="#br0" timeOffset="134436.84">20588 8873 776 0,'1'-6'404'0,"-6"5"-83"16,14 6-110-16,2 2-19 16,17 4-5-16,11 1-19 15,9-7-22-15,5-1-14 16,13-4-42-16,-3-2-23 0,1-4-41 16,-1 4-10-16,-16-6-7 15,-1 0 1-15,-6 0-3 16,-5-6 2-16,-3 8-19 15,-3 0-25-15,-7 0-57 16,-5 1-25-16,-3-3 67 16</inkml:trace>
  <inkml:trace contextRef="#ctx0" brushRef="#br0" timeOffset="134678.12">21106 8573 872 0,'-25'15'430'15,"6"9"-158"-15,0 20-40 0,-7 4-15 16,4 6-54-16,-3 6-42 16,-1-1-67-16,7 2-24 15,-1 4-18-15,3-1-2 16,5 0 6-16,4-12-19 15,10-1-72-15,2-8-42 16,0-2 60-16</inkml:trace>
  <inkml:trace contextRef="#ctx0" brushRef="#br0" timeOffset="135215.76">18874 9715 891 0,'-5'-9'415'0,"6"2"-177"15,3-3-14 1,7 1-17-16,2 0-30 0,8-2-30 16,7 5-19-16,9 2-48 15,6-2-16-15,-3 1-29 16,3 0-17-16,0 3-12 15,-2 1-2-15,8 1-2 16,-5-2 3-16,-3-3-11 16,-3 0-19-16,-5 0-68 15,-4-1-9-15,-12 4 54 16</inkml:trace>
  <inkml:trace contextRef="#ctx0" brushRef="#br0" timeOffset="135451.7">18869 10004 1126 0,'9'0'472'16,"20"-4"-255"-16,6-7-34 15,11-6-33-15,6-2-45 16,3-1-67-16,-6 2-15 15,0 2-10-15,-6 4 5 16,-1 0-47-16,-2 0-48 0,0 1 513 16,-3 5-363-16</inkml:trace>
  <inkml:trace contextRef="#ctx0" brushRef="#br0" timeOffset="136258.99">18510 9047 870 0,'1'-12'391'0,"-8"4"-195"15,-6 5-36-15,-12 0-32 16,-4 3-26-16,-11 3-5 15,-1 1-3-15,-3 7-17 16,-2 4-6-16,-3 13-22 16,-1 7-4-16,-9 14-9 15,-2 2-1-15,1 17 7 16,-1 5-2-16,3 2 11 16,11 13 3-16,14 4-1 15,3-3 0-15,19 0-11 16,-1-8-5-16,5-2-3 0,7-1-2 15,4-2 3-15,8 0 2 16,8-5-4-16,3-4-1 16,3-9-3-16,6-5-1 15,5-9 6-15,2-7 4 16,14-6 10-16,-1-7 5 16,9-6 3-16,-2-5-4 15,-7-10-12-15,1 2-9 16,-7-5-13-16,1 0-4 0,-1 0-6 15,0-4-1-15,-4-4-2 16,-2-1 0-16,-1 1 0 16,-3 0 0-16,-5 4-2 15,-10 1-1-15,-6 1-28 16,-4 2-23-16,-1 5-59 16,1 1-34-16,0 3 342 15,8 8-183-15</inkml:trace>
  <inkml:trace contextRef="#ctx0" brushRef="#br0" timeOffset="139547.41">22665 12414 520 0,'5'-17'355'15,"6"0"70"-15,1-1-132 16,-4-5-67-16,-2 2-5 16,-6-7-36-16,-7 6-27 15,-10 4-33-15,-6 3-16 0,-10 15-32 16,-4-6-8-16,-14 10-17 15,-4 7-10-15,-11 9-12 16,-5 11-2-16,0 8-11 16,-1 2-2-16,0-1-2 15,11 5 1-15,-2-1-1 16,2 5 2-16,7 5 6 16,-2-2 3-16,21 8 3 15,7 5 0-15,15 4-3 16,10 2-3-16,14-2-5 15,9-5-3-15,17-10 0 16,4-4 3-16,8-10 2 16,-4-4 2-16,-8 0-4 15,0 0-1-15,-9-3-5 16,1-1-1-16,-3-9-2 16,-5-6-1-16,-2-4-2 15,-2-5 0-15,-1-1-31 0,-3-1-25 16,-1 0-61-16,-6-4-43 15,-1-2-359-15,-3 0 353 16</inkml:trace>
  <inkml:trace contextRef="#ctx0" brushRef="#br0" timeOffset="140091.71">21978 11810 897 0,'-48'15'405'0,"2"6"-179"16,-12 12-69-16,-8 2 1 15,4 17-22-15,0 9-22 16,2 18-14-16,5 10-9 16,-1 13-3-16,2 6 1 15,10 5-7-15,7 4-9 16,12 6-23-16,9-2-14 0,9-5-17 16,7-7-5-16,13-14-7 15,8-11 0-15,14-17-3 16,4-7 0-16,10-17 0 15,-9-11-2-15,7-4 1 16,-4-5 2-16,-6-9-32 16,10 0-20-16,-7-11-52 15,6-1-29-15,5-4 82 16</inkml:trace>
  <inkml:trace contextRef="#ctx0" brushRef="#br0" timeOffset="140674.94">22762 11954 869 0,'3'-16'374'0,"5"4"-162"16,2 4-52-16,3 4-30 16,5 4-2-16,1 6-42 15,7 1-4-15,3 4-11 16,1 4-8-16,1 15-7 16,2 8 2-16,-2 18-6 15,-3 7-2-15,0 14-2 16,-10 2-9-16,0 9-4 15,-4-3 0-15,-8 1 4 16,-3-5 0-16,-9-6 0 16,-6 0 0-16,-6-4 2 15,0 5-1-15,-6-6-6 0,-5-7-3 16,4-1-6-16,-4-7 0 16,-11-3-5-16,2-3-6 15,-10-10-6-15,0-6 1 16,9-7-28-16,5-4-25 15,4-7-58-15,0-5-33 16,9-4 82-16</inkml:trace>
  <inkml:trace contextRef="#ctx0" brushRef="#br0" timeOffset="141408.74">20043 12134 843 0,'-7'-24'378'0,"12"14"-165"15,-4 2-20-15,-1 7-5 16,3 9-29-16,6 14-31 16,-4 4-6-16,-7 17-16 15,4 12-6-15,-2 21-16 16,0 15-19-16,2 20-30 15,5 8-8-15,-9-6-17 16,-6-1-4-16,8-12-1 0,0-9 0 16,0-15 2-16,1-6 2 15,-5-13 2-15,-13-8 0 16,14-6-1-16,-8-9 2 16,0-13-28-16,5-4-22 15,-6-15-58-15,8-5-29 16,5-13-67-16,4-6 121 0,4-3 32 15</inkml:trace>
  <inkml:trace contextRef="#ctx0" brushRef="#br0" timeOffset="142257.91">21058 12150 279 0,'1'6'225'0,"0"1"23"16,-3 1-52-16,-3 3-10 15,-9 3-31-15,-2 5-10 16,-16 3-28-16,-4-3-11 16,-9 2-12-16,1-1-7 15,4 3-4-15,0 2 1 16,2-2-13-16,1 2-9 15,-5 0-24-15,4-1-9 16,5 3-9-16,1-1 1 0,-5-1 8 16,-7-2 4-16,-4-1 1 15,0 3 3-15,8-2-2 16,4 0-6-16,2 0-6 16,0-3 4-16,8-2 9 15,3 2 4-15,4 1 9 16,3-6-2-16,0 1-3 15,-1-4-4-15,4-6-8 16,0 5-7-16,-2-4-10 16,-1 0-1-16,1 3 5 15,2-3 4-15,6 3 6 16,5 0 1-16,0-3-4 16,-1 1-3-16,6 0-8 15,-1 1-3-15,8 0-3 16,6 0 2-16,0 2 4 0,7-2 3 15,-5 3 4-15,5 3-1 16,7 4-4-16,-5 1-2 16,12 2-3-16,3 3 1 15,8 5 1-15,1-4-1 16,9 1-2-16,-5-9-2 16,-5 0-4-16,-2 0 0 0,-10 3 0 15,4 5-1-15,-6 0 1 16,1 2 0-16,-2 0 0 15,-1 0 1-15,-1-1-2 16,-4-1 1-16,-6-5-1 16,2-1 1-16,-6-5 0 15,-1-3 0-15,-7-3-10 16,-2-3-23-16,-3-6-61 16,0 0-33-16,4-11-668 15,-4-1 559-15</inkml:trace>
  <inkml:trace contextRef="#ctx0" brushRef="#br0" timeOffset="142877.23">20911 11749 697 0,'-14'0'334'0,"5"0"-95"15,0-5-33-15,5-3-9 0,4 5-11 16,4 0-28-16,5 3-11 16,5 1-31-16,-1-4-5 15,12 3-25-15,0-2-6 16,4 4-18-16,7 6-14 15,-3-2-13-15,2 1-8 16,7 0-12-16,-1 0-2 16,-1-5-6-16,4 2 0 15,-5-2 0-15,-2-5 1 16,7 6-15-16,-11-8-16 0,-7 0-23 16,-4-3-412-16,-13-7 335 15</inkml:trace>
  <inkml:trace contextRef="#ctx0" brushRef="#br0" timeOffset="143625.84">19363 12734 799 0,'-7'-30'398'16,"6"28"-86"-16,5-5-120 15,0 1-22-15,3 1-5 0,2 4-24 16,6 0-14-16,5-2-1 16,9-8-15-16,13 3-14 15,-4-1-31-15,-4 2-17 16,5 9-21-16,-10-2-9 15,-3 4-10-15,3 5-2 16,-9-4-2-16,0-3-1 0,2-1 0 16,0 1-4-16,-4-1-26 15,-1-1-22-15,-4 0-52 16,-5-1-39-16,-6 1-82 16,-1 1-16-16,-4 6 144 15</inkml:trace>
  <inkml:trace contextRef="#ctx0" brushRef="#br0" timeOffset="143881.03">19300 12981 1180 0,'0'25'492'0,"9"-8"-275"16,11-2-27-16,5-9-17 0,7-4-44 16,11-6-62-16,-2-2-23 15,4-5-30-15,2 1-4 16,-15 0 3-16,3 0-20 16,-7 4-39-16,-6-4 51 15,19 3-23-15</inkml:trace>
  <inkml:trace contextRef="#ctx0" brushRef="#br0" timeOffset="144509.01">18083 12152 844 0,'9'0'407'15,"-10"-7"-154"-15,-6 8-64 16,-2 18-9-16,-17 21-28 15,-1 13-33-15,-7 23-19 16,0 6-18-16,0 17-40 16,0-2-16-16,3 0-14 15,1-6-1-15,4-13 0 16,-5-3 1-16,1-10-27 16,5-6-19-16,3-9-61 15,6-7-56-15,11-7 97 16</inkml:trace>
  <inkml:trace contextRef="#ctx0" brushRef="#br0" timeOffset="145211.72">18199 12113 659 0,'-1'-14'386'16,"3"4"-29"-16,2 4-147 16,3 11-17-16,-8 8-47 15,1 9-27-15,-2 14-30 16,-4 7-9-16,3 13-20 15,4 11-10-15,4 12-30 16,-2 1-8-16,4 4-5 16,-6-5-2-16,5-8-2 15,6-7 0-15,-2-12-1 16,2-5 1-16,-2-12 0 16,1-4 1-16,0-13-2 15,0-5 1-15,2-12 0 0,0-4 1 16,1-16 1-16,4-5 1 15,1-17 1-15,-1-8 0 16,4-7-1-16,-2-11 0 16,4-5 2-16,2-2 3 15,4-1 7-15,6 4 6 16,-1 8 11-16,-7 6 5 16,-4 7 3-16,-5 14 1 15,-6 8 2-15,0 2-1 0,-3 8 3 16,-4-2-2-16,-6 6-7 15,9 8-3-15,-2 6-10 16,7 6-2-16,8 20 1 16,-5 12 2-16,2 17 2 15,-2 11-1-15,-3 17-7 16,-2 4-4-16,-1 8-3 16,-1-4-1-16,-1-8-3 15,-2-6-1-15,0-10-2 16,2-4-2-16,1-10 0 15,1-3 0-15,-1-16 0 16,-2 3 0-16,-4-16-17 16,1-2-21-16,0 3-45 15,1-8 68-15,1 8-8 16</inkml:trace>
  <inkml:trace contextRef="#ctx0" brushRef="#br0" timeOffset="147993.91">18278 12177 242 0,'5'-4'174'0,"-3"-4"5"16,-8 0-12-16,1 2-5 15,2-1-2-15,-4 1-5 0,6 1-19 16,-5-6-14-16,5 3-34 15,6 2-19-15,-5-1-23 16,4 6-3-16,-8-7 13 16,0 5 8-16,-3-3 11 15,-10-4 5-15,9 5-4 16,-5-3-2-16,4 5 0 16,8 3-5-16,-5 0-7 15,-3 0-6-15,-10 0-20 16,-11-1 0-16,4 5 0 15,4 3 2-15,5-1 4 16,9 4-7-16,0-4-16 16,0-1-6-16,7 5-12 15,0 1-1-15,2 5 5 16,1 0-1-16,4 1-39 16,3 2-23-16,-1-5 31 0</inkml:trace>
  <inkml:trace contextRef="#ctx0" brushRef="#br0" timeOffset="150816.91">20642 15344 1528 0,'-17'-4'576'0,"7"8"-397"15,7 8-28-15,5 19-18 16,-2 11-1-16,1 18-38 16,-1 8-16-16,0 25-19 15,7 14-8-15,1 19-12 16,-3 12-3-16,-1-3-12 16,-4-2-9-16,2-9-6 15,1-15-2-15,-3-17-1 16,0-12-6-16,-5-21-28 15,3 0-20-15,-3-16-63 16,1-6-31-16,4-13 416 16,-3-13-240-16</inkml:trace>
  <inkml:trace contextRef="#ctx0" brushRef="#br0" timeOffset="151315.5">21318 15647 752 0,'19'-28'480'0,"-3"13"-43"16,-11 0-128-16,-3 8-42 0,-12-1-69 15,-7 8-35-15,-7 15-47 16,-7 0-25-16,-14 17-27 15,-7 5-10-15,-2 14-13 16,-2 4-5-16,-8 3-10 16,0-3-3-16,-4-8-5 15,-2-2 0-15,11-12 12 16,3 1 5-16,9-7 14 16,3 0 5-16,22 4 1 15,6-5-1-15,15 2-9 16,4-2-7-16,10-1-12 15,-5 2-5-15,13 1-5 16,6-1-1-16,7 2-3 16,17 4-2-16,2 4-3 15,8 4-2-15,6 2-2 0,-5-4 0 16,-7-1-1-16,2 4 0 16,-9 1 0-16,1 0 1 15,-3-6-6-15,-6-10-9 16,-8-9-37-16,-4-4-25 15,1-5-50-15,-3-6-27 16,-9-4-66-16,4-5 57 16,-10 0 91-16</inkml:trace>
  <inkml:trace contextRef="#ctx0" brushRef="#br0" timeOffset="151684.9">21439 15199 1256 0,'17'-1'559'16,"-4"-4"-263"-16,12 6-139 16,-3 2-11-16,6 0-20 0,10 8-8 15,8-9-14-15,6 0-14 16,14-1-35-16,-2-7-16 16,-4-6-21-16,4 2-4 15,-14-2-6-15,-6 0-11 16,-4 7-28-16,-10-7-17 15,-10 4-51-15,-4-6-39 16,-5 10 447-16,-4-1-266 0</inkml:trace>
  <inkml:trace contextRef="#ctx0" brushRef="#br0" timeOffset="151901.79">21888 15057 1032 0,'-3'23'544'16,"0"-3"-151"-16,-5-1-108 16,1 6-34-16,-4 11-79 15,-6 1-47-15,-1 20-70 16,-1 6-24-16,1 0-18 16,5 0-4-16,1-11 5 15,5-8-3-15,4-12-39 16,5-7-15-16,3-11 20 15</inkml:trace>
  <inkml:trace contextRef="#ctx0" brushRef="#br0" timeOffset="152708.34">21998 14956 459 0,'8'-22'309'16,"-3"0"-14"-16,-8-2-82 16,3 2-13-16,-2 2-19 15,-4 4-15-15,2 2-8 16,-5 6-10-16,-2 8-33 16,7 6-9-16,-1 9-33 15,-3 3-11-15,0 9-19 16,-3 4-8-16,-3 10-11 0,2 2-9 15,-1 9-9 1,0 0-3-16,3-1-5 0,4 8-19 16,3-7-67-16,1-2-11 15,2-5 49-15</inkml:trace>
  <inkml:trace contextRef="#ctx0" brushRef="#br0" timeOffset="153246.54">22955 15283 983 0,'-1'-44'450'15,"-14"12"-149"-15,-2 12-47 16,-23 14-47-16,-4 14-25 16,-16 25-66-16,-7 6 3 15,-1 30-19-15,5 11-4 16,5 18-19-16,7 2-4 16,3 13-14-16,1 4-6 15,15 1-14-15,5 1-7 0,20-4-11 16,8-6-5-16,9-8-7 15,7-10-4-15,13-17-3 16,-6-14 1-16,7-7 2 16,4-2-11-16,-17-6-44 15,2 1-24-15,-1-8-60 16,-7-3-20-16,4-4-67 16,8-5-494-16,-3-14 508 15</inkml:trace>
  <inkml:trace contextRef="#ctx0" brushRef="#br0" timeOffset="153616.75">23446 15407 1276 0,'-1'-35'572'0,"1"2"-298"15,-2 15-50-15,0 10-50 0,4 19-46 16,-9 8-29-16,4 31-29 16,-2 11-4-16,-1 35-16 15,4 20-8-15,-4 23-17 16,-2 6-6-16,-4 4-8 15,3-6-1-15,-5-13 0 16,2-8 9-16,4-21-38 16,-2-12-18-16,8-17-37 15,1-6-33-15,-4-22-13 16,2-6-5-16,-1-20-559 16,-6-14 490-16</inkml:trace>
  <inkml:trace contextRef="#ctx0" brushRef="#br0" timeOffset="154174.79">24019 15795 772 0,'0'-12'440'0,"-2"3"-130"15,-8 10-84-15,-5 6-16 0,-1 10-63 16,-9 0-6-16,-6 6-6 16,-2 4-9-16,-17 3-26 15,-1 3-10-15,-3 6-16 16,5 1-8-16,4 0-2 15,2 2-1-15,4-2 3 16,1 0 2-16,6-4-3 16,3 2-1-16,6-10-7 15,3-3 0-15,7-4 0 16,-2-7 0-16,17-4-10 16,-6 1-7-16,4-3-10 15,11 4-4-15,-6 6 3 16,15-2 0-16,7 5-1 15,1 3-4-15,8-3-9 16,2 6-2-16,5-1-4 16,-2-3-3-16,3 1-3 15,0-7-1-15,3 4-1 0,6 3-1 16,-5 3 0-16,-4 6 0 16,-8 5 0-16,-9-3-9 15,-1 0-35-15,-3-4-18 16,-3-1-45-16,-1-2-14 15,-9-5-7-15,-3-7 40 16,-5-16 55-16</inkml:trace>
  <inkml:trace contextRef="#ctx0" brushRef="#br0" timeOffset="154549.97">24194 15301 1124 0,'11'-5'507'0,"11"9"-196"0,8 1-64 16,10 6-29-16,4 2-24 15,10-2-61-15,8 2-24 16,0-4-43-16,6-2-20 16,2-4-23-16,-2-2-7 15,-9-1-5-15,-6-2-8 16,-20-3-23-16,-13-3-22 15,4-3-81-15,-11-6 4 16,0 0 67-16</inkml:trace>
  <inkml:trace contextRef="#ctx0" brushRef="#br0" timeOffset="154744.26">24743 15096 1335 0,'-32'12'585'0,"3"21"-308"15,-5 5-44-15,-4 26-47 16,-5 7-42-16,5 8-45 16,4-1-21-16,13-2-42 15,4-3-13-15,-1-11-3 16,10-1-16-16,3-14-28 16,12-9 122-16,20-8-91 15</inkml:trace>
  <inkml:trace contextRef="#ctx0" brushRef="#br0" timeOffset="155107.01">25770 15053 1451 0,'-37'-12'618'0,"-22"8"-350"16,-1 15-58-16,-10 18-51 15,1 12-23-15,3 26-15 16,-2 8-8-16,-3 23-37 16,2 4-16-16,3 16-19 15,7 11-6-15,29 5-3 16,4 3 1-16,17-9-7 15,4-11-5-15,10-16-10 16,1-9-4-16,9-17-5 16,6-12 3-16,1-22-35 15,8-4-25-15,7-15-32 16,8-4-8-16,14-7 60 16</inkml:trace>
  <inkml:trace contextRef="#ctx0" brushRef="#br0" timeOffset="155747.9">26019 16655 1009 0,'-10'19'496'0,"-1"-9"-179"16,4-5-85-16,0-7-23 15,-1-8-32-15,6-2-17 0,1-17-26 16,2-5-9-16,12-17-19 16,1-15-12-16,10-13-20 15,3-13-9-15,4-9-9 16,5-1-8-16,8-4-11 16,0 6-6-16,-2 11-10 15,-2 19-1-15,-4 29 0 16,-5 11 1-16,-7 23 1 15,-8 6-1-15,-8 21-4 16,-1 16-4-16,-5 35-8 16,1 14-2-16,-3 30-3 15,-5 12 0-15,7 17 1 16,-2-2 0-16,3-19 0 16,9-17-1-16,4-42-4 0,8-16-2 15,6-26-2-15,5-17 0 16,6-24 4-16,4-19 2 15,4-26 3-15,5-12 2 16,-11-26 12-16,2-8 4 16,-3-4 6-16,-4 1 3 15,7 25-6-15,-1 11 1 16,-3 22 2-16,-3 14 5 16,-11 16 9-16,-8 11-2 0,-11 18-7 15,-2 10-6-15,-8 22-14 16,2 15-3-16,-1 18-5 15,1 11-2-15,2 14 1 16,-6 6-1-16,2 15-2 16,1-10-14-16,6-17-32 15,6-14-23-15,-2-24-48 16,5-4-9-16,-6-6 238 16,-3-7-759-16,-3-14 540 15</inkml:trace>
  <inkml:trace contextRef="#ctx0" brushRef="#br0" timeOffset="156192.04">27487 15193 1002 0,'-16'-7'470'0,"2"2"-168"16,4 4-72-16,8 2-51 15,3 7-22-15,12 19-29 16,5 6 1-16,10 25-18 15,2 8-16-15,1 8-39 16,-2 5-18-16,-5 14-25 16,3 4-2-16,-7 22-5 15,-4 5 19-15,-1 7 41 16,-12 6 8-16,-6-7 32 16,-3 1-15-16,-19-15-37 15,0-5-8-15,-13-11-24 16,-5-7-13-16,-1-17-36 15,3-6-26-15,9-30-39 16,5-13-48-16,9-28 339 16,2-19-174-16</inkml:trace>
  <inkml:trace contextRef="#ctx0" brushRef="#br0" timeOffset="156615.84">27914 15223 1171 0,'-27'-32'531'0,"7"16"-232"16,6 11-39-16,8-1-88 15,3 6-23-15,8 11-53 16,2-4-8-16,15 18-6 16,6 8-5-16,7 16-7 15,4 11-9-15,0 12-29 16,3 12-9-16,-8 14-13 16,-6 6-3-16,-6 18 2 15,-12-4 2-15,-7 0 2 16,3-1 4-16,-12-5 1 15,-3 0 0-15,-12-6 0 16,-6-5-3-16,-7-13-2 16,-4-8-5-16,-4-9-21 0,-3-8-18 15,5-18-52-15,-9-21-23 16,13-18 39-16,6-11 306 16,-12-23-176-16</inkml:trace>
  <inkml:trace contextRef="#ctx0" brushRef="#br0" timeOffset="157425.79">19386 15941 921 0,'4'3'442'0,"1"-2"-157"16,-3 1-46-16,-2-2-30 15,0 0-13-15,0 0-16 16,4 1-7-16,16 3-23 15,35 5-15-15,-22-13-37 16,2-1-19-16,6 3-39 0,-2 0-16 16,-1 2-14-16,0 0-2 15,-2-1-3-15,0-1-1 16,-4-1-1-16,-2 2 0 16,-4 1 0-16,-2 0-9 15,-1 3-23-15,-4-3-17 16,0 7-46-16,-4 2-20 15,-7-5-67-15,-3 2-33 16,-10-1 133-16</inkml:trace>
  <inkml:trace contextRef="#ctx0" brushRef="#br0" timeOffset="157694.1">19562 16333 1124 0,'5'9'567'15,"-4"-2"-161"-15,2-2-146 16,12 1-19-16,-2-3-44 16,9 0-35-16,12-2-59 15,-4-3-24-15,5-2-43 16,1-2-14-16,-4 3-9 0,-3-1-8 15,-1 2-35-15,-1 1-20 16,3 1-63-16,0 3 59 16,11 3 25-1</inkml:trace>
  <inkml:trace contextRef="#ctx0" brushRef="#br0" timeOffset="160872.1">17027 15252 579 0,'-3'-18'356'0,"-3"7"-28"16,1-1-120-16,-1 8-36 15,0 7-34-15,0 2-21 0,0 9-30 16,1 8-10-16,4 8-7 15,0 6-2-15,1 11-5 16,0 5-10-16,-1 8-27 16,1 14-10-16,-3 6-12 15,-1 7-2-15,2 11 0 16,-2-3-2-16,1 7 0 16,0-4 0-16,2-11 0 15,0-5 1-15,2-11 0 16,-1-5 1-16,0-7 1 15,0 0 0-15,-2-5 0 16,-1-4 1-16,-3 2-1 16,0-4 1-16,-3-8-1 15,0 3 2-15,-1-11 16 16,3-3 5-16,-3-6 6 16,3-4-2-16,3-5-14 0,-3 2-3 15,7 1-2-15,0-3-1 16,0 0 0-16,3-5-2 15,-2-3-3-15,4 4-2 16,2-6 0-16,3 9-2 16,0-2 0-16,-1-6 1 15,2 3-1-15,-2-8 1 16,2 4-2-16,2 4-1 0,6-1-1 16,1 5 1-16,9-5 1 15,-4-4-1-15,9 8 1 16,-7-8 0-16,3 7 0 15,-5-1 1-15,1-3 0 16,-5 0 0-16,-7-2 0 16,13 5-2-16,-14-7 1 15,14 5 0-15,2-6 0 16,-6-4 1-16,6-1 0 16,-5-2 0-16,5 3 0 15,-2-3 1-15,-3 0 0 16,2-1 2-16,0-8 2 15,-2 0 1-15,-1 2 5 16,-1-5 0-16,-4 4 0 16,4 4-2-16,-9-1-3 15,-6 3-1-15,5 3-2 16,-15 0 1-16,7-3-2 0,1 8 0 16,-3 1-1-16,1-1-1 15,-3 0 0-15,0 0 0 16,0 0 0-16,3 5 0 15,1 2 1-15,1 2 0 16,0 3-1-16,13 20 0 16,-14-22 0-16,1 2 0 0,1-4-1 15,7 9 1-15,-4-2-1 16,1-5 0-16,-1 2 1 16,-2-4-1-16,3-3 0 15,1 4 0-15,0-6 0 16,0 9 0-16,-1-4 0 15,2 3 0-15,1 0 0 16,-1-7 0-16,2 3 0 16,-1-5 1-16,-1 0-1 15,3 0 0-15,0-7 1 16,-2-3 0-16,7-4 2 16,1-2-1-16,-1 0 1 15,8 1 0-15,-8 1 0 16,5 0-1-16,-10 1 1 15,-3-4-1-15,5 1-1 16,-14 0 1-16,3 2-1 16,11 9-1-16,-8-4 0 0,6 4 1 15,5 3-1-15,-18 0 0 16,7 7 3-16,-2 5-1 16,1 9 0-16,5-4 0 15,-3 2-1-15,2-3 0 16,-3-2 0-16,0 0 0 15,0-1 0-15,0 3-1 16,3-7 1-16,1 2-1 16,3-4 0-16,-1-2 1 0,-3-5 0 15,1 0 0-15,-1-3 1 16,2-5 0-16,3 1 1 16,-1-3-1-16,4 2 0 15,0 8-1-15,-3-3-1 16,3 3 1-16,-10-3 0 15,4 3 0-15,-2 3 1 16,0 0 0-16,4 6 1 16,-8-7 0-16,3-1 1 15,-13-1-2-15,3-2 1 16,3 2-1-16,-4 0-1 16,0 0 0-16,8 3-1 15,-2-1 0-15,-4 7 1 16,2-2-1-16,-1-3 1 15,-3-4-1-15,1 0 1 16,8 6 0-16,-9-6 1 0,4 2 0 16,0-1 0-16,0-1 0 15,1 0-2-15,-5-1 0 16,8-2 0-16,1-2 1 16,0-1-1-16,35-39 0 15,-37 24 0-15,3 0 0 16,2-4 0-16,-3-1 0 15,3-5 0-15,-7-1 0 0,4 1 1 16,-4-9-1-16,-1-2 0 16,7-2-1-16,1-7 0 15,0 0 1-15,0-6-1 16,-4-1 1-16,-4-3 2 16,0 6 0-16,-3 0 3 15,-1-1 0-15,2 4-1 16,-1-1-1-16,2 3-1 15,1-1-1-15,-1 0 0 16,0 7 0-16,0-4-1 16,0 6 1-16,1-3 0 15,-3-7 1-15,1 1-1 16,-1-5 0-16,1-5 0 16,-1-2 0-16,2 6-1 15,2 6 0-15,0 9-2 16,4 7-1-16,3 6 1 15,-1-3-1-15,1 6 1 16,-1-3 2-16,0 1 0 0,-2 4 1 16,-4 0 1-16,0 1-1 15,-5 3 0-15,1 3 0 16,1 7 0-16,-1 3-1 16,0 0 0-16,4 4 0 15,-4-5-1-15,3 2-1 16,6 4 1-16,-6-8 0 0,3 5 0 15,-3-4 1-15,-6-3 0 16,2 5 1-16,-5-7 2 16,4 9 0-16,1 0 0 15,-7-8-1-15,4 3 1 16,-7-4 0-16,-1-3-1 16,3 0 0-16,3 7-2 15,1-5 0-15,0 5 0 16,4 11-1-16,-3-3 1 15,-3-1-1-15,5 3-1 16,0 0-1-16,0 0-1 16,-6 15 0-16,-13 27 2 15,14-23 1-15,-5-11 1 16,4 9 1-16,-4-4 0 16,-1 2 0-16,-3-3 1 15,-1 1-1-15,-2-2 1 16,-3-3 0-16,-1 9 1 0,-5-8-1 15,-1 0 2-15,-6 0-1 16,-2 1 0-16,0-1 0 16,-4-2 0-16,2 0-1 15,-8-7 0-15,2 1-1 16,-2-1 1-16,2-1-1 16,2 1-1-16,3 0 1 15,2 4-1-15,3 2 0 16,0-1 0-16,-7 0 0 0,-10 1 0 15,-4 1 0-15,-2-1 1 16,-1 0 0-16,6 2 0 16,-3-4 0-16,6-1 0 15,-3-3 0-15,-5-6 1 16,2-2 0-16,-10-5 0 16,5 1 1-16,5-4-1 15,1-2 0-15,9-1-2 16,1-2 0-16,-6-6 0 15,2 6 0-15,-8 5 0 16,1 1-1-16,9 10-2 16,4 1-1-16,14 5-2 15,8 5 13-15,13 2-22 16,3-2-35-16,9-2-60 16,1 24 82-1,-3-13-5-15</inkml:trace>
  <inkml:trace contextRef="#ctx0" brushRef="#br0" timeOffset="161317.84">17306 15668 801 0,'-15'-32'462'16,"9"10"-40"-16,3 13-207 15,-6 6-58-15,8 10-48 16,-1 9-19-16,2 14-34 16,2 11-11-16,-2 20-4 15,0 11-8-15,10 25-11 16,-1 6-1-16,0 9-7 16,0 2-1-16,-4-9-1 15,0-2 0-15,3-22 1 0,-5-13 1 16,3-18-3-16,-3-15 4 15,2-12-20-15,2-6-28 16,-5-17-51-16,6-1-22 16,2-10 58-16</inkml:trace>
  <inkml:trace contextRef="#ctx0" brushRef="#br0" timeOffset="161618.06">17734 15774 906 0,'-3'-17'441'0,"-7"12"-134"16,13 5-68-16,-3 5-64 16,-6 5-13-16,6 15-33 15,-9 6-2-15,1 22-37 16,6 11-18-16,1 21-36 15,2 6-13-15,-1 12-13 16,-1 10-3-16,1-3 1 16,-8-4 1-16,6-17 0 15,-7-12 4-15,-8-23-19 16,19 1-21-16,-7-18-64 0,8-10 20 16,8-16 33-16</inkml:trace>
  <inkml:trace contextRef="#ctx0" brushRef="#br0" timeOffset="161872.17">18035 15984 1024 0,'6'-13'485'0,"-6"8"-212"15,-1 11-56-15,-4 10-72 16,2 6-27-16,-3 9-4 15,3 7-3-15,2 12-21 16,-3 9-17-16,0 17-36 16,0 5-14-16,-4 0-13 15,2-3-1-15,0-7 4 16,3-9-12-16,-1-12-52 16,1-3-30-16,2-18 42 15</inkml:trace>
  <inkml:trace contextRef="#ctx0" brushRef="#br0" timeOffset="162125.87">18367 15735 709 0,'11'-23'460'0,"-1"14"-36"15,-6 9-137-15,1 10-32 16,1 14-81-16,-3 7-38 15,-2 19-52-15,-3 15-22 16,-6 24-21-16,1 8-4 16,-8 14-8-16,1-1-5 15,-3-11-9-15,3 1-4 0,3-16 1 16,1-13-8-16,3-19-53 16,3-13 55-16,7-13-20 15</inkml:trace>
  <inkml:trace contextRef="#ctx0" brushRef="#br0" timeOffset="162319.74">18549 15893 858 0,'44'-63'445'0,"-16"27"-80"16,-7 16-65-16,-4 28-60 15,-12 12-24-15,0 30-93 16,-5 15-21-16,0 25-54 15,1 9-23-15,-9 8-12 16,0 1 12-16,-3-4 116 16,-5-1-187-16,14-10 71 0</inkml:trace>
  <inkml:trace contextRef="#ctx0" brushRef="#br0" timeOffset="163339.01">17040 15011 162 0,'-19'19'87'0,"5"1"-1"16,4 2-16-16,3-9 43 15,1 1 43-15,6-6 71 16,-3-7 30-16,2-2-9 15,-1-8-30-15,-1 5-72 16,1 2-34-16,2-2-52 16,0 4-19-16,0-1-25 15,0 0-7-15,0 0 6 16,0-4 9-16,6-21 30 16,7-34 20-16,-10 31 18 15,-1-3 8-15,-2 4-3 16,-1 4-11-16,-2 7-23 15,2 0-12-15,3 8-25 16,2-2-8-16,5 3-12 0,1 5-3 16,5 3-4-16,3 1-3 15,13 9 1-15,-1-4-1 16,9 7 0-16,4 2 1 16,-3-3-1-16,5 1 2 15,5-6 1-15,1 0 0 16,16-7 1-16,5 0 0 0,8-5 1 15,5-1-1-15,-3 2 1 16,-1-2 0-16,-2 4 0 16,3 0 0-16,-1 1-1 15,-4-3 0-15,1 1 0 16,-5-2 0-16,7-3 0 16,8-1 1-16,-6 0 1 15,0 2 0-15,-24 0 2 16,-12 4 0-16,-11 3 1 15,-10-2 1-15,2 3 2 16,-7 0 4-16,-10-1-5 16,-3 0-19-16,-9 3-78 15,-5 5-42-15,-4 13 73 16</inkml:trace>
  <inkml:trace contextRef="#ctx0" brushRef="#br0" timeOffset="164082.1">17869 15083 518 0,'-1'35'256'0,"1"-10"-68"16,-1-7-28-16,1-9 8 15,-4-4 2-15,-1-11-8 16,-1 1-1-16,-7-11-6 16,2-2-9-16,-2-3-13 15,-3-6-10-15,1-3-38 16,-5-10-6-16,-1-3-17 16,6 0-3-16,-1 3-13 0,4 8-12 15,5 8-17 1,-4 3-5-16,11 10-4 0,0 0-1 15,3 9 2-15,2 1-1 16,-10 0-4-16,5 1-2 16,0 0-2-16,0 0-2 15,21 6 2-15,33 13 0 16,-19-13 3-16,-1-9 1 16,10-4 1-16,6-12 5 0,16-3 17 15,0-4 10 1,-4-6 20-16,-2 10 4 0,-21-5-6 15,-5 9-6-15,-9 16-12 16,-4 0-6-16,-8 7-6 16,-3 2-1-16,-3 3-6 15,0 6-2-15,1 13-5 16,-2 5-2-16,0 6-2 16,1 5-1-16,-1-6-1 15,-3-1 0-15,-3-5 1 16,-4-1 1-16,-7-4 2 15,-1 0 1-15,-4-5-6 16,0-5-14-16,7-4-40 16,-1-4-7-16,9-12 255 15,7-12-165-15</inkml:trace>
  <inkml:trace contextRef="#ctx0" brushRef="#br0" timeOffset="164536.2">18783 14799 215 0,'-7'-8'157'0,"7"3"0"16,2-1-39-16,0-4-18 15,0 3 19-15,1 4 53 16,1 2 25-16,5 2 5 16,3 4-1-16,2 2-18 15,2-2-4-15,1 5-6 16,2-3-7-16,1 0-30 16,0 2-29-16,3-1-49 15,-1 0-12-15,10 0-2 16,-8 1 8-16,0-2 3 15,5 2-4-15,-22 5-5 16,13 2 2-16,-12 8-5 16,-17-1 0-16,10 9 6 15,-11 0 2-15,-6 0-2 0,6 1-2 16,-16-9-14-16,0 7-7 16,2-15-9-16,2 5-4 15,5-7-2-15,2-8-7 16,9 8 179-16,5-3-351 15,3 9 168-15</inkml:trace>
  <inkml:trace contextRef="#ctx0" brushRef="#br0" timeOffset="170790.83">21879 14558 1099 0,'-4'6'544'16,"7"7"-197"-16,1-11-114 16,4 2-6-16,11 4-28 15,1-8-15-15,10 13-41 16,-3 3-29-16,-2-10-61 16,6 5-17-16,3-11-23 15,4-2-4-15,7 2-1 16,-5-7-21-16,3-2-42 15,-2-1 138-15,-9-14-83 16</inkml:trace>
  <inkml:trace contextRef="#ctx0" brushRef="#br0" timeOffset="171704.19">22563 14129 1434 0,'1'-4'722'0,"-2"-8"-263"0,1 8-184 15,2-5-60-15,-2 0-105 16,4 2-34-16,1-2-28 16,-3-3-9-16,0-3-11 15,5 3-7-15,-2-3-10 16,4 1-5-16,3 5-4 16,-7-3-1-16,5 5-1 15,0 4-1-15,-1-1 1 16,2 1 0-16,-5-1 0 15,0 0 1-15,-3-1 0 16,-1 2-1-16,-2 1 1 16,-1 1 0-16,0 0 0 15,0 0 0-15,0 0-1 16,0-1 1-16,0 1 0 16,0 0 1-16,0 0 0 15,0 0 0-15,-2 0-2 16,-2-1-2-16,-2 1-4 0,6 1 0 15,-1 2 1-15,-10 22 1 16,-3 28 1-16,11-25 1 16,4-2 0-16,0-6 1 15,4 0 1-15,0-1 1 16,1-5 0-16,-1-4 1 16,2-1 0-16,2-9 1 15,0-4-1-15,5 3 2 16,3-7-2-16,3-3 0 0,8 0 0 15,2-2-1-15,6-7 0 16,0 7 0-16,6-3-1 16,-1-4 1-16,-12 1 0 15,-4 0 1-15,-9 0 0 16,-9 6-1-16,2 4 1 16,-2 6 0-16,-6 4 2 15,10 7 1-15,-10 8 2 16,-2 2-1-16,-3 14-1 15,-17-5-2-15,12 16-1 16,-4 2 0-16,-4 9-1 16,4 9-1-16,-5-2 2 15,-4 4-3-15,-2-12-22 16,1-8-22-16,-2-5-76 16,3-12-40-16,3-6-133 15,2-1-66-15,-3-2-57 0,-4-4 38 16,0 7 156-16,-1-5 116 15,-1-9 240-15,5 1 73 16,8-7 121-16,3 3 17 16,14 0-6-16,8 8-35 15,11 2-66-15,6 2-26 16,6-1-73-16,-2-4-28 16,-3-8-49-16,1 1-20 15,3-3-27-15,1-6-4 0,8-6-5 16,1-3-1-16,-11-10-7 15,4 2-14-15,-8 0-47 16,2 1-24-16,1 13 52 16,-6 2 114-16,-5 4-47 15</inkml:trace>
  <inkml:trace contextRef="#ctx0" brushRef="#br0" timeOffset="172731.19">22746 14260 402 0,'-14'127'234'0,"10"-84"-44"15,1-4-25-15,3-8-36 16,4-4-10-16,1-5 23 16,0-3 20-16,-2-3 45 15,0-3 2-15,0-11-12 0,3-1-1 16,5-8-43-16,2-5-22 16,6-4-42-16,-1-9-30 15,3-9-35-15,2-4-5 16,-7-11 3-16,5 3 2 15,-13 3 6-15,-4 2-2 16,-4 19-6-16,-9 11-3 16,-5 27-10-16,-4 14-2 0,-10 20 11 15,-4 9-2-15,0 9 246 16,-2 2-188-16</inkml:trace>
  <inkml:trace contextRef="#ctx0" brushRef="#br0" timeOffset="176543.45">22220 14026 780 0,'-21'20'408'16,"-3"13"-134"-16,-9 14-84 15,-3 4-33-15,0 9-66 16,-1-6-26-16,-7-3-36 15,5-1-15-15,-2-12 4 16,8-6 8-16,25-14 8 16,8-14 14-16,22-19-2 15,17-12-2-15,23-19 6 16,12-6 3-16,29-5 29 16,7-7 8-16,19-1 12 15,5 0-7-15,-13 5-37 16,-10 11-13-16,-34 21-26 15,-22 13-5-15,-45 26 8 16,-22 15 4-16,-40 30 3 16,-23 15-2-16,-28 23-14 15,3 6-4-15,-22 11-6 0,3 0-3 16,18-5-2-16,2-9-1 16,48-30-4-16,20-23-14 15,40-34-13-15,16-19 1 16,28-28 4-16,16-11 14 15,24-14 20-15,-2-5 10 16,-4-11 9-16,-4 5 4 16,-33 0-3-16,-6 11-5 15,-29 30 5-15,-20 19 1 0,-38 37-1 16,-12 21-1-16,-30 29-11 16,-12 9-3-16,-4 0-4 15,1 0-2-15,26-12-2 16,14-14-2-16,37-19-6 15,17-18-3-15,33-34-5 16,19-18 1-16,35-28 5 16,20-12 3-16,12-19 7 15,8 0 4-15,-5-3 7 16,-13 6 2-16,-16 27 1 16,-25 10-1-16,-31 35 8 15,-27 13 2-15,-37 16-2 16,-14 14-1-16,-24 11-13 15,-3 3-4-15,1 10-4 16,6-1-1-16,24-9-2 16,13-10-1-16,25-20-10 0,12-12 0 15,22-26 0-15,13-7 3 16,15-16 9-16,9-3 1 16,19 8 0-16,-7 1 2 15,2 18 2-15,-11 3 1 16,-25 13 1-16,-8 8 0 15,-21 14 1-15,-9 9 2 16,-19 14-1-16,-5 11 0 16,-9 11-3-16,-8 10-1 0,-7 8-1 15,-14-6-1-15,-3-8 0 16,10-4-2-16,16-22-7 16,20-6-5-16,21-23-4 15,10-11 1-15,21-24 6 16,8-6 6-16,4-18 4 15,-5-7 2-15,-11-9 4 16,-6-5 5-16,-12 11 6 16,-4 4 1-16,-16 23-1 15,-8 16-5-15,-14 26-5 16,-8 18 0-16,-18 21-4 16,-12 10-2-16,-4 9-1 15,1 0-1-15,8 3-1 16,9-5-2-16,3-13-2 15,10-5-1-15,19-20-7 16,1-14-7-16,22-14-5 0,2-18 1 16,8-18 7-16,6-10 10 15,7-19 7-15,3-2 1 16,-8-3 3-16,-8 0 4 16,-22 15 7-16,-15 2 4 15,-12 25-2-15,-5 16-3 16,-8 26-11-16,-7 17-2 15,-22 20-2-15,-5 1 0 16,-10 13 0-16,0-3 0 0,18 0 0 16,9-3 0-16,28-20-1 15,15-9-4-15,15-26-3 16,15-6 0-16,13-24 0 16,9-9 4-16,14-14 5 15,1-10 0-15,7 3 0 16,1 8 1-16,-3 18 1 15,-7 13 0-15,-18 14 2 16,-14 6 2-16,-22 13 0 16,-14 7 1-16,-13 15-2 15,-8 5-1-15,-3 4-2 16,3 1 0-16,10-5-2 16,8-3 0-16,11-14-1 15,8-12-4-15,26-18-1 16,17-9 1-16,32-20 0 15,21-3 2-15,13-7 1 16,8 0 0-16,-2 13 2 0,-4 6 0 16,-7 16 0-16,-13 9 1 15,-31 19 3-15,-26 11 2 16,-39 17 3-16,-16 9 1 16,-23 8-2-16,-1-2-2 15,-2-7-2-15,4-8-1 16,25-25-3-16,12-14-4 15,28-23-2-15,10-15 1 0,30-15 1 16,7-9 2-16,-6-7 2 16,5 6 0-16,-27 18 1 15,-9 15 1-15,-15 31 4 16,-11 14 2-16,-18 24 7 16,-3 9 9-16,-8 6 3 15,1-5-1-15,16-17-6 16,-1-9 3-16,17-13 8 15,10 2 155-15,19 4-130 16</inkml:trace>
  <inkml:trace contextRef="#ctx0" brushRef="#br0" timeOffset="188443">23593 12670 877 0,'-29'27'419'0,"5"-6"-114"15,0-1-43-15,7-3-48 16,-3-3-7-16,3-11-41 16,11 0-1-16,-4-9 2 15,9 2-8-15,2 1-29 16,-4-1-18-16,3 4-30 16,0 0-11-16,24 12-10 15,34 16-4-15,-22-13-8 16,5 0-6-16,9-10-10 15,10 0-6-15,7-9-8 16,6-1-4-16,-3-2-4 16,-5-3-2-16,-5 3-2 15,-7-1-2-15,0-2-1 16,2 10-1-16,-9-5-1 0,-6-4 1 16,-11 2 0-16,-2-4-8 15,-9-2-26-15,2 2-18 16,-4 6-35-16,-10-2-25 15,3 13-53-15,-7-3-39 16,-7 1-138-16,-11 2-62 16,-7 7 250-16</inkml:trace>
  <inkml:trace contextRef="#ctx0" brushRef="#br0" timeOffset="188773.09">23729 13092 1029 0,'-12'13'459'0,"5"-6"-202"16,2 8-30-16,1-4 1 16,3 2-12-16,6 1-13 15,3-8-10-15,12 1-26 16,4-6-16-16,12-2-34 15,5 0-17-15,6 1-33 16,-2 1-12-16,-1 3-21 16,6 5-10-16,-3-2-14 15,7 1-2-15,1 0-4 0,-2-8 3 16,-4-2-14-16,-6-6-22 16,-8-3-69-16,-2-1-49 15,-7-3-64-15,9-1 32 16,-2-13 109-16</inkml:trace>
  <inkml:trace contextRef="#ctx0" brushRef="#br0" timeOffset="190009.08">24955 12177 1089 0,'-10'-30'472'0,"9"-1"-209"15,6 7 9-15,6 8-63 16,5 1-9-16,-1 12-83 16,1 5-34-16,4 26-32 15,-1 15-8-15,0 33-1 16,-2 15 3-16,-3 34-12 15,-2 4-8-15,0 12-13 16,-2 7-5-16,-5-17 0 16,2-5-1-16,-1-16 2 15,3-13 2-15,0-19-3 16,-2-8-17-16,-4-22-42 16,2-9-31-16,4-12-102 15,-6-20-68-15,6-15 160 16</inkml:trace>
  <inkml:trace contextRef="#ctx0" brushRef="#br0" timeOffset="190613.92">25734 12326 547 0,'22'-31'317'0,"-6"-1"-42"16,11 6-17-16,-10 4-30 16,5 6-34-16,-1 14-33 15,-17-1-21-15,-3 2-38 16,-6 1-6-16,4 0-18 16,0 0 0-16,-4 6-12 15,2 21-8-15,-57 30-14 16,28-18-9-16,-19 3-11 15,-5 0-5-15,1 9-9 16,-1-1 1-16,4 3 6 16,2 2 0-16,2 2 2 15,11-17 12 1,0-1 5-16,-26 26 7 0,2-5 22 16,11-20-2-16,31-25 7 15,7-4-2-15,6-4-17 16,0 2-9-16,5-1-18 15,2 0-5-15,6 6-6 16,6 2-1-16,9 0-3 16,6 2 0-16,15-2 1 15,5-3 2-15,6-1 2 16,-1 2 2-16,3 0 0 16,-1-2-2-16,-1-1-2 15,-1-1-2-15,-1 0-4 0,-1 3-2 16,2 2 1-16,2 6-3 15,-6-7 3-15,-8-2-1 16,-5 0 1-16,-8-5 1 16,-7 1-6-16,2 0-21 15,-10-5-61-15,0 5-28 16,-3-4-61-16,-4 1 28 16,-3-3 92-16</inkml:trace>
  <inkml:trace contextRef="#ctx0" brushRef="#br0" timeOffset="191008.9">25596 11806 1125 0,'5'-4'515'0,"6"-1"-203"15,5 1-31-15,9 4-39 31,-13 0-37-31,1 0-61 0,40-4-11 0,15 4-33 16,5-3-16-16,-19-1-30 16,5 3-19-16,-8-10-20 15,2 10-4-15,-3-4-4 16,-3-6 0-16,-8 5 2 0,-2-5-19 16,-13 1-29-1,-9 2 180-15,17 4-122 0</inkml:trace>
  <inkml:trace contextRef="#ctx0" brushRef="#br0" timeOffset="191843.01">27152 11752 717 0,'18'-27'339'0,"1"15"-103"15,-16-5-58-15,1 3 13 16,-4-1-5-16,-19 3-16 16,4 7-2-16,-14 6-20 15,-4 11-21-15,-12 12-21 16,-1 13-8-16,-3 25-23 16,1 8-12-16,-3 17-26 15,8 8-10-15,7 3-9 16,-1-1 0-16,19 2 2 15,3-3 0-15,14 2-3 16,1 0-3-16,14 4 12 16,2 0 8-16,4 0 15 15,10-4 8-15,-4-16 3 0,0-6-2 16,5-13-6-16,-5-4-6 16,4-5-18-16,-4-3-7 15,-4-8-10-15,0-1-2 16,-4-9-2-16,-1-4 1 15,-1-5 7-15,0-3-12 16,-1-9-41-16,-1-7-17 16,3-8 206-16,-2-13-211 15,-8-9 100 1</inkml:trace>
  <inkml:trace contextRef="#ctx0" brushRef="#br0" timeOffset="192204.87">27496 12164 973 0,'3'-13'465'16,"-1"1"-209"-16,1 9-21 15,-1 3 3-15,1 12-34 16,1 4-32-16,-1 20-32 0,1 13-28 16,-5 16-34-16,1 18-12 15,-6 14-18-15,-1 2-8 16,5 9-12-16,0-8-2 16,2-3-7-16,1 0-3 15,0-16-6-15,1 0-3 16,-2-15 0-16,0-10-1 15,-1-7 12-15,-2-5-13 16,3-9-35-16,0-3-33 0,1-16-108 16,-1-7-61-16,2-11 144 15</inkml:trace>
  <inkml:trace contextRef="#ctx0" brushRef="#br0" timeOffset="192880.08">28240 12389 336 0,'5'-12'228'0,"-4"-4"7"0,2 2-20 16,-4 3-41-16,1 0-4 15,0 9-2-15,-8-3-6 16,-7 6-25-16,9 6-12 16,-8 1-30-16,-6 5-12 15,-6 4-13-15,-13 0-8 16,-10 6-11-16,2 3-2 0,1 6-11 15,-2 2-6 1,1 4-12-16,0 1-1 0,4 2-3 16,-3 0 5-16,0-4 21 15,-2-1 7-15,1-6 19 16,8-6 7-16,9-1 2 16,9-2 3-16,9-3-6 15,0-1-6-15,6 0-10 16,-1-1-5-16,1-5-5 15,3 8-3-15,3-5-8 16,1 2-4-16,7 3-7 16,1-3-1-16,7 1-1 15,8 4-1-15,12-5-1 16,7 5-1-16,11 0 2 16,-7-9 1-16,4 3-3 15,2 0-3-15,-3-2-5 16,7 3-3-16,-1-3-1 0,0 3-1 15,-7-7-1-15,1 11 1 16,-11-5-1-16,-10 2-2 16,-3 6 0-16,-10-9 0 15,-5 0 1-15,1-2-12 16,-11-8-43-16,2-1-15 16,4-3 177-16,2-7-907 15,15-7 645-15</inkml:trace>
  <inkml:trace contextRef="#ctx0" brushRef="#br0" timeOffset="193403.22">28273 11842 1290 0,'1'2'554'16,"7"0"-295"-16,2 0-16 15,12-2-35-15,4-2-33 0,7-5-45 16,16 0-17-16,12-1-28 15,8 1-10-15,-1 1-26 16,-3 7-12-16,-12 0-20 16,-6 4-5-16,-2 3-5 15,-9-8 0-15,-3 4 4 16,-2-1-8-16,-4 0-39 16,-4-1-18-16,-6-1-65 15,-2 0-23-15,-10-3-38 16,-2-2 441-16,-9-3-216 15</inkml:trace>
  <inkml:trace contextRef="#ctx0" brushRef="#br0" timeOffset="193643">28772 11490 718 0,'-6'-12'405'0,"6"5"-83"16,-8 7-67-16,3 9 2 15,-8 17-47-15,-10 7-21 16,12 20-40-16,-8 5-18 16,7 16-24-16,9 8-21 15,-3 2-37-15,1 0-14 16,-1-16-22-16,1 0-5 16,3-11 5-16,-5-8-6 0,7-2-31 15,-4-12 69-15,-3-4-45 16</inkml:trace>
  <inkml:trace contextRef="#ctx0" brushRef="#br0" timeOffset="194317.46">29672 11873 859 0,'-10'-35'410'0,"-16"8"-140"15,-6 4-15-15,-4 16-18 16,-9 6-34-16,-4 24-46 15,-4 11-21-15,-4 24-31 16,8 22-3-16,2 15-18 16,14 11-8-16,5 17-19 15,3 3-7-15,11 0-5 0,0-3-2 16,14-9-7-16,9-9-4 16,13-12-10-16,-3-15-4 15,10-22-8-15,-7-12-3 16,3-14-2-16,6-2 7 15,-1-8-17-15,0-5-20 16,-1-14-53-16,2-3 124 16,-5-7-51-16</inkml:trace>
  <inkml:trace contextRef="#ctx0" brushRef="#br0" timeOffset="195081.01">29647 13305 1039 0,'0'0'458'0,"14"-11"-233"15,-5-3 12-15,6-10-44 16,-3-13-22-16,7-2-16 15,7-2-16-15,-3-19-15 16,11 0-4-16,0-23-22 16,-3-11-11-16,6-12-10 15,1-7-10-15,2-2-15 0,4 3-9 16,-7 15-26-16,1 19 2 16,-15 20 7-16,-6 9 2 15,0 15 3-15,-7 2-6 16,-1 17-11-16,3 7-3 15,-11 18-5-15,6 11-1 16,1 29-1-16,-7 12-1 0,1 22 0 16,-8 10-1-16,2 7 0 15,0 3 0-15,4-10 0 16,3-4 1-16,2-15 0 16,1-10 0-16,6-14 1 15,-4-9 0-15,3-12-1 16,2-5 0-16,-5-14-1 15,4-5 0-15,2-14-1 16,1-7 1-16,7-16-2 16,3-12 1-16,7-16 0 15,-2-10 0-15,11-4 0 16,-9-4 0-16,-3-7 0 16,-2 4 1-16,-11-7 0 15,5 10-1-15,-7 15 0 16,3 7-1-16,0 19 0 15,-5 5 0-15,-1 16 1 16,-7 5-1-16,3 11 1 0,2 14-1 16,-3 13 3-16,9 15 0 15,-2 19 0-15,-1 6 2 16,7 20 2-16,-3 0 1 16,-2 2 0-16,-1 3 0 15,-5-8-3-15,-1-2-1 16,5-4-1-16,-4-11 1 15,1-20-12-15,0-8-15 16,-6-25-30-16,3-5-15 0,-2-15 10 16,3-9 207-16,0-18-112 15</inkml:trace>
  <inkml:trace contextRef="#ctx0" brushRef="#br0" timeOffset="195546.97">30933 11903 1276 0,'-10'-24'494'0,"-4"5"-363"16,14 7-31-16,3 3 24 16,9 9 10-16,6-1 9 15,10 12-18-15,-1 8-10 16,7 18-33-16,0 14-16 16,-10 19-14-16,10 7-7 15,-5 12-5-15,-1 0 2 16,3 3 14-16,-3 5 2 0,-1-2 7 15,-1-2-5-15,-7-2-12 16,-7-4-4-16,-11 5-7 16,-2 1 6-16,-11-10-3 15,-5-2-2-15,-5-18-13 16,0-5-6-16,0-9-10 16,1-10-2-16,4-19-6 15,0-6-12-15,2-17-40 16,6-6-20-16,3-18 6 15,9-6 222-15,20-15-117 16</inkml:trace>
  <inkml:trace contextRef="#ctx0" brushRef="#br0" timeOffset="196037.34">31446 11795 1168 0,'-10'-46'460'16,"-7"16"-336"-16,8 8-14 15,3 7 20-15,6 15 2 16,4 0-2-16,9 7 16 16,9 12-15-16,10 6-9 15,5 12-2-15,3 21-21 16,-2 8-13-16,0 25-26 16,-7 5-6-16,-2 7-10 15,0 2 3-15,-6 1 5 16,-1 2 2-16,-4-8 12 15,-3-2 5-15,-11-12 2 16,-4 3-4-16,-12 0-18 16,-9 0-4-16,-9-3-14 15,0-7-6-15,-4-9-6 16,8-6-9-16,5-10-7 16,-2-11-2-16,14-12 2 0,-12-8-7 15,15-10-33-15,-1-2-9 16,-7-10-36-16,9 1 107 15,-12-11-24-15</inkml:trace>
  <inkml:trace contextRef="#ctx0" brushRef="#br0" timeOffset="200689.22">27543 17584 969 0,'-10'-39'458'0,"2"15"-168"0,4 1-66 15,4 12-52-15,0 7-20 16,2 24-31-16,-2 10-16 16,2 30-28-16,0 14-13 15,0 21-16-15,4 15-6 16,2 8-11-16,0 6-3 16,-1 11-5-16,-4-3-4 15,-3-13-6-15,0-17-2 16,-1-22 1-16,2-13 2 0,4-14-32 15,1-8-31-15,8-26-101 16,1-17-92-16,0-25 151 16</inkml:trace>
  <inkml:trace contextRef="#ctx0" brushRef="#br0" timeOffset="201212.79">28228 17562 706 0,'10'-8'359'0,"1"3"-98"16,-4 2-42-16,-8 3-45 15,-1 3-16-15,-7-1-34 16,1 6-14-16,4 1-18 0,-6 5-10 15,-3 12-12-15,-11 3-3 16,-22 13-20-16,-3 3-5 16,-10 5-8-16,1 2-4 15,5 0-2-15,5-2-1 16,5 1 3-16,7-4 3 16,-2-8 2-16,-1-6 8 15,4-19 14-15,-2-2 3 0,10-2 2 16,10 2-6-16,4 6-21 15,11 0-10-15,10-2-8 16,7 2-3-16,19-1 0 16,2-1 2-16,8 0 4 15,1-3 2-15,2-4 1 16,7 3 0-16,2 2-8 16,5 2-2-16,-2 7-5 15,-4 3-1-15,-5 5-1 16,-9 9-1-16,-11-7 0 15,-1 1 1-15,-14-16 12 16,6-6-12-16,-11 0-45 16,-3-4-38-16,5-8 28 15,-6-13-314-15,9-30 276 16</inkml:trace>
  <inkml:trace contextRef="#ctx0" brushRef="#br0" timeOffset="201508.84">28314 17295 935 0,'-8'0'446'0,"14"5"-145"15,6 0-74-15,12 3-41 16,5-3-8-16,12 6-28 16,4-1-16-16,12 0-58 15,1 0-22-15,-3-6-29 16,-4-1 9-16,-9-3-40 16,-6-2-31-16,1-3-589 15,4-3 440-15</inkml:trace>
  <inkml:trace contextRef="#ctx0" brushRef="#br0" timeOffset="202066.81">29509 17088 1166 0,'-10'-14'516'0,"-21"10"-218"16,-6 1-99-16,-9 24-43 15,-7 10-20-15,-5 28-42 16,-1 15-12-16,-3 22-16 16,4 7 1-16,8 5-1 15,1 5 8-15,22-2-2 0,2 1-14 16,15-11-22-16,9-6-9 16,10-13-19-16,6-2-1 15,7 1-4-15,2 2 0 16,8-15 0-16,3-18 8 15,2-18-22-15,1-10-55 16,-4-5-56-16,-3 1 3 16,-1-7 55-16</inkml:trace>
  <inkml:trace contextRef="#ctx0" brushRef="#br0" timeOffset="202742.11">29562 18387 833 0,'0'16'424'16,"-1"-9"-79"-16,6-2-194 15,4-3 21-15,7-8 5 16,1-3 2-16,1-12-11 15,-3-4-9-15,-2-6-22 16,-1-6-10-16,1-12-18 16,-1-7-10-16,4-12-16 15,-4-11-8-15,2-6-21 16,6-5-9-16,6-2-19 0,3 10-6 16,-3 14-11-16,0 13-1 15,-4 23-2-15,-1 10-3 16,1 12 0-16,-5 4 0 15,0 14-1-15,-3 10 1 16,-5 20 0-16,-1 19-3 16,-2 24 0-16,-5 9 0 0,-1 8 0 15,0 3 0-15,4-15 0 16,7-9 0-16,6-19-1 16,2-18 0-16,1-18-3 15,-4-13-1-15,-1-23-1 16,-8-13 1-16,5-17 3 15,4-15 2-15,-2-19 0 16,5-7 1-16,4-22 3 16,-4 6-1-16,11 11 0 15,4 11-1-15,-8 23-1 16,1 15 0-16,-8 18 3 16,-5 7 0-16,-3 21 2 15,-1 6-1-15,1 17 0 16,-1 15-2-16,0 21 1 15,-3 13-2-15,-3 13 0 16,-1 3 0-16,4-6-1 0,0-8 0 16,8-14 2-16,2-8-9 15,4-14-30-15,-4 1-25 16,-5-10 0-16,4-4 228 16,-9-14-130-16</inkml:trace>
  <inkml:trace contextRef="#ctx0" brushRef="#br0" timeOffset="203143.95">30688 17181 1313 0,'-4'-22'484'0,"0"7"-362"15,6 9-1-15,6 7-1 16,-2 6 13-16,16 10-15 16,0-1-7-16,15 17-18 15,7 7-3-15,7 16 3 16,2 6 1-16,-2 7-20 15,-4 4-12-15,-18 9-17 16,-1 6-2-16,-15 10 1 16,-7 7-1-16,0 3-5 0,-12 1-8 15,-6 0-9-15,-9 2-2 16,-17-9 4-16,-3-10-18 16,-5-37-60-16,1-12-37 15,5-27-45-15,3-4 329 16,13-32-155-16</inkml:trace>
  <inkml:trace contextRef="#ctx0" brushRef="#br0" timeOffset="204113.43">27447 17136 1037 0,'-13'-14'445'16,"-2"-2"-224"-16,-11 3-83 15,-1 7-18-15,-4 29-11 0,-18 7-24 16,-12 41 2-16,-10 15 1 15,-5 21-8-15,2 21-1 16,19 16-24-16,13 5-11 16,14 12-23-16,13-7-8 15,8 0-9-15,7-1-2 16,15-28-2-16,6-8 0 16,145 246 3-16</inkml:trace>
  <inkml:trace contextRef="#ctx0" brushRef="#br0" timeOffset="204846.54">31001 16829 1043 0,'11'-10'405'0,"6"-3"-276"16,4-2-67-16,5 0 11 15,-3 4 7-15,-6 8 19 16,6 10 6-16,7 21-18 15,6 12-9-15,9 24-3 16,5 6 6-16,2 11-2 16,0 3-7-16,5 5-19 15,-13 2-9-15,-13 5 19 16,-6 0-5-16,-20 5 23 0,-3 3 8 16,-13 8-7-16,-13 3 9 15,-7-13-24-15,-10-2-11 16,-5-6-28-16,-3-7-9 15,2 5-8-15,6-5-4 16,6-28-2-16,8-13-14 16,12-26-66-16,5-6-41 15,8-11-62-15,-3 0 264 0,12-26-83 16</inkml:trace>
  <inkml:trace contextRef="#ctx0" brushRef="#br0" timeOffset="205894.91">24997 17590 665 0,'-15'-31'351'0,"6"15"-57"16,-1-10-48-16,3 6-21 15,0 2-11-15,0 5-45 16,1 10-19-16,1 17-67 15,1 13-26-15,-1 32-31 16,-1 19-8-16,6 30-6 0,-1 17-3 16,1 13-5-16,5 5 0 15,-4 1-1-15,8-6 2 16,4-24 4-16,-7-15-1 16,1-23-25-16,-1-14-36 15,-1-18-64-15,5-9-430 16,10-25 387-16</inkml:trace>
  <inkml:trace contextRef="#ctx0" brushRef="#br0" timeOffset="207168.05">25846 17755 704 0,'-13'0'376'15,"5"1"-101"-15,5 2-122 16,-6 3-19-16,-9 1-39 15,-8 2-15-15,-10 3-10 16,-6 1-1-16,-2 8-5 16,-7 2-3-16,0 8 5 15,-1-2-2-15,6 3-17 16,-3 2-6-16,-11 6-16 16,-5-4-7-16,-5-5 6 15,1-3 10-15,18-15 9 0,6 1 14 16,13-5 10-16,6 1-6 15,9-6 2-15,9-2-12 16,6-1-23-16,3 5-4 16,3 0-3-16,-2 5 0 15,9 0 1-15,-1 0-1 16,9 5-5-16,7 1-3 0,-3 8-4 16,11 6-2-16,7 5-3 15,6 7-1-15,13 8-1 16,-8-6 0-16,2-1 0 15,-7-6-1-15,-4-15 0 16,1 3 0-16,-2 0 0 16,0-6 2-16,-3 12 7 15,-3-6 2-15,0 0 5 16,0 5 2-16,-1-9-6 16,-4 3 0-16,-12-6-2 15,-3-8-2-15,-9-9 6 16,-2 0-25-16,-5-10-37 15,5-3 33-15,3-2-11 16</inkml:trace>
  <inkml:trace contextRef="#ctx0" brushRef="#br0" timeOffset="210131.89">25996 17418 1144 0,'-70'29'532'0,"63"-30"-198"15,5-5-97-15,6 9-69 16,2 1-14-16,3 4-36 16,4 6-11-16,13-5-20 15,2 0-4-15,21-9-4 16,9-5-2-16,15-4-13 15,5 0-12-15,-5 5-22 16,-6 4-9-16,-12 5-10 16,-4-3-3-16,2-1-3 15,-5 2 0-15,-4-5-4 16,-3 2-6-16,-15-1-36 0,1-8-28 16,-20-3-37-16,-2-6-27 15,-1-10 84-15</inkml:trace>
  <inkml:trace contextRef="#ctx0" brushRef="#br0" timeOffset="210371.8">26425 16951 1136 0,'-13'15'518'16,"3"2"-218"-16,8 19-99 15,-3 5-17-15,4 29-16 16,-4 8-30-16,3 15-46 16,-1 13-28-16,-5-4-33 15,1 2-9-15,-5-12-6 16,5-11 0-16,2-17-23 16,1-17-1-16,10-25 1 15</inkml:trace>
  <inkml:trace contextRef="#ctx0" brushRef="#br0" timeOffset="212498.04">23940 18044 1024 0,'0'-7'419'0,"5"-12"-212"15,2 3-132-15,8 3-4 16,1-3-2-16,-5 14-7 0,9-6 13 16,-4 6 4-16,8 7 40 15,4 1 10-15,7-1-4 16,8-7-11-16,7-5-46 15,3-1-21-15,-3 2-26 16,-4 3-8-16,-9 4-6 16,-14 7-2-16,-4-7-2 15,-3 8 1-15,-4-5-18 16,11-7-26-16,-3 6-74 16,1-5-38-16,0-8 87 15</inkml:trace>
  <inkml:trace contextRef="#ctx0" brushRef="#br0" timeOffset="212828.94">23927 18290 800 0,'13'0'380'0,"0"0"-119"0,9-4-149 15,12 0-24-15,10-4-29 16,4 1-22-16,12 0-14 15,4-2-4-15,-4 2-10 16,-1 2 2-16,-9 4-74 16,-8 0-22-16,-8 7 48 15</inkml:trace>
  <inkml:trace contextRef="#ctx0" brushRef="#br0" timeOffset="213846.84">21784 18673 1415 0,'-14'18'505'0,"7"-14"-425"0,1-1-57 15,7-7-7-15,7-3 19 16,7-16 37-16,5 3 21 16,4-14 5-16,3-7-12 15,5-8-24-15,2-14-6 16,-7-12-4-16,2 0-3 15,-6 2-9-15,-8 26-6 16,1 1-14-16,15-39-3 16,4-7-2-16,1 17-1 0,-5 21-2 15,-5 9-2-15,-3 15-3 16,-4 9-1-16,-5 14-2 16,-1 7 2-16,-1 12 1 15,-2 9 9-15,2 17 12 16,-1 15-3-16,3 10 0 15,0 15-10-15,1 4-12 16,3 3 0-16,-2 2-1 16,4-12-1-16,7-8-1 15,-6-18-1-15,8-12 1 16,-6-21 1-16,-1-17 1 16,8-12 1-16,0-34-2 15,9-5-1-15,0-28 0 16,-2-4-2-16,3-9 0 15,1-7 1-15,-3-5 1 16,1-3 1-16,-5 13 1 16,-3 9-1-16,-2 32-1 0,-5 19 0 15,-7 16 1-15,3 15 2 16,-8 9 0-16,-1 5 1 16,4 15-2-16,-11 6 4 15,3 28 11-15,-5 15 9 16,4 26 15-16,3 11-2 15,0-2-10-15,5-1-9 16,4-13-14-16,5-5 4 0,9-13-25 16,2-15-13-16,1-14 10 15,3-21 244-15,-15-32-167 16</inkml:trace>
  <inkml:trace contextRef="#ctx0" brushRef="#br0" timeOffset="-193866.76">21088 668 487 0,'1'-16'321'15,"4"1"-27"-15,-5 0-100 16,6-1-9-16,-4-4-45 15,2 3-8-15,-5 1-2 16,-3 10-1-16,2 2-7 16,-1-4-4-16,2 10-15 15,-2-5-15-15,4 12-24 16,-1 10-12-16,2 10-19 16,-1 9-6-16,-1 18-6 15,-2 3-4-15,10 5-3 16,5 11 0-16,-1-15-2 15,4 6-1-15,-13-1-2 0,3-11 1 16,0 5 0-16,-2-9 0 16,2-15 2-16,-3-4-2 15,-3-9 4-15,0-9-7 16,0-7-26-16,-3-4-24 16,3-8-84-16,0-5 452 15,5-7-267-15</inkml:trace>
  <inkml:trace contextRef="#ctx0" brushRef="#br0" timeOffset="-192595.28">21074 533 424 0,'3'-13'295'0,"-2"9"-32"16,-1-11-52-16,0-3-28 15,3 18-41-15,2-31-10 16,4 25-1-16,-7 7-2 16,8-11-17-16,-13 10-12 15,6 5-24-15,6-13-14 0,-6 8-23 16,20 3-6-16,-7-15-12 15,11 10-6-15,3-6-7 16,-5-2-2-16,2 11-3 16,-4-1-1-16,1 7 0 15,1 4 1-15,1 2 0 16,3 0 1-16,-5 4 0 16,4 10-2-16,-5-4 1 15,-1 6 0-15,-2 3 0 16,-4-8 0-16,-5 5 0 15,-3-2 1-15,-2-6 3 16,-6 9 3-16,-3 0 3 16,-1-1 2-16,-9 4-1 15,5-8 0-15,0-4-2 16,-3 1-1-16,-4-5 0 16,-5-6 1-16,-2 1 1 15,-1-4 3-15,3-5 2 0,-2 4 0 16,-2-4-1-16,0 2-2 15,2 3 0-15,2-2 2 16,2-2 2-16,3 9 1 16,3-10 0-16,-1 6-2 15,3-4-2-15,2-2 0 16,2 5-3-16,-1-8 0 0,-3 3 1 16,1 5-2-16,-3-15-2 15,0 5-2-15,5 2 3 16,-3 2 5-16,6 9 5 15,2 2-2-15,2-8-4 16,4-15-10-16,7 8-5 16,0-10 0-16,8 8-3 15,4 3 3-15,0-7 0 16,3 7 0-16,2-10 0 16,5 2 0-16,1 6 0 15,5 4 0-15,-4 6 1 16,5 3 0-16,-6 8 1 15,-8-16-1-15,-2 14 0 16,-9-4 1-16,-2-6-1 16,5 11 0-16,-7-5 2 15,-3 1 0-15,-2 7-1 16,-6-2 2-16,1 0 1 0,-1 1 0 16,-2 1 2-16,-9-3-1 15,-2 4 1-15,8-1-1 16,-12 3 0-16,12 3 0 15,-1-5-1-15,-11-1-1 16,9 8 1-16,-5-12-1 16,-4 4 1-16,0 2 0 15,-2-16-1-15,2 11 3 16,-5-5-1-16,0-4 1 16,-6 6 0-16,-3-8 0 0,5-2 6 15,0 8 2-15,1-6 4 16,2 5 1-16,1 3-6 15,-1-4-2-15,3 0-6 16,-1-1-2-16,7 1-2 16,3-7-1-16,-1 5 2 15,7-6 1-15,-7-5 0 16,0 4 0-16,10-7-3 16,-5 6-2-16,12 2 4 15,-3 0 1-15,0-6-40 16,-2 3 109-16,0 0-65 15</inkml:trace>
  <inkml:trace contextRef="#ctx0" brushRef="#br0" timeOffset="-187935.75">25446 13952 828 0,'10'0'347'0,"15"-8"-166"16,5 1-54-16,20 4-40 15,6 1 19-15,17 0 21 16,15 0 17-16,32 1 6 16,20 1-8-16,32-3-47 15,12-3-27-15,23-2-36 16,0-1-13-16,20 2-13 15,6 3 6-15,10 4 16 16,6 2 6-16,2 9-4 16,3 3-8-16,-8 2-16 15,2 1-4-15,-7-1 6 16,-6-3 0-16,-12-5 1 16,-13 0-2-16,-18-2-3 15,-13-2 0-15,-20 4 0 16,-11-1 1-16,-31 1 1 15,-20-2 1-15,-39-3-1 16,-22-3-1-16,-29-1-3 0,-11-1-2 16,-24-9-4-16,-20-2-2 15,-45-8-10-15,-24-1-8 16,-48-1-14-16,-19 1-3 16,-28 7 6-16,-19 0 10 15,-29 3 18-15,-1 4 7 0,-23 5 1 16,9 1 1-16,-8 4-1 15,-3 2 2-15,7 4-1 16,3 2 0-16,7 4 1 16,-4 1-1-16,23 2 3 15,-8 0 7-15,43 0 9 16,13-2 4-16,31-2 3 16,28-3-1-16,41-7 2 15,27-3 2-15,47-3-8 16,23-3-5-16,28 3-13 15,23 2-1-15,36 1 10 16,22-3 11-16,38 1 13 16,30-3 0-16,33-5-9 15,24-1-7-15,33-3-14 16,11-1-3-16,29 3-2 16,1-2-1-16,14 2-1 15,-8 2-1-15,-17 1 0 16,5 3 0-16,-16 5 0 15,-11 0 2-15,-19 5 0 0,-26 1-1 16,-32 2 1-16,-20 1 1 16,-33-2 0-16,-22-3 1 15,-38-3-4-15,-22 0-1 16,-43-6-10-16,-24-1-5 16,-58-3-5-16,-31-1 0 15,-58 3 5-15,-32 3 5 0,-32-2 7 16,-22 1 2-16,-26 0 2 15,7-1 2-15,-30 3 1 16,18 0-1-16,-4 2-2 16,-21 1 0-16,6 6 1 15,-24 6-1-15,2 8 5 16,18 5 9-16,-1 2 19 16,31 2 7-16,30 2 4 15,10-2-10-15,75-7-14 16,11-3-8-16,61-11-2 15,32-1-63-15,55-2 58 16,31 1-699-16,55-6 505 16</inkml:trace>
  <inkml:trace contextRef="#ctx0" brushRef="#br0" timeOffset="-186947.63">25534 18824 532 0,'3'-13'228'0,"10"-4"-61"16,3 0-27-16,7 10 17 15,2-4-5-15,8 4-51 16,5 7-18-16,5 1-30 16,3 0 3-16,3 1-3 15,2-7 4-15,8-7 4 16,4 9-6-16,10 0-7 0,7 6-5 16,5 14-1-1,1-6-2-15,-3 9-6 0,5 0-6 16,13-5-17-16,0 8-2 15,14-8 6-15,0-3 6 16,7-6 14-16,8-5 2 16,8-2-2-16,12 1-5 0,-5-1-13 15,4 1-5-15,4 2-8 16,-11 1 1-16,-3 6 10 16,-6 1 3-16,1 8 11 15,-3 0 0-15,3 5-6 16,4-2-3-16,-3-7-6 15,4 5-3-15,211 22-2 16</inkml:trace>
  <inkml:trace contextRef="#ctx0" brushRef="#br0" timeOffset="-186545.48">29612 18978 2643 0,'-101'-29'-10'0,"-17"18"8"16,-10-5 4-16,-14 1 3 16,-4 0 0-16,-12 1-1 15,-15 4 1-15,10 6-2 16,-5-4 0-16,-15 6-1 0,14 3-2 16,-5 2 0-16,-5 2 0 15,38 2 3-15,-13-3 1 16,12-4 0-16,16 6-1 15,2-5-3-15,9 2 0 16,9 2 3-16,3-4 2 0,9 4 4 16,19-1 1-16,33 1 12 15,6 0 2-15,24-4 1 16,5 3-1-16,15-5-14 16,10 1-2-16,18-2-4 15,8 0 0-15,17 4 2 16,17 6-1-16,14-2 4 15,8 2 4-15,8-2 5 16,10 5 1-16,14 8-5 16,7-3-5-16,333 51-8 15</inkml:trace>
  <inkml:trace contextRef="#ctx0" brushRef="#br0" timeOffset="-184859.64">30517 15544 1476 0,'-35'14'506'16,"-8"-8"-466"-16,-6-2-29 15,-3-4-4-15,-9-2-1 0,-2-2-3 16,-1 1-5-16,-16 5 17 16,-3 6 25-16,-22 7 43 15,-1 3 24-15,-4 1 15 16,1 4-5-16,-4-3-14 15,0-6-8-15,12 3-23 16,-5-12-17-16,18 3-28 16,2 5-8-16,14-1-13 15,14-2-2-15,17-5-11 16,14-4-20-16,21 2-63 16,-2-3-30-16,18 0-46 15,-1-3-238-15,15-9 290 16</inkml:trace>
  <inkml:trace contextRef="#ctx0" brushRef="#br0" timeOffset="-184502.69">29308 15275 1515 0,'-32'9'614'15,"7"9"-367"-15,1-3-165 16,-1 3-82-16,2 2 0 16,-21 2 0-16,-7 3 0 15,-15 7-2-15,-14 2-1 16,-5 4 41-16,1 4 29 0,-3 1 46 16,5-1 18-16,15 2-11 15,11-1-8-15,31-3-31 16,22 0-14-16,40-6-16 15,22-1-15-15,30-7-9 16,8-6-3-16,10-6-12 16,-2-5-10-16,-8-5-31 15,-13-2-22-15,-10 1-56 16,-7 6-8-16,-14 4 228 16,9 17-109-16</inkml:trace>
  <inkml:trace contextRef="#ctx0" brushRef="#br0" timeOffset="-182758.46">28242 7674 558 0,'0'0'257'16,"0"0"-100"-16,9 2-15 0,-5 2-6 15,-2-1-6-15,-2-3 3 16,0 0 14-16,-1 0 18 16,0 0-1-16,0-1-17 15,-7-4-20-15,-5-5-44 16,-32-40-18-16,20 24-27 16,-11-3-6-16,-14 2-8 15,-5 2 1-15,-11 6 2 16,-5 5 1-16,-11 7-3 15,-10 7-1-15,-9 1-4 16,0 5-2-16,-4-3-4 16,7-3-5-16,-3-1-3 15,4-1-1-15,4 7-4 16,-1 5-1-16,2 16-4 16,-6 8-1-16,5 24 0 15,-1 7 1-15,12 3 1 0,12 1-1 16,18-7 0-16,9-1 1 15,12-7 1-15,7-5 1 16,-1-9 1-16,6-3 1 16,8-5-4-16,2-5-10 15,7-10-61-15,-5-8-39 16,13-3-116-16,1-5-55 16,3-8 179-16</inkml:trace>
  <inkml:trace contextRef="#ctx0" brushRef="#br0" timeOffset="-182459.8">26309 7695 480 0,'-12'-12'256'0,"-7"14"-45"15,-5 9-34-15,-1 19-32 16,0 10-7-16,5 10-14 15,7 3-3-15,5-2 5 16,1-2-4-16,0 1-12 16,0 2-8-16,-5 7-16 15,6 6-11-15,-1-10-18 16,4-5-11-16,10-12-28 16,4-16-7-16,15-11-4 15,8-8-1-15,11-19 7 0,4-7 16 16,8-17-44-16,4-6 73 15,-4-1-49-15</inkml:trace>
  <inkml:trace contextRef="#ctx0" brushRef="#br0" timeOffset="-181470.18">26384 8767 416 0,'-16'4'260'15,"13"8"-71"-15,-8-8 20 16,1 3-3-16,0-8-34 15,-13-16 2-15,15-2-34 16,-3-10-19-16,11-1-27 16,2 0-17-16,3-1-34 15,7 2-15-15,10 5-13 0,6 4-4 16,1 7-1-16,-3 3 2 16,-11 8 6-16,0 2 6 15,-11 8 7-15,-4 6-2 16,-4 13-4-16,-5 6-4 15,-9 6-8-15,0 5 0 16,-10-12-1-16,-3-5-1 16,3-10 1-16,-1-13 1 0,12-7-3 15,1-13-2-15,15-15-5 16,7-1-1-16,13-8 4 16,7 3 5-16,6 2 11 15,3 1 2-15,0 4 3 16,2 3 0-16,-3 10-3 15,-6 3-3-15,-10 14-1 16,-5 6 1-16,-9 14-3 16,-7 6 1-16,-9 15-2 15,-6 0-2-15,-7 10-3 16,-6-9-1-16,-3-20-4 16,12 5 6-16,6-21-20 15,5 2-20-15,14-8 34 16,-2-16-351-16,21-8 263 15</inkml:trace>
  <inkml:trace contextRef="#ctx0" brushRef="#br0" timeOffset="-180929.61">26534 8759 946 0,'-2'-18'437'15,"1"2"-217"-15,7-6-90 16,3 5 0-16,9 5-34 16,4 0 2-16,15 6 13 15,9-4-13-15,5-4-9 16,6 5-9-16,-4 2-21 15,-8 6-11-15,-11 7-18 16,-7 5-3-16,-9 12 3 0,-7 3 7 16,-2 2 15-16,-4 0 3 15,-6 1 5-15,-5 3-2 16,-9 0-15-16,-4 5-8 16,-5-4-15-16,1-2-6 15,2-5-7-15,4-5-2 16,4-13 0-16,11-3-2 15,3-5-36-15,1 0-31 16,-2 0-106-16,0 0 60 0,0 0 50 16</inkml:trace>
  <inkml:trace contextRef="#ctx0" brushRef="#br0" timeOffset="-180794.8">26924 9183 914 0,'-2'43'524'0,"1"-11"-57"16,0-8-117-16,-1-10-122 15,0-8-74-15,0-14-90 16,1-2-23-16,3-12 58 16,6-9-110-16,17-8 20 15</inkml:trace>
  <inkml:trace contextRef="#ctx0" brushRef="#br0" timeOffset="-174461.22">29863 8475 1199 0,'-3'-23'510'0,"0"11"-270"15,0 11-30-15,-2 8-40 16,2 12-27-16,0 13-52 16,-1 4-10-16,1 17-32 15,0 5-15-15,-1 12-18 16,0-2-6-16,0-4-4 16,0-2-3-16,0-15-21 15,0 2-29-15,0-13-51 0,2-3-31 16,0-15 188-16,2-5-69 15</inkml:trace>
  <inkml:trace contextRef="#ctx0" brushRef="#br0" timeOffset="-174083.47">30040 8673 578 0,'17'-24'348'0,"-3"3"-34"16,-1 0-43-16,-4 1-65 15,8 1-34-15,1 5-38 16,-9 1-11-16,2 5-11 16,-9 4 6-16,-14 4-6 15,-5 10-6-15,-14 14-26 16,-13 9-19-16,-11 15-20 16,0 4-6-16,-2-1-8 15,11-1-4-15,14-12 2 16,8-8 3-16,11-14 12 15,2-5 8-15,9-4 0 16,4-2-1-16,12 11-9 16,7-4-4-16,7 4 1 15,8 2-1-15,6-5-6 16,1 2-4-16,2-3-11 0,-5-4-4 16,-7-3-2-16,-2-1-11 15,-4-3-29-15,-13-1-30 16,-4-4-57-16,4 0 7 15,-7 0 63-15</inkml:trace>
  <inkml:trace contextRef="#ctx0" brushRef="#br0" timeOffset="-173841.36">30261 8569 882 0,'-7'-22'412'0,"18"8"-151"16,4 0-51-16,6 2-39 16,3 2-17-16,12-2-14 15,6 4-16-15,7 2-22 16,-3 0-20-16,-2 5-41 16,-12-2-10-16,-15-3-28 15,0 3-35-15,-6 0-77 16,2-3-40-16,5 8 81 15</inkml:trace>
  <inkml:trace contextRef="#ctx0" brushRef="#br0" timeOffset="-173618.11">30562 8242 955 0,'-2'34'525'0,"-7"1"-151"16,3 4-96-16,-2-4-51 15,1 3-110-15,0 0-41 0,0-3-53 16,-5 1-2-16,5-2-37 16,-2-3-15-16,5-4 19 15</inkml:trace>
  <inkml:trace contextRef="#ctx0" brushRef="#br0" timeOffset="-172496.57">31025 8425 913 0,'-14'-16'506'0,"0"6"-163"16,-12 3-92-16,0 8-43 16,-8 14-80-16,-7 12-13 15,1 20-15-15,3 7-3 16,10 23-20-16,9 0-11 0,12 2-22 15,6-6-9-15,6-11-15 16,4 1-4-16,5-6-7 16,-2-3-1-16,3-8-3 15,3-4-14-15,-3-13-65 16,1-6-32-16,-3-6 20 16,-3-8-619-16,-4-9 535 15</inkml:trace>
  <inkml:trace contextRef="#ctx0" brushRef="#br0" timeOffset="-172061.42">31258 8549 516 0,'-2'-11'288'0,"1"1"-53"15,-1 3-39 1,-2 6-24-16,0 3-11 0,-2 12 18 16,1 6 3-16,-2 11 1 15,-3 3-6-15,5 15-33 16,-5 4-30-16,-3 9-42 16,2 3-17-16,-11-1-24 15,6 4-6-15,0-1-12 16,8 2-4-16,3-10 9 15,3-9-2-15,3-22-24 16,-8-13-98-16,15-12 70 16</inkml:trace>
  <inkml:trace contextRef="#ctx0" brushRef="#br0" timeOffset="-171702.7">31453 8789 838 0,'-6'-4'441'0,"3"5"-163"16,-6 1-51-16,-3 2-18 16,-5 5-55-16,-9-2-6 15,-4 9-28-15,-5 0-15 16,-3 8-10-16,0 4-4 0,4 2-12 15,6 2 0-15,7-4-9 16,10 0-7-16,9 0-11 16,2-1-6-16,12 1-10 15,3-7-4-15,12-3-6 16,9-6-4-16,4-2-7 16,-1-4-3-16,-5-3-3 15,-3-3 1-15,-5-7-33 16,1-1-32-16,-6-8-35 15,-3-2 218-15,-7-7-111 16</inkml:trace>
  <inkml:trace contextRef="#ctx0" brushRef="#br0" timeOffset="-171511.72">31604 8634 892 0,'2'1'510'0,"12"-3"-78"16,2-5-236-16,0 1-22 16,3-1-100-16,-5-1-36 15,5 4-53-15,-1-2-42 16,5 6 498-16,7 1-353 0</inkml:trace>
  <inkml:trace contextRef="#ctx0" brushRef="#br0" timeOffset="-171071.41">32233 8476 925 0,'-20'-4'513'0,"-31"9"-159"15,15 16-82-15,8 11-38 16,-4 17-74-16,-13 7-21 16,7 15-26-16,-8 1-9 15,7-6-26-15,14-4-12 16,13-12-25-16,3-2-10 0,11-5-17 16,3-1-5-1,5 1-4-15,5-6 1 0,0-8-6 16,8-2-24-16,5-8-47 15,-3-7 5-15,3 3 29 16</inkml:trace>
  <inkml:trace contextRef="#ctx0" brushRef="#br0" timeOffset="-169802.49">32161 9268 747 0,'-6'29'319'16,"-3"-4"-199"-16,1-12-6 15,8-10 49-15,1-9 25 16,4-5 11-16,10-5-6 0,0-11-20 16,9-11-56-16,3-12-15 15,7-16-39-15,2 2-9 16,3-12 6-16,2 6 7 16,-1 4 22-16,-4 5-4 15,-3 21-16-15,-12 7-10 16,-11 24-18-16,0 10-6 15,-14 13-11-15,3 15-4 16,-9 5-13-16,-5 4-1 0,1 12-4 16,-4 0 0-16,2 3 0 15,5 2-1-15,8-3 1 16,3-10 0-16,12-11-3 16,5-14 0-16,1-21 1 15,4-5 1-15,-2-19 4 16,4-7 0-16,4-7 1 15,-3-5 0-15,3-1 1 16,-1 3-1-16,0 6-3 16,4 9 1-16,-5 18 10 15,-3 8 2-15,-8 16 7 16,-5 3 2-16,-9 17-6 16,-3 7 1-16,-4 10-3 15,-5 6-2-15,4-2-6 16,3-5-2-16,5-9-4 0,6-11-17 15,-2-10-60-15,1-3-18 16,-2-17 0-16,-1-2 280 16,1-20-136-16</inkml:trace>
  <inkml:trace contextRef="#ctx0" brushRef="#br0" timeOffset="-169547.51">32966 8585 1321 0,'27'0'514'0,"-13"2"-363"16,5 1-71-16,-4 8 28 15,-8 8-26-15,4 20 12 16,2 9-8-16,2 14-16 16,2 5-5-16,-15-1-6 15,-5-3-10-15,-9 5-19 16,-4-3-4-16,2 2-11 15,2-9 1-15,-13-10-19 16,0-3-10-16,-14-12 14 16,-10 6 324-16,1-3-238 15</inkml:trace>
  <inkml:trace contextRef="#ctx0" brushRef="#br0" timeOffset="-168955.42">30037 9371 1020 0,'-9'-13'484'0,"7"15"-208"15,-11 10-130-15,-1 13-44 16,-1 21-35-16,-5 9-13 16,6 19 3-16,5 7-11 0,6-3-19 15,1-6 2-15,6-17-31 16,-1-11-39-16,6-13 80 15,0-4-52-15</inkml:trace>
  <inkml:trace contextRef="#ctx0" brushRef="#br0" timeOffset="-168614.56">30453 9476 664 0,'0'-7'415'16,"-7"1"-50"-16,-7 1-122 15,-7 5-38-15,-11 4-65 16,-4 1-13-16,-7 9-13 0,-1 3 9 16,3 8 5-16,-7 7-7 15,11 4-5-15,8 3-8 16,-5-1-19-16,12 2-8 15,-1-11-22-15,0-1-11 16,20-4-16-16,5-6-7 16,19 2-10-16,11-5-2 15,3-8-5-15,6 1-1 16,3-9-8-16,-2-4-15 0,7-2-36 16,-4-8 18-16,0-8 12 15</inkml:trace>
  <inkml:trace contextRef="#ctx0" brushRef="#br0" timeOffset="-168436.64">30499 9507 1114 0,'20'5'533'0,"-2"-2"-200"15,7-2-115-15,-9-2-81 16,7 1-59-16,-2-1-41 15,-7 1-19-15,12 3-48 16,1 1 443-16,12 2-333 16</inkml:trace>
  <inkml:trace contextRef="#ctx0" brushRef="#br0" timeOffset="-168098.72">31019 9374 1177 0,'-32'8'507'0,"-5"18"-277"15,-6 6-9-15,1 18-59 16,2 16-27-16,8 9-30 16,4 4-14-16,12-3-20 15,5-5-8-15,9-12-26 16,1-3-10-16,6-6-15 16,4-4 0-16,5-9-37 15,2-6-4-15,1-11-59 16,5-8 48-16</inkml:trace>
  <inkml:trace contextRef="#ctx0" brushRef="#br0" timeOffset="-167824.77">31211 9678 1281 0,'-10'44'585'0,"-2"-1"-286"16,2 6-52-16,-4 4-121 16,-6-3-49-16,3 6-55 15,-4-4-11-15,14-2 6 16,7-7-8-16,12-10-58 15,2-12-9-15,1-12 23 16</inkml:trace>
  <inkml:trace contextRef="#ctx0" brushRef="#br0" timeOffset="-167512.55">31542 9749 994 0,'-18'2'471'15,"-2"6"-179"-15,0 2-43 16,-23-3-54-16,3 6-27 16,0 3-19-16,-1 1-9 15,7 7-7-15,4 4-2 16,5 2-15-16,4 0-15 15,9 0-26-15,2-3-13 0,10-6-27 16,9 1-10-16,9-6-11 16,10-1-4-16,9-8-17 15,1-6-20-15,8-10-37 16,2-6 25-16,4-1 15 16</inkml:trace>
  <inkml:trace contextRef="#ctx0" brushRef="#br0" timeOffset="-167253.56">31688 9642 1057 0,'19'2'587'15,"3"-1"-154"-15,7 3-140 0,4-3-73 16,5 5-120-16,4 0-49 16,-3-5-40-16,1 4-3 15,-8-9 1-15,-8-4-16 16,-5-4-50-16,2-4-31 16,1-4 46-16</inkml:trace>
  <inkml:trace contextRef="#ctx0" brushRef="#br0" timeOffset="-167089.72">31995 9522 1260 0,'-22'7'567'0,"7"7"-292"15,-11 0-22-15,-7 8-115 16,8 2-48-16,6 9-59 16,4 7-13-16,7-2-12 15,1-3-15-15,7-3 74 16,2-1-588-16,0 8 406 15</inkml:trace>
  <inkml:trace contextRef="#ctx0" brushRef="#br0" timeOffset="-166763.75">32266 9611 1480 0,'-6'8'579'16,"-15"13"-385"-16,-14 9-49 16,-13 14-13-16,-2 8-17 15,-2 5-13-15,0 2-17 16,12 7-17-16,-2-1-11 15,17 2-22-15,10-7-8 0,15-7-12 16,7-8-5-16,11-13-11 16,1-2-15-16,2-14-28 15,12 1-7-15,-5-12 81 16,8-2 174-16,11-6-131 16</inkml:trace>
  <inkml:trace contextRef="#ctx0" brushRef="#br0" timeOffset="-166540.8">32455 9791 1130 0,'6'16'543'0,"-14"11"-208"15,-5 3-83-15,-13 10-55 0,-15 1-77 16,-7 15-71-16,3 5-20 15,5 0-20-15,4-1-15 16,17-15-41-16,7-9-26 16,12-13 429-16,8-4-290 15</inkml:trace>
  <inkml:trace contextRef="#ctx0" brushRef="#br0" timeOffset="-166317.72">32492 9887 1160 0,'2'-4'543'16,"-4"9"-273"-16,-7 12-77 15,0 5-51-15,-9 13-43 16,0 1 4-16,1 6-15 16,2 3-9-16,11-1-27 15,5-4-16-15</inkml:trace>
  <inkml:trace contextRef="#ctx0" brushRef="#br0" timeOffset="-166149.78">31471 9994 2123 0,'403'-28'536'16,"-197"14"-354"-16,401-22-152 16,-594 30 2-16,-7 11 25 15,-4 7 10-15,-5 10-3 0,-1 3 6 16,1 2-24-16,0-1-9 15,3 4-22-15,0 3-6 16,0 1-5-16,0 4-5 16,-2-5-15-16,2 1-9 15,0-7 1-15,1-6-4 16,7-5 21-16</inkml:trace>
  <inkml:trace contextRef="#ctx0" brushRef="#br0" timeOffset="-165819.28">32851 9696 970 0,'19'-10'447'0,"-3"4"-213"15,2 3-17-15,10 1 2 16,-6-2-53-16,1 8-35 15,0 15-16-15,-9 9-29 16,2 9-9-16,-16 13-15 16,-8-4-12-16,-2 7-18 15,0 1-9-15,0 4-8 16,6-3 0-16,0-5-3 0,-3-1-4 16,11-7-2-16,-1-7-1 15,2-8 3-15,-3-6 1 16,-9-13-33-16,2 4-18 15,-1-9-50-15,4-5 24 16,10 7 40-16</inkml:trace>
  <inkml:trace contextRef="#ctx0" brushRef="#br0" timeOffset="-165270.65">33075 9410 1167 0,'14'-16'460'0,"5"22"-323"15,5 15 16-15,-2 25-28 16,2 14-13-16,2 19-1 16,2 5-1-16,0 4 3 15,2-2 8-15,-2-7-14 16,-8 0-16-16,-10-2-38 15,-9-6-16-15,-11-11-21 16,-3-6-7-16,-5-9 3 16,1-6-14-16,-1-3-40 15,3-3-11-15,-4-8 338 16,1 1-232-16</inkml:trace>
  <inkml:trace contextRef="#ctx0" brushRef="#br0" timeOffset="-164369.65">28383 9782 397 0,'-39'-27'262'15,"36"8"15"-15,-2 0-83 16,3 1-86-16,6 9-37 0,1 6-42 15,1-4-11-15,10 12 3 16,-5-4 10-16,3 0 8 16,-2 0 9-16,-4 0 14 15,-2 2-4-15,-6-4-7 16,-1 6-5-16,-5 1-4 16,-1 0 508-16,7 18-409 15</inkml:trace>
  <inkml:trace contextRef="#ctx0" brushRef="#br0" timeOffset="-161806.49">26084 6677 698 0,'-16'-41'405'0,"-1"1"-101"16,0 3-46-16,11 27-31 15,1 16-53-15,2 8-14 16,-2 24-40-16,0 9-20 16,-2 19-31-16,0 12-16 15,0 2-27-15,2 2-10 16,8-1-5-16,4 0 1 0,4-8-19 15,3-6-23-15,-3-22-91 16,5-12-67-16,1-19 114 16</inkml:trace>
  <inkml:trace contextRef="#ctx0" brushRef="#br0" timeOffset="-161473.33">26441 6628 882 0,'-18'3'434'0,"-3"11"-151"15,-6 1-42-15,-3 7-62 16,-1 8-31-16,-17-1-29 16,3 8 5-16,0 2 4 15,2-3-2-15,20-1 1 16,8-3-10-16,12-1-15 0,4-3-14 15,7 2-31-15,2-2-14 16,8-5-25-16,3-1-7 16,15-7-6-16,1-5-1 15,12-4-2-15,-2-5 1 16,0-6 5-16,0-3-4 16,-6-6-33-16,4-5-24 15,-1-7-13-15,3-8 275 16,-2-3-162-16</inkml:trace>
  <inkml:trace contextRef="#ctx0" brushRef="#br0" timeOffset="-161236.74">26809 6151 998 0,'-8'-2'540'16,"10"2"-180"-16,-1 13-89 15,0 6-28-15,15 18-89 16,-9 1-22-16,10 13-52 16,1 2-23-16,-4 2-29 15,2-1-9-15,2-8-3 16,2-5-5-16,-3-10-33 16,2-4-26-16,-5-10-62 15,-2-5 136-15,-4-13-36 0</inkml:trace>
  <inkml:trace contextRef="#ctx0" brushRef="#br0" timeOffset="-160905.45">26725 6499 943 0,'-12'13'469'0,"16"5"-140"16,1-6-55-16,16-8-50 15,6-4-61-15,-1-13-81 16,12 1-27-16,3-3-20 16,-7-3-21-16,5 6-25 15,-7-4 55-15,-1 5-46 16</inkml:trace>
  <inkml:trace contextRef="#ctx0" brushRef="#br0" timeOffset="-160523.22">27402 6093 851 0,'-54'23'444'0,"33"15"-116"16,-1 16-34-16,-10 22-90 16,4 9-23-16,-4 10-35 15,-3-1-15-15,13 1-5 16,10 0-16-16,10-21-32 15,12-7-19-15,9-20-32 16,-5-12-10-16,10-3 1 16,-5-11-4-16,-3-10-45 15,3-5-15-15,4-6 87 16,10 1-54-16</inkml:trace>
  <inkml:trace contextRef="#ctx0" brushRef="#br0" timeOffset="-160265">27613 6274 1064 0,'-1'24'583'15,"-6"3"-174"-15,0 25-169 16,-2 3-12-16,-8 9-117 15,0 7-23-15,-1 7-38 16,2-4-20-16,7 2-18 16,1-11-3-16,4-11 10 15,4-5-21-15,0-9-94 16,2-8 163-16,4-9-85 16</inkml:trace>
  <inkml:trace contextRef="#ctx0" brushRef="#br0" timeOffset="-159923.41">27957 6569 647 0,'-8'-4'401'15,"-5"4"-43"-15,-7 0-45 16,-11 4-98-16,-3 7-36 15,-11 10-35-15,-3 5-8 16,-1 14-6-16,-8 1-1 16,6-5-3-16,4 3 3 15,8-17-15-15,15 1-15 0,13 1-27 16,8 2-15-16,8-1-21 16,5-6-6-16,12 1-7 15,3-13-4-15,14 2-4 16,0 1-2-16,5-12 5 15,-4-2-6-15,-9-11-38 16,1-4-15-16,-2-4 204 16,8-6-142-16</inkml:trace>
  <inkml:trace contextRef="#ctx0" brushRef="#br0" timeOffset="-159729.68">27983 6488 1103 0,'0'-8'526'0,"17"2"-203"0,9-1-91 15,14-6-63-15,1 1-66 16,3 2-57-16,-7 5 3 16,-9-3-42-16,-2 0-7 15,-3-4-282-15,-2-9 194 16</inkml:trace>
  <inkml:trace contextRef="#ctx0" brushRef="#br0" timeOffset="-159564.5">28246 6300 991 0,'-17'37'574'16,"-2"-7"-157"-16,1 7-114 15,-5-5-72-15,2 6-139 16,3 6-43-16,2-8-16 15,6 4-1-15,4-1 148 16,0-5-122-16</inkml:trace>
  <inkml:trace contextRef="#ctx0" brushRef="#br0" timeOffset="-159295.43">28564 6411 1210 0,'-1'-37'533'0,"-17"22"-276"0,-2 9-49 15,-13 24-38-15,-6 7-27 16,-8 17-5-16,1 7-6 16,0 3-16-16,5 3-18 15,18 5-37-15,7-1-15 16,11-3-21-16,6-4-7 15,1-14-6-15,4-3 7 16,10-8-45-16,5-8 18 16,13-4-356-16,5-4 254 15</inkml:trace>
  <inkml:trace contextRef="#ctx0" brushRef="#br0" timeOffset="-159084.09">28783 6558 1399 0,'-26'18'575'0,"-17"16"-366"15,9 10 45-15,-8 13-102 16,-7 1-36-16,16 6-71 16,-9-7-28-16,21-7 10 15,2-3-15-15,15-13-19 16,3-5-102-16,4-11 415 15,7-3-260-15</inkml:trace>
  <inkml:trace contextRef="#ctx0" brushRef="#br0" timeOffset="-158675.12">28843 6556 993 0,'-10'2'575'0,"-3"8"-151"15,-2 19-153-15,-3 9-34 0,2 10-111 16,4 12-11-16,-1-6-32 16,5 0-12-16,8-3-24 15,2-10-12-15,8-10-22 16,5-10-5-16,3-16-2 16,6-3 1-16,6-11 3 15,-3-9 0-15,2-8-1 16,0-3-1-16,7-4-3 15,6 0-2-15,12-9-1 16,4-5 0-16,-11-2 14 16,-9 3 9-16,-20 21 16 15,-10 13 11-15,-6 25 4 16,-4 11-1-16,1 25-7 16,-7 2-7-16,3 0-19 15,8 2-5-15,1-12-9 0,6-1-3 16,3 0 8-16,-1-3-8 15,-6-8-53-15,4-4-29 16,-4-9-52-16,0-5 79 16,0-11 26-16</inkml:trace>
  <inkml:trace contextRef="#ctx0" brushRef="#br0" timeOffset="-158317.55">29526 6447 1060 0,'-4'10'448'0,"-2"6"-275"16,5 6 53-16,5 6-64 16,4 2-10-16,12 15-24 15,2 7-9-15,-5 16-15 16,-6 1-11-16,-12 3-24 16,-9 1-15-16,-8-11-24 15,-2 0-6-15,-3-11-8 0,2-6-1 16,6-10 4-16,2-7 0 15,3-14 285-15,1-7-335 16,2-19 93-16</inkml:trace>
  <inkml:trace contextRef="#ctx0" brushRef="#br0" timeOffset="-158004.58">29739 6250 1109 0,'4'12'443'0,"6"5"-292"16,2 12 25-16,5 7 18 16,6 10-18-16,-1 9-7 15,3 5-21-15,-3 12-35 16,-1 11-10-16,-4 6-28 15,-4-3-7-15,-10-1-8 16,-3-9-10-16,-9 3-13 16,-7 0-6-16,-5-11-15 15,0-3-2-15,-2-17 7 16,3-12-11-16,3-8 17 0,2-4 210 16,10-1-181-16</inkml:trace>
  <inkml:trace contextRef="#ctx0" brushRef="#br0" timeOffset="21198.39">19331 1410 551 0,'-1'-1'356'0,"0"0"-61"16,0 0-56-16,0 0-34 15,0-2-51-15,-6-8-18 16,4 3-23-16,-6-31-7 16,14 30-21-16,-1-1 7 0,-3 7 0 15,-1-1-6-15,-4 0-4 16,-1 2-10-16,-5-6-16 16,-2 0-9-16,-6-4-18 15,-3 1-9-15,-7-3-3 16,6 0 0-16,-11 1-2 15,1-2-1-15,-6 3-4 16,-10 1 0-16,-7-1-1 16,-2 1-1-16,-1 2 0 15,3-3-1-15,-1-2 2 16,-2-2-1-16,0-7 0 16,-7 0 0-16,-3-4-3 15,-5 5 0-15,-5 0-1 16,-1 3 0-16,-3 7-1 15,-4-1 1-15,-1 4 0 16,-4 1 0-16,8 1 0 0,3-3-1 16,1-4 1-16,6 0-2 15,-7-5 0-15,-1 0-1 16,0 4 0-16,-5 1-1 16,-8 2 0-16,-3 2 0 15,-12 3 0-15,1-1 0 16,3 4-2-16,-3-2 0 15,-4 3 0-15,-1 3-1 0,3 1 0 16,-5 3 1 0,-7 4 0-16,-2 3 0 0,2 3 0 15,-7 8 0-15,3-1-1 16,2-1 1-16,-14 0 0 16,10-4 1-16,3-1 0 15,-4 3 0-15,1 1 1 16,0 3-1-16,-8 7 0 15,12-3 1-15,-5 1 0 16,-6-1 0-16,17-4 0 16,-16 1 2-16,8-2-1 15,1-5 1-15,-4 1-1 16,0-4 0-16,3 1 0 16,-2 1 0-16,-3 2-1 15,0 1 1-15,-4 4-1 16,6 1 1-16,-8 0 0 15,7-4 0-15,-4 2 0 16,1-8 0-16,1 3 1 16,-2 2-1-16,17-12 0 0,1 15 1 15,4-4-2-15,7-2 1 16,-10 9 0-16,-12-13 0 16,18-7 0-16,-7 11 0 15,7-8 0-15,21 4 0 16,-10 4 0-16,-4-9 0 0,5-1 1 15,-5 2 0 1,8-2 3-16,11 5 0 0,3-4 2 16,-1-2 0-16,-2-1-2 15,-3 4 1-15,8 3 5 16,0 0 1-16,3 1 1 16,-1-1-1-16,-9-4-5 15,4 2-1-15,3-5-2 16,3 4 0-16,7 1-1 15,2-1-1-15,-3 4 0 16,4-3 0-16,-1-1-1 16,1 2-1-16,4-5 0 15,3 2 1-15,11-3-1 16,0-2 1-16,6 2-1 16,-3-1 1-16,-5-4-1 15,7 2 0-15,5-1 0 16,1-4-10-16,9-2-26 0,2-5-26 15,4-5-65-15,8 1-31 16,2 4-80-16,7 3 460 16,19 4-197-16</inkml:trace>
  <inkml:trace contextRef="#ctx0" brushRef="#br0" timeOffset="21676.69">8605 1517 379 0,'-12'5'276'0,"-11"1"42"16,4 2-47-16,-11 3-52 16,8-1-40-16,-7 7-51 15,-2 0-6-15,-2 2-7 16,-1 5 10-16,5-5 10 15,0 1-6-15,5-6-15 16,0-1-8-16,7 3-23 16,0 1-11-16,4 11-24 15,5 4-12-15,3 3-9 16,-1-4 0-16,11-6 2 16,5 5 1-16,12-9-4 0,6 1-4 15,8-4-5-15,2-15-2 16,4-3-2-16,1 0 2 15,5-11-26-15,7 6-28 16,6-7 20-16,8 11-316 16</inkml:trace>
  <inkml:trace contextRef="#ctx0" brushRef="#br0" timeOffset="22345.8">9717 797 885 0,'-505'-112'442'0,"491"97"-221"0,10 6-110 0,-7-6 0 0,5 5-34 16,8 13-63-16,-2 7 44 0,-2 11 21 0,-1 26 93 16,-3 12-7-16,-6 22-17 15,4 12-26-15,5 0-57 16,5 0-12-16,10 3-13 15,-2-9-9-15,2-9-14 16,-8-10-4-16,1-19 4 16,5-7-14-16,-1-16-58 15,9-10-27-15,8-11 40 16</inkml:trace>
  <inkml:trace contextRef="#ctx0" brushRef="#br0" timeOffset="22885.83">9842 628 1073 0,'-6'-7'493'16,"-4"8"-241"-16,1 2-27 15,-8 4-81-15,-6 10-46 16,-7 2-37-16,-7 7-11 16,-1 6-16-16,-3 3 4 0,-10 8 9 15,-5-5 2-15,-13-1 9 16,5-8-8-16,6-11-14 16,6-3-7-16,9-9-11 15,-2 6 3-15,1 10 11 16,2 0 9-16,3 12 10 15,-2-4 1-15,10-7-1 16,3 1-4-16,5-1-3 16,13-4-7-16,11-3-9 15,12 3-2-15,20-4 10 16,2 2 7-16,8 2 6 16,-10 2 0-16,10-1-11 15,11-2-7-15,4-2-5 16,16-4-9-16,-6 4-6 15,-3-5-1-15,-9-1-4 16,-4 1 3-16,-12-3 0 16,-7 8-1-16,3-3 0 15,-7-2-21-15,-3-3-57 0,0 4-47 16,-6-4 44-16,-2-1-375 16</inkml:trace>
  <inkml:trace contextRef="#ctx0" brushRef="#br0" timeOffset="23233.32">10059 700 1381 0,'11'-6'631'15,"4"3"-363"-15,16-6-22 16,3-3-4-16,11-3-112 15,-3-1-31-15,2-1-54 0,1 5-13 16,-2-6-17-16,11 4-4 16,-13 6-3-16,1-6-26 15,-12 12-29-15,2-4 292 16,0 14-203-16</inkml:trace>
  <inkml:trace contextRef="#ctx0" brushRef="#br0" timeOffset="23438.68">10392 256 1265 0,'-21'32'606'16,"-7"5"-277"-16,10 15-63 16,2-2 2-16,5 2-104 15,2 11-43-15,6 9-67 16,1-4-21-16,3 0-12 15,4-7 19-15,6-14 204 16,6-8-823-16,-8-12 495 16</inkml:trace>
  <inkml:trace contextRef="#ctx0" brushRef="#br0" timeOffset="24971.23">9049 763 551 0,'-16'-14'288'0,"3"-7"-39"15,0-1-9-15,8-5-22 16,-5 3-8-16,-3 2-45 16,4 4-2-16,-7 18-32 15,5 12-11-15,-4 35-12 16,1 23-24-16,4 18-15 0,-2 16-8 16,10 16-15-16,2 1-3 15,6 3-5-15,3-16-2 16,5-19-10-16,1-12-6 15,-3-12-8-15,0-5-2 16,3-15 1-16,1-12 10 16,2-15-30-16,4-8-22 15,-1-17-39-15,4-11 31 0</inkml:trace>
  <inkml:trace contextRef="#ctx0" brushRef="#br0" timeOffset="25455">9605 791 760 0,'-3'-4'368'0,"0"-1"-122"15,3 1-21-15,-1 3-30 16,0 1-44-16,0 0-40 15,0 0-15-15,0 0-15 16,-8 5-8-16,-17 3-26 16,-41 38-9-16,18-18-12 15,2 0-5-15,-16-2-11 0,2 11 2 16,3-1 14-16,-7 1 9 16,13 7 22-16,10-10 2 15,12-5-7-15,-8-3-7 16,10-3-12-16,-6-2-5 15,6 0-5-15,10 0 2 16,13 0 3-16,7-6 2 16,15-3 8-16,9 1 1 0,10-10 1 15,3 2-3 1,5-2-11-16,0-1-7 0,9 0-9 16,0 0-3-16,-1 0 1 15,-3-2 0-15,-12 0 1 16,3 5 3-16,-1-4-22 15,4 3-26-15,0 2-43 16,2-3-123-16,10 3-47 16,-3-2-222-16,9-7 287 15</inkml:trace>
  <inkml:trace contextRef="#ctx0" brushRef="#br0" timeOffset="27565.91">19784 3441 593 0,'-9'-6'316'16,"-9"-1"-38"-16,-1 8-39 0,-3 5-38 15,-9 5-38-15,0 9-73 16,-3 0-20-16,-7 1-22 15,0 4-7-15,-10 8-11 16,-3 2-2-16,-5 15 5 16,-9 4 1-16,2 7 0 15,-3 7-1-15,-14-1-7 16,-2 5-5-16,-16 4-5 16,-1 7 0-16,-5 15 4 15,-5-4 5-15,-8 12 8 16,-2-2 2-16,-10 7-4 15,0 0-6-15,7 0-4 16,-4 0 2-16,5-7 2 16,1 3 2-16,4 1-4 15,5-1-6-15,0-9-6 16,2 3-3-16,-2-2-2 0,-5 1-2 16,8 4 2-16,-1-8 0 15,4-2 4-15,2-2 2 16,18-5 0-16,-4-3-1 15,1-10-3-15,-2-5-1 16,1-3-2-16,11 1-1 16,8-3-1-16,-4-4 0 15,1-11 0-15,3-2-1 16,4-10 2-16,10 1-1 0,11-7 0 16,6-2 0-16,5-8 0 15,5 1-1-15,1-4-2 16,-6-6-6-16,9-4-43 15,1-6-33-15,10-7-101 16,13-4-72-16,9-12 160 16</inkml:trace>
  <inkml:trace contextRef="#ctx0" brushRef="#br0" timeOffset="27865.72">15609 6504 648 0,'-8'6'324'16,"-8"6"-112"-16,-8 13-48 16,-3 5 6-16,-5 17-39 15,-5 2-17-15,-6 9-11 16,8 7 8-16,-1-11 10 0,5 4-8 16,8-8-13-16,-4-7-6 15,9-2-24-15,4-7-7 16,19-8-13-16,9-5-6 15,14-12-8-15,13-7-3 16,7-8-10-16,0-8-6 16,10 2-8-16,-2 1-2 0,10 5 1 15,-8 2-7 1,-5 5-54-16,-3 3-44 0,-18 12 56 16</inkml:trace>
  <inkml:trace contextRef="#ctx0" brushRef="#br0" timeOffset="28344.7">14235 7877 1277 0,'-7'2'501'0,"-3"5"-337"15,-1 14-35-15,4 17 0 0,-1 27 3 16,-1 15-13-16,5 19-10 16,-2 1-11-16,3 8-22 15,-4-1-14-15,0-8-28 16,-2-6-7-16,1-8-14 15,3-7-3-15,4-11 5 16,1-7-4-16,4-22-45 16,1-12-43-16,5-21-85 15,4-5-470-15,2-13 445 16</inkml:trace>
  <inkml:trace contextRef="#ctx0" brushRef="#br0" timeOffset="28823.95">14901 8050 552 0,'-13'4'364'16,"5"1"20"-16,-2 8-83 15,-9 5-82-15,-1 3-37 16,-7 3-50-16,-1 4-7 15,-9 3-18-15,-1-3-8 16,-6 11-20-16,-8-8-19 0,-6 12-15 16,3 11 1-16,-7-4 9 15,3 8 7-15,-5-8 8 16,1 2-3-16,6-5-6 16,8-4-1-16,26-2-8 15,4-14-1-15,17-3-5 16,2-3-2-16,13-10-3 15,8 9-3-15,16-7-7 16,13 3-4-16,7-2-8 16,-1-5-4-16,1 5-4 15,-2-3 0-15,4 5-2 16,3 8-1-16,-3 0-2 16,5 8-2-16,-13 8 1 15,0 3 0-15,-9 1 1 16,-9-1 0-16,-7-16 6 15,-10-4-7-15,4-4-48 16,-10-10-25-16,3-9-62 0,2-7 273 16,-8-31-121-16</inkml:trace>
  <inkml:trace contextRef="#ctx0" brushRef="#br0" timeOffset="29121.78">14902 8094 922 0,'-3'1'419'0,"19"-5"-146"15,2-3-5-15,22-1 2 16,5-2-20-16,24 1-63 15,14-1-27-15,-3-2-59 16,-3-1-22-16,-15-2-37 16,-10 2-9-16,-12 3-14 15,-1-1-5-15,-9 2 6 16,-5-2-13-16,1 0-35 16,-2 2-20-16,-6 4 20 15</inkml:trace>
  <inkml:trace contextRef="#ctx0" brushRef="#br0" timeOffset="29706.77">15370 7741 691 0,'-25'24'380'16,"18"2"-15"-16,-9 4-107 0,0 5-29 15,-3 5-38-15,11 13-54 16,3 6-19-16,13 12-28 16,-4 3-5-16,-7-3-33 15,6 4-13-15,-7-14-11 16,4-5-6-16,0-9-3 16,0-11-2-16,-3-12-2 15,6-6 0-15,5-14 12 16,-3-4 11-16,8-13 9 15,-6-11 1-15,-3-16-11 16,6-6-11-16,-8-19-11 16,-2-6-2-16,7-16-1 15,-8-11-1-15,-1-7-4 16,2-3-1-16,-7 8 5 16,1 6 1-16,8 22 2 0,4 13 1 15,-6 23-4-15,3 9 0 16,-3 11 4-16,-2 8 1 15,-3 8-3-15,3 7-5 16,-4 17-7-16,3 18-1 16,0 26-2-16,4 14 1 15,2 22 2-15,-6-1 0 16,3 11 1-16,-3-7 0 16,2-16 0-16,5-7 0 0,-9-30 3 15,4-6 0-15,-3-13 1 16,0-4 1-16,4-9-6 15,-7-8-11-15,7-11-57 16,-3-6-40-16,3-8-80 16,9-3-21-16,-6 3 130 15</inkml:trace>
  <inkml:trace contextRef="#ctx0" brushRef="#br0" timeOffset="30150.73">15063 8043 1122 0,'-10'2'504'15,"7"2"-221"-15,1-1-30 0,3-1-48 16,-1-2-28-16,0 0-53 15,0 0-13-15,23 1-22 16,40 4-13-16,-7-6-17 16,3 0-7-16,1-3-14 15,-3 0-10-15,-11 1-14 16,0-1-4-16,-7 0 8 16,-4 0-14-16,-7-5-52 15,-3 3-32-15,-7 0 151 16,-7 0-82-16</inkml:trace>
  <inkml:trace contextRef="#ctx0" brushRef="#br0" timeOffset="30482.98">15307 7678 610 0,'-3'-27'344'0,"-3"-5"-83"16,3 11-22-16,3 4 22 16,0 10-58-16,6 6-18 15,8 9-35-15,-1 6-20 16,-4 15-19-16,-1 8-18 0,0 14-30 16,-5 12-17-16,0 13-4 15,-3 6 6-15,-3 15 5 16,6 0 2-16,-2-7-2 15,-3-10-10-15,0-19-17 16,-3-11-6-16,-1-13-8 16,6-4 19-16,4-11-31 15,-4-6-25-15,7-9-349 16,9 0 255-16</inkml:trace>
  <inkml:trace contextRef="#ctx0" brushRef="#br0" timeOffset="42842.86">7933 551 585 0,'-15'-29'345'0,"3"11"-20"16,0 7-80-16,7-3-69 15,3 13-35-15,8-8-59 16,8-6-27-16,20 14-40 16,10-15-6-16,20 6-4 15,7-2 1-15,12-17 3 16,1 10 3-16,5-4 4 16,1 6 2-16,-3 17-1 15,7-3-1-15,5-2-6 16,11 0-3-16,16-4-4 15,5-2 0-15,23 3-2 16,-9-5 2-16,7-4-2 0,7 7-1 16,-10 16 0-16,8 1-1 15,0 8 2-15,-9 12 2 16,-1-4 4-16,-5-1 2 16,8 10-1-16,6-21 1 15,6-6-1-15,8 6-1 16,-2-7 0-16,0 7-1 0,2-3-4 15,-2 1-1-15,-4-4 0 16,1 4-1-16,-14 0 1 16,9 3 1-16,11-5-1 15,-6-5 1-15,20 0-1 16,-9-3 0-16,-4-15 1 16,11 16-1-16,-9-11-1 15,-2 0 0-15,8 13 0 16,-9-17 0-16,5 15 1 15,4-8 1-15,-10-11-1 16,9 17 0-16,-5-16 0 16,-1 18 0-16,3 2 0 15,-5-6 1-15,4 0-1 16,4-4 0-16,-8 1-1 16,-1 9 0-16,-9 11 0 15,-4-7 1-15,3 5 0 16,-12-6 1-16,-1-3-1 0,-7 2 1 15,0 15-2-15,2-6 1 16,-4-8 0-16,4 1 0 16,-14-4 0-16,-1 3 1 15,-14 5 0-15,-12 1 2 16,-13-10 0-16,-6 0 1 16,-13 3 1-16,-4-3 1 15,-4 0 1-15,-10-1 1 16,-5-3 3-16,-5-3 0 0,-12-3 0 15,-6 4 4-15,-6 3 30 16,-7 4 12-16,-7-5 6 16,-4-5 7-16,-5-6-26 15,-1 11-12-15,-11 7-8 16,-1 5-11-16,-12 22-10 16,-5-1-2-16,-9 13 0 15,2 2 4-15,3 6 0 16,5-5 1-16,6 0 1 15,2 5-4-15,1-15 7 16,3 0-16-16,7-18-58 16,4-10-20-16,11-10-42 15,3-9-301-15,-1-18 315 16</inkml:trace>
  <inkml:trace contextRef="#ctx0" brushRef="#br0" timeOffset="43038.97">18550 355 784 0,'6'7'443'15,"-1"1"-53"-15,1 0-90 16,5 4-67-16,16 5-50 16,-4 18-78-16,5-1-22 15,5 1-40-15,-14 1-7 0,19-10-43 16,0 1 0-16,14-1 4 15</inkml:trace>
  <inkml:trace contextRef="#ctx0" brushRef="#br0" timeOffset="43980.16">19343 244 1227 0,'-1'-24'467'0,"-1"17"-323"16,1 7-9-16,-1 30 12 15,-3 15-40-15,0 24-54 16,-2 3 5-16,-3 20 0 15,-2-2-5-15,5 11-16 16,1-1-7-16,6-24-15 16,4-7-1-16,2-23-26 0,3-9-28 15,1-13-55-15,1-10-39 16,1-20 82-16</inkml:trace>
  <inkml:trace contextRef="#ctx0" brushRef="#br0" timeOffset="44476.14">19873 404 791 0,'-4'7'395'0,"-2"-9"-120"16,-2 10-33-16,-1 4-51 15,-1-7-32-15,-5 15-34 16,-5-10-12-16,-11-1-18 16,-2-4-7-16,-10 2-16 15,3 6-4-15,2-3-6 16,1 5-9-16,-4 5-17 16,-3-6-10-16,-1 8-10 15,3-1-1-15,8-1 4 16,1 0 4-16,9 2 9 15,1-2 4-15,8-5 0 16,6-3-1-16,9 2-5 16,2 0-3-16,16 4-5 0,0 9 0 15,11 1 0-15,1 4-2 16,5-2-1-16,3-4-3 16,8-6-7-16,-3-3-2 15,-3-6-1-15,-4-6-1 16,-8 10 0-16,2-11 0 15,3 8 1-15,-3 0-1 16,-6-5 0-16,-1 8 1 16,-6-15 0-16,-1 0-12 0,0-2-44 15,0-5 78-15,2 13-37 16</inkml:trace>
  <inkml:trace contextRef="#ctx0" brushRef="#br0" timeOffset="45265.09">19928 854 995 0,'35'35'406'0,"-44"8"-272"16,-4 3 17-16,-6 12 23 16,-4 6-49-16,2-5-38 15,-1 4-20-15,4-12-39 16,3-8-5-16,4-8-9 16,3-17-16-16,8-13 12 15,3-5-10-15</inkml:trace>
  <inkml:trace contextRef="#ctx0" brushRef="#br0" timeOffset="45531.83">20077 762 1107 0,'-5'-3'531'0,"2"3"-258"16,2 1-6-16,1-1-122 0,0 0-46 15,5 26-18-15,3 34-14 16,-13-17-15-16,4 5-3 16,-5 5-16-16,3 4-6 15,-3 1-11-15,6-8-3 16,1-13-6-16,1-3-1 16,3-5 3-16,-5-6-4 15,-2-4-35-15,1-6-32 0,-3-5 7 16,-1-6 18-16</inkml:trace>
  <inkml:trace contextRef="#ctx0" brushRef="#br0" timeOffset="45699.83">19882 1234 1207 0,'2'-1'539'0,"6"0"-327"16,6 1 17-16,5-7-131 15,2 4-50-15,6-2-12 16,-3 0-4-16,14-4-615 16,13 0 450-16</inkml:trace>
  <inkml:trace contextRef="#ctx0" brushRef="#br0" timeOffset="46004.71">20125 593 1070 0,'-1'-19'480'0,"0"18"-217"15,17 1-47-15,6-9-28 16,2 7-52-16,18-3-65 16,-2-2-12-16,3 5-31 15,1 4-8-15,-3-2-13 16,2 3-30-16,-6-2-17 16,-5-1-591-16,-8 9 457 15</inkml:trace>
  <inkml:trace contextRef="#ctx0" brushRef="#br0" timeOffset="46181.4">20448 299 1220 0,'-25'29'578'16,"-3"6"-313"-16,8 7-56 0,3-7-16 15,5-2-129-15,4 7-28 16,5 12-24-16,1 6-17 15,2 3-30-15,0-3 165 16,-4-6-112-16</inkml:trace>
  <inkml:trace contextRef="#ctx0" brushRef="#br0" timeOffset="46572.75">20084 897 597 0,'-12'-9'359'0,"4"7"-31"16,-6-4-24-16,7-2-63 0,4 0-35 16,-2-4-63-16,4 1-31 15,-6-2-60-15,-17 4-17 16,0-3-20-16,-1 3-9 15,-1 11-9-15,11 6-3 16,-3 4 6-16,3 5 12 16,10-6-7-16</inkml:trace>
  <inkml:trace contextRef="#ctx0" brushRef="#br0" timeOffset="47335.88">9892 1168 856 0,'73'35'452'16,"-66"-11"-156"-16,4 6-89 16,2 3 2-16,-1 5-99 15,-5-2-33-15,-4-3-42 16,-6-1-13-16,6-17-6 15,1-1 7-15,-1-7-37 16,1-4-30-16,-4-1-74 0,0-8-81 16,-3-3-282-16,2-1 317 15</inkml:trace>
  <inkml:trace contextRef="#ctx0" brushRef="#br0" timeOffset="47682.74">10007 1385 466 0,'-22'-99'353'0,"25"70"21"16,-3 6-94-16,8 2-30 15,-6 7-54-15,-5 4-27 16,14-1-48-16,-2-1-18 0,7-3-33 16,17-1-11-16,-9-6-17 15,5 2-11-15,5 5-17 16,-13 4-10-16,0 15-4 16,-8 9-1-16,-9 5 6 15,-8 6 4-15,-16 4 7 16,-4-3-1-16,-7 6 3 15,2-7 4-15,16 1-1 16,-1-1-2-16,11-6-7 16,9-4-7-16,-1-1-4 15,18-2 1-15,8 0-1 16,0 7-1-16,2-3 7 16,-7 2 5-16,-19 8 18 15,-10 0 6-15,-20 11 1 16,-22 2-3-16,1-5-12 15,3-3 5-15,-2-12-8 0,22-4 290 16,-3-5-227-16</inkml:trace>
  <inkml:trace contextRef="#ctx0" brushRef="#br0" timeOffset="48660.7">15413 8998 2315 0,'-13'51'129'0,"-2"24"-60"16,-3 9-18-16,-9 16-14 16,1 2-13-16,-5-13-5 15,11-5-8-15,6-25-49 0,-1-13-29 16,17-21-56-16,-3-20 65 15</inkml:trace>
  <inkml:trace contextRef="#ctx0" brushRef="#br0" timeOffset="48871.27">15467 8793 2180 0,'1'23'108'16,"0"0"-28"-16,-1 27 85 15,-1 12-34-15,0 13-54 16,1-2-22-16,3 5-31 16,6-3-11-16,2-13 3 15,4-5-14-15,1-17-42 16,0-9-25-16,2-9 94 0,-2-5-19 16,-7-3 17-16</inkml:trace>
  <inkml:trace contextRef="#ctx0" brushRef="#br0" timeOffset="49017.77">15331 9466 1382 0,'17'-6'595'15,"17"4"-326"-15,-3-1-48 16,11 0-120-16,-2 2-28 0,1-5-31 16,4 2-25-16,2-2 342 15,10-1-263-15</inkml:trace>
  <inkml:trace contextRef="#ctx0" brushRef="#br0" timeOffset="49385.1">16326 8058 936 0,'-11'19'490'16,"6"14"-8"-16,6 36-320 15,-2 10 7-15,-9 22-31 16,7 14-47-16,-7 7-19 16,10 7-5-16,5-2-9 15,-5-6-7-15,11-11-23 0,-5-12-9 16,-11-25-5-16,7-11-23 16,-1-27-58-16,4-11 91 15,21-13-42-15</inkml:trace>
  <inkml:trace contextRef="#ctx0" brushRef="#br0" timeOffset="49759.98">16874 8366 770 0,'-10'-10'437'0,"-3"8"-26"16,-6 2-100-16,0 6-62 15,-11-5-39-15,-10 8-57 16,1 8-16-16,-17 3-28 16,-1 9-14-16,5 12-25 15,-6-2-5-15,11 11-1 16,6 1 0-16,1-1 0 16,11-2-4-16,2-14-7 15,19 6-4-15,12-7-7 16,5-2-4-16,16 7-5 15,-3-8 1-15,19 6-1 16,2 0-4-16,15-3-8 0,5-3-6 16,3-4-7-16,3-2-1 15,-7-8 1-15,-7-7-6 16,-6-6-34-16,-3-3-27 16,-11-9-47-16,-5 3 220 15,-10-6-100-15</inkml:trace>
  <inkml:trace contextRef="#ctx0" brushRef="#br0" timeOffset="49949.08">16984 9030 1270 0,'-1'-1'610'16,"0"1"-271"-16,1 29-140 16,4 57-24-16,2-31-91 15,2 5-16-15,0 1-40 16,-1-5-13-16,2-2-10 15,-2-8-23-15,1-11-62 16,1-1-48-16,-2-11-275 16,-1-7 268-16</inkml:trace>
  <inkml:trace contextRef="#ctx0" brushRef="#br0" timeOffset="50392.44">17005 9152 923 0,'-7'-67'429'0,"9"13"-158"0,5 7-34 16,6 11-58-16,0 2-38 15,3 7-67-15,0 6-19 16,3 6-10-16,-1 7-1 16,4 6-4-16,-1 3 2 15,7 14-9-15,2 3-6 16,-5 4-12-16,3 5-6 15,-6 3-4-15,-6 0-2 16,-3 7 1-16,-5 2 0 16,-8 8-1-16,-6 1 7 0,-6 7 24 15,-5 2 7-15,-19-12 34 16,4-3 10-16,-10-17-5 16,8-9-1-16,22-9-25 15,9-6-16-15,25-10-17 16,5-1-7-16,9 1-9 15,-5-4 1-15,-7 10 3 16,-5 0-1-16,-13 9 20 16,-2 11 12-16,-16 14 6 15,-4 6 3-15,-19 6-16 16,-6 2-13-16,-11-8 0 16,-3-4-16-16,9-17-12 15,15-10 136-15,9-24-109 16</inkml:trace>
  <inkml:trace contextRef="#ctx0" brushRef="#br0" timeOffset="50645.9">17122 8154 1232 0,'15'-21'605'0,"6"2"-291"0,11 3-63 16,7 2-20-16,5 10-116 16,-2-3-29-16,2 6-42 15,-1 2-16-15,8 5-18 16,-2 0-2-16,2 1 6 16,-2-3 7-16,-8-2-20 15,-1-2 79-15,-17-3-62 16</inkml:trace>
  <inkml:trace contextRef="#ctx0" brushRef="#br0" timeOffset="50840.05">17527 7799 1319 0,'-30'19'622'0,"-5"27"-246"0,4 9-84 16,9 14-80-16,4 2-65 15,10 4-80-15,3 1-22 16,5-1-27-16,0-4-1 16,3-4-22-16,1-4 61 15,6-10-46-15</inkml:trace>
  <inkml:trace contextRef="#ctx0" brushRef="#br0" timeOffset="53932.21">20297 5445 856 0,'-1'-28'467'16,"1"10"-156"-16,3 22-36 15,-3 10-25-15,-1 27-73 16,-2 10-34-16,-4 40-24 16,-4 11-18-16,-4 18-28 15,1 7-15-15,0-8-22 16,3 0-10-16,4-16-10 16,-4-11-3-16,1-22-3 15,6-13-3-15,4-20-28 16,2-9-33-16,8-18-61 15,-1-14-21-15,6-15 449 16,7-8-262-16</inkml:trace>
  <inkml:trace contextRef="#ctx0" brushRef="#br0" timeOffset="54352.92">20798 5673 598 0,'15'-10'414'0,"-7"-1"-36"15,-1 4-74-15,-1-1-20 16,-4-4-104-16,2 5-28 16,-4-1-41-16,-5 4-10 15,-6 5-11-15,-3 5-13 16,-12 11-17-16,-7 8-7 0,-14 17-1 16,-2 1 0-16,-1 6-1 15,-8-3-3-15,3-8-3 16,-1 0 0-16,1-7 0 15,10-1 2-15,13-2 8 16,3-3 5-16,6 3 5 16,3 0-1-16,7 5-6 15,8 3-5-15,11 8-13 16,13-3-5-16,16-6-6 16,10 4-4-16,13-13-7 15,4-1-3-15,-5-3-7 16,-2-5-2-16,-5 0-2 15,-8-6 1-15,3 4-4 16,-3-2-12-16,-6-1-42 16,-1 3-52-16,0-3-66 15,1-6-214-15,0-13 528 16,2-10-183-16</inkml:trace>
  <inkml:trace contextRef="#ctx0" brushRef="#br0" timeOffset="54521.77">21081 6242 1158 0,'5'13'552'15,"-6"10"-223"-15,2 9-17 16,-10 7-84-16,5 7-56 16,-6 7-78-16,5 3-25 15,1-1-40-15,-2-2-12 16,9-6-7-16,-3-4 11 0,7-10-59 16,1-5-13-16,6-8-8 15,2-8 64-15,-5-15 4 16</inkml:trace>
  <inkml:trace contextRef="#ctx0" brushRef="#br0" timeOffset="54993.04">21113 6418 945 0,'-23'-37'452'0,"7"17"-131"15,5 6-48-15,-1 3-35 16,7-11-55-16,10-6-88 15,13-5-19-15,20-9-22 16,7 4-10-16,8 5-6 16,0 4-8-16,1 20-10 15,-3 9 1-15,-13 20-8 0,-12 7-1 16,-20 20 3-16,-11 7 1 16,-15-2 5-16,1 6 3 15,-5-11 12-15,3-3 7 16,9-8 3-16,3-11-4 15,13-9-13-15,4-10-7 16,10-5-10-16,5-1-3 16,6 1-1-16,-1 1 2 0,-6 4 8 15,3 3 8-15,-11 1 21 16,-9 2 9-16,-1 4 13 16,-10 2 4-16,-10 8-11 15,9 1-8-15,-20 3-14 16,1-1-9-16,-4-6-7 15,-9 0-4-15,6-5-7 16,0-6-1-16,2-5-5 16,5 0-3-16,-1-14-33 15,-1 0-4-15,9-4-72 16,-3-11 14-16,12-4-329 16,11-5 284-16</inkml:trace>
  <inkml:trace contextRef="#ctx0" brushRef="#br0" timeOffset="55426.48">21515 5471 1396 0,'16'-27'652'15,"5"6"-311"-15,0 4-2 16,4 10-130-16,2-1-54 0,6 6-53 16,10 6-28-16,5-4-31 15,10 6-6-15,7 1-16 16,2 1-8-16,-5 4-4 16,-5-3 8-16,-5 0-21 15,-8-2-14-15,-7 0 191 16,-7 2-502-16</inkml:trace>
  <inkml:trace contextRef="#ctx0" brushRef="#br0" timeOffset="56710.98">3257 5697 1013 0,'4'-35'491'0,"-8"6"-183"16,4 13-16-16,6 24-91 15,-5 19-40-15,13 35-60 16,-11 19 2-16,0 27-16 16,6 15-19-16,-3 17-19 15,1-4 0-15,0 2-7 16,0-9-4-16,-3-15-13 15,-3-10-8-15,0-17 7 16,-1-15-11-16,0-28-77 16,4-8-23-16,9-32 330 15,12-9-221-15</inkml:trace>
  <inkml:trace contextRef="#ctx0" brushRef="#br0" timeOffset="57060.14">3923 5925 728 0,'-2'-38'394'15,"-4"18"-72"-15,-4 9-28 16,-7 11-66-16,0 4-40 0,-2 30-66 16,-4 2-3-16,-14 12-11 15,-5 7-7-15,-16-3-7 16,0 10-8-16,0 5-14 15,-1-1 1-15,8-2 5 16,-2-11 4-16,12-4 9 16,15-7-3-16,19-7-17 15,1-5-13-15,10-4-24 16,2-3-8-16,3 2-7 16,12-1-2-16,19-1-3 15,-3-5-2-15,15-10 0 16,-5-5 3-16,6-6-7 15,8 3-16-15,-3 2-69 16,10 3 207-16,4 9-120 16</inkml:trace>
  <inkml:trace contextRef="#ctx0" brushRef="#br0" timeOffset="57449.99">3997 7322 1374 0,'-17'40'606'16,"13"-22"-298"-16,2-5-47 0,4-22 24 16,5-4-52-1,9-10-63-15,8-8-27 0,0-20-62 16,3-15-25-16,4-22-3 16,0-10-10-16,6-8-3 15,0-3-4-15,-7 3-11 16,-8 10-5-16,-2 32-10 15,-3 18-4-15,-5 31-3 16,-3 7-1-16,-5 11-2 16,-3 6 1-16,5 10 0 15,3 10 0-15,2 14 1 16,1 11 0-16,-2 13 0 16,3-6-1-16,4 3 1 15,0-8 1-15,5-5 7 16,-4 0-7-16,-3-12-44 15,-2-1-37-15,-6-13-78 16,-6-4-47-16,-13-8-21 16,-7-3 382-16,-6-6-144 0</inkml:trace>
  <inkml:trace contextRef="#ctx0" brushRef="#br0" timeOffset="57609.71">4278 7054 791 0,'-13'-15'504'0,"10"5"-42"15,-5 10-97-15,3 3-43 16,3 3-79-16,0 0-44 15,16 1-70-15,3-4-19 16,17 4-27-16,-9-7-15 16,7-8-27-16,5 1 11 0,3-8-42 15,9-1-11-15,6-2 184 16,2 2-157-16</inkml:trace>
  <inkml:trace contextRef="#ctx0" brushRef="#br0" timeOffset="58307.78">4104 5606 1040 0,'0'-1'483'16,"-1"0"-214"-16,0 0 7 16,1 0-63-16,1-1-51 15,27-3-51-15,59-31-15 16,-33 25 0-16,2 2 1 15,-5-2-15-15,-1 2-9 16,-4 1-24-16,-2-3-13 0,0 6-14 16,-8-2-5-16,-1 7-4 15,-8 2-1-15,-17-3-2 16,-3 5 4-16,-20-3 1 16,-12 0 0-16,-7 8-1 15,-13-4-4-15,-10 3-5 16,-3 2-1-16,-7-4-2 15,-1 0 0-15,10 3-2 16,8 0 2-16,19-2 7 16,15 1 3-16,14-8 1 15,16 0 7-15,23-3 18 16,9-5 8-16,12-2 10 16,-2-3-5-16,-5-2-21 15,-7-3-10-15,-2 1-6 16,-2-2 9-16,-7 4-17 15,1-3-10-15,-10 10 135 0,-4 5-71 16,-11 26-11-16</inkml:trace>
  <inkml:trace contextRef="#ctx0" brushRef="#br0" timeOffset="58838.78">4147 7049 833 0,'-12'2'408'0,"1"5"-130"16,-22 16-32-16,33-23 46 15,0 0-63-15,9-2-46 16,6 0-27-16,10-3-58 15,6-1-18-15,11 3-36 16,0-5-3-16,-5 2-25 16,-12-11-16-16,14 6-2 15,1 3-9-15</inkml:trace>
  <inkml:trace contextRef="#ctx0" brushRef="#br0" timeOffset="59256.74">4457 6732 1055 0,'-9'8'539'15,"7"1"-236"1,0-5-31-16,2 1-51 0,5 18-82 15,6-2-12-15,11 9-25 16,0-8 0-16,1 7-15 16,2 9-11-16,-3-4-28 15,4 9-12-15,3-1-13 16,-6-3-4-16,0 6-7 16,3-2 1-16,-18-12 12 15,4-4 8-15,2-7 13 16,-7-14 2-16,3-2-4 15,-10-4-6-15,-4-15-10 16,-7 6-4-16,-7-12-8 16,4-1-2-16,-6-2-23 15,1 1-9-15,7 6 168 16,6 5-799-16</inkml:trace>
  <inkml:trace contextRef="#ctx0" brushRef="#br0" timeOffset="61307.87">5141 7026 1218 0,'26'-7'488'0,"1"17"-314"16,-3 17-18-16,-3 31-35 15,-2 14-26-15,-16 20-45 16,4 5-10-16,-18-11 3 0,-9-5-8 15,-6-7-11 1,-16-13 408-16,-9-4-331 0</inkml:trace>
  <inkml:trace contextRef="#ctx0" brushRef="#br0" timeOffset="61906.47">3332 7625 1208 0,'23'0'448'0,"-15"17"-270"16,0 17 4-16,-8 35 20 16,-3 17-8-16,-4 27-86 15,-1 11-18-15,-2 6-36 16,1-2-13-16,1-16-18 16,2-8-5-16,7-19 2 15,-1-9-18-15,16-6-72 16,-9-13-90-16,4-14 93 15</inkml:trace>
  <inkml:trace contextRef="#ctx0" brushRef="#br0" timeOffset="62403.49">4049 7973 820 0,'7'-23'431'15,"-9"13"-91"-15,-4 3-12 16,-8 5-56-16,-5 0-60 16,-10 2-87-16,-11 0-12 15,1 12-12-15,-5 2-10 16,1 16-23-16,-4 7-8 0,-10 11-9 16,4 7-1-16,4 3-1 15,8 1 1-15,10-5-4 16,10 1-5-16,5-3-8 15,12-2-6-15,13-4-12 16,7-1-3-16,12-5-6 16,8-4 1-16,7-5-3 15,9-2 1-15,2-9-1 16,3 1 6-16,-2-5-3 16,-3-6-13-16,3 0 187 15,-9-10-735-15</inkml:trace>
  <inkml:trace contextRef="#ctx0" brushRef="#br0" timeOffset="62832.95">4161 8621 597 0,'73'27'327'0,"-52"-7"66"16,-8 3-198-16,4 20 27 16,-1 9-5-16,-10 18-75 15,4 9-18-15,-4 5-48 16,-2-2-21-16,0-12-24 15,0-5-11-15,0-12 12 16,2-9-6-16,9-4-41 16,-6-8 351-16,6-9-268 15</inkml:trace>
  <inkml:trace contextRef="#ctx0" brushRef="#br0" timeOffset="63249.88">4243 8801 1366 0,'-16'-31'569'0,"7"8"-360"0,4 7-17 15,2 5-72-15,9 3-46 16,17-2-39-16,5-3-17 16,16-7-8-16,4-2 3 15,5 5 2-15,4 4 0 16,-8 16-1-16,-1 13 0 15,-11 17 5-15,-6 16 6 16,-20 10 5-16,-11 7 0 0,-18 1-5 16,-5-8-4-16,4-8-7 15,2-12-5-15,17-15-10 16,6-12-4-16,11-13 0 16,6-6 2-16,12 1 5 15,-4 3 5-15,-4 9 11 16,-1 7 16-16,-24 9 35 15,-5 6 13-15,-15 12 16 16,-11 2-5-16,-5 3-33 16,-3 2-12-16,8-6-25 15,0-3-9-15,6-10 8 16,3-8-9-16,0-11-14 16,2-6 177-16,15-3-141 15</inkml:trace>
  <inkml:trace contextRef="#ctx0" brushRef="#br0" timeOffset="63653.51">4612 8185 1124 0,'3'23'548'16,"6"-12"-182"-16,19-3-157 16,15-1 34-16,10-4-46 15,-1-8-28-15,4-1-56 16,-1-8-31-16,-7-6-47 16,-1 0-12-16,1-6 0 15,-5-3-12-15,-1 2-38 16,3 2 210-16,-19-1-153 0</inkml:trace>
  <inkml:trace contextRef="#ctx0" brushRef="#br0" timeOffset="63828.21">5058 7634 1306 0,'-18'29'615'0,"3"7"-320"15,5 15-71-15,4 6-28 16,0 7-119-16,2 5-29 0,8 2-35 15,1 1-5-15,1-4 16 16,1 2 1-16,1 0-2 16,1 7-7-16</inkml:trace>
  <inkml:trace contextRef="#ctx0" brushRef="#br0" timeOffset="64147.75">5871 7945 1352 0,'-14'4'553'0,"6"7"-368"16,-4 14-41-16,3 19 34 16,8 35-52-16,-10 13-20 15,3 29-40-15,3 5-20 16,-4 0-20-16,7 1-4 16,2-14 18-16,-10-10-15 15,8-17-45-15,1-12-8 16,4-31 0-16</inkml:trace>
  <inkml:trace contextRef="#ctx0" brushRef="#br0" timeOffset="64494.8">6452 7906 1121 0,'-5'0'404'0,"-14"20"-301"15,-4 6-6-15,-22 6 60 16,-1 8 7-16,-5 11 18 16,-7 7 0-16,-8 8 1 15,-1 5-9-15,8-6-33 16,8-6-13-16,23-10-26 16,10-5-16-16,9-9-30 15,10-1-18-15,14-2-24 0,4 0-6 16,14-2 0-16,6 2 3 15,26-7 4-15,4-3 2 16,7-15 0-16,2-1-2 16,-17-10-4-16,3-7 4 15,5 7-13-15,-4-14-28 16,-9 8-41-16,-4 7 85 16,-16-3-33-16</inkml:trace>
  <inkml:trace contextRef="#ctx0" brushRef="#br0" timeOffset="64761.98">6802 8758 1236 0,'11'0'529'16,"-6"0"-295"-16,-6 22-65 16,-8 10 2-16,-7 19-49 15,-2 15-26-15,-3 5-46 0,-2 5-16 16,2 5 1-16,-8-6 14 16,-4-4 224-1,2-2-619-15,-12-10 322 0</inkml:trace>
  <inkml:trace contextRef="#ctx0" brushRef="#br0" timeOffset="65193.85">6905 8729 1568 0,'17'7'623'0,"1"18"-399"16,-1 7-5-16,1 13-68 0,4 8-14 16,1 2-51-16,-2 1-21 15,-4 0-18-15,1-3-9 16,-8-8-14-16,-6-9-4 15,2-4 17-15,-6-10-1 16,-8-1 38-16,-1 2 145 16,-14-3-160-16</inkml:trace>
  <inkml:trace contextRef="#ctx0" brushRef="#br0" timeOffset="65360.09">6797 9290 1075 0,'-7'2'643'15,"7"-5"-41"-15,8-5-344 16,4-2-14-16,9-9-130 16,5 8-13-16,4-14-91 15,4-6 6-15,13-18-760 16,-2-5 543-16</inkml:trace>
  <inkml:trace contextRef="#ctx0" brushRef="#br0" timeOffset="65594.56">6833 7966 1446 0,'-1'-6'658'0,"12"1"-340"15,15-1-84-15,10-1 21 16,32 2-112-16,8-2-32 15,7-4-69-15,-1 2-19 16,-12-3-4-16,-7-3-3 16,-11 2-30-16,-6-7-11 15,-15-6 226-15,-8 0-166 0</inkml:trace>
  <inkml:trace contextRef="#ctx0" brushRef="#br0" timeOffset="65735.75">7268 7609 1183 0,'-38'15'549'0,"20"9"-197"16,7 8-80-16,9 10-36 16,2 5-65-16,0 7-97 15,6 5-28-15,0 8 1 16,4 8 41-16,13 14-56 16</inkml:trace>
  <inkml:trace contextRef="#ctx0" brushRef="#br0" timeOffset="66064.27">5637 9047 1533 0,'12'42'645'0,"-12"16"-419"15,-10 6 1-15,-25 6-107 16,-8 5-36-16,-13 0-24 15,-4-4-5-15,-5-7 47 16,-8-9 193-16,-9-6-197 16</inkml:trace>
  <inkml:trace contextRef="#ctx0" brushRef="#br0" timeOffset="66978">21918 6819 1192 0,'24'39'571'0,"-19"3"-228"16,-24 21-148-16,-15 12 16 15,-25 9-79-15,-2 6-39 16,-5-11-32-16,-1-13-18 16,13-11-18-16,-4-12-9 15,-2-19-51-15,3-12 340 16,0-10-244-16</inkml:trace>
  <inkml:trace contextRef="#ctx0" brushRef="#br0" timeOffset="67561.18">22435 6143 1381 0,'14'-9'571'0,"-1"17"-303"15,-2 21-79-15,-16 35-8 16,-7 20-41-16,-11 28-70 16,-9 15-3-16,4 10-22 15,-7-5-12-15,5-15-13 16,7-11 0-16,6-19-20 15,2-7-31-15,11-11-53 16,-1-20 60-16,6-22-5 16</inkml:trace>
  <inkml:trace contextRef="#ctx0" brushRef="#br0" timeOffset="67921.73">22859 6512 1146 0,'19'-25'519'16,"-21"5"-245"-16,-5 7-51 16,-8 4-9-16,-4 5-57 15,-7 3-32-15,-10 1-10 16,-6 3-21-16,-4 4-3 0,0 12-6 16,2 4 4-16,-4 7-2 15,9 6-1-15,1 6-10 16,9 1-10-16,16 2-19 15,-2-4-9-15,16-3-14 16,6 6-4-16,7-10 0 16,11 1 1-16,4-7 1 15,2-9-2-15,9 0-6 16,-1-4-2-16,5-2-3 16,-5-7 2-16,-2-6-29 15,-1 1-26-15,-5-4-77 16,-1 5-29-16,-10 5-169 15,-3 3-79-15,-7 12 256 16</inkml:trace>
  <inkml:trace contextRef="#ctx0" brushRef="#br0" timeOffset="68209.7">22803 7223 386 0,'-6'67'304'0,"3"-5"29"16,7-6 51-16,7-9-27 16,8-23 1-16,2-9-26 15,6-21-85-15,6-14-24 16,-2-23-68-16,5-10-37 15,-7-16-38-15,0-12-16 16,1-17-14-16,0-3-2 16,-2-5-13-16,-2 9-10 15,-5 31-10-15,-3 17-1 0,-7 32 3 16,-7 17 5-16,-7 20 1 16,-2 13-4-16,-5 15-7 15,1 8-5-15,0 13-4 16,-2 1 0-16,4 8 6 15,4 6-2-15,3 2-49 16,-1-11 4-16,1-2-119 16,-3-13 37-16,0-20 78 15</inkml:trace>
  <inkml:trace contextRef="#ctx0" brushRef="#br0" timeOffset="68371.68">22937 7396 1095 0,'0'-30'528'0,"3"17"-122"16,15 10-118-16,-14-7-43 16,19 8-29-16,7 3-82 0,-5-7-34 15,15 2-29-15,-8-6-24 16,-1-7-20-16,1-3 225 16,1-6-198-16</inkml:trace>
  <inkml:trace contextRef="#ctx0" brushRef="#br0" timeOffset="68718.08">23432 6370 1246 0,'9'12'555'0,"-2"-8"-216"15,16 3-103-15,16-5 31 16,7-2-75-16,12-12-96 15,-2 0-29-15,-6-5-33 16,-6-7-18-16,-7 7-42 0,-11-10-19 16,-14-4-3-16,-13-2-682 15,-16-3 553-15</inkml:trace>
  <inkml:trace contextRef="#ctx0" brushRef="#br0" timeOffset="68849.03">23655 6108 880 0,'-7'27'511'0,"2"10"-156"15,2 15-35-15,0 10-30 16,-2 2-128-16,1 2-39 0,3-1-55 16,2-2-36-16,7 8 283 15,-3-5-663-15,1-1 325 16</inkml:trace>
  <inkml:trace contextRef="#ctx0" brushRef="#br0" timeOffset="69277.86">23925 7452 1585 0,'4'59'651'0,"-18"5"-443"15,-16-3-23-15,-28-12-53 16,-9 6-69-16,-17-15-36 16,2-8-3-16,8-5-20 15,0-15 16-15,-2-11-170 16,0-1 111-16</inkml:trace>
  <inkml:trace contextRef="#ctx0" brushRef="#br0" timeOffset="69716.85">22626 7698 1331 0,'-5'30'596'0,"-4"17"-335"15,-1 18-23-15,-2 23-92 16,-8 7-57-16,1 12-37 15,6 3-14-15,-5-12-22 16,3-9-3-16,7-21 0 16,-1-13-20-16,13-19-34 15,6-7-5-15,0-20 17 16</inkml:trace>
  <inkml:trace contextRef="#ctx0" brushRef="#br0" timeOffset="70071.18">23029 7961 764 0,'-22'1'465'0,"1"3"-87"16,-2 3-97-16,-1 1-20 0,-8 5-70 15,-12-3-16-15,-7 6-36 16,-9 0-13-16,-1 9-31 15,-2 8-8-15,10 9-17 16,4 2-8-16,12-3-2 16,21 3-8-16,11-7-16 15,6-2-4-15,18 1-11 16,4-5 2-16,9 0 8 16,11 0-1-16,3-9-4 15,1-4-5-15,8-7-10 16,-1-6-2-16,-1-6-4 15,1-7-21-15,-7-7-27 16,-8 1 28-16,3 1-542 16,-5 5 418-16</inkml:trace>
  <inkml:trace contextRef="#ctx0" brushRef="#br0" timeOffset="70375.8">23049 8705 1310 0,'-12'38'615'15,"4"-22"-254"-15,15-6-42 16,-2-22-90-16,8-6-80 16,10-17-80-16,-2-15-29 15,15-7-5-15,1-13 2 16,14-5-14-16,2-7-4 0,-2-7-4 16,-1 8 0-16,-13 16 3 15,-4 19 5-15,-15 30 13 16,-9 16 6-16,-2 30 3 15,-11 10-3-15,3 22-15 16,-5 1-9-16,-8-1-9 16,4 1-2-16,0-3 1 15,-7-1 2-15,16 5-39 16,-5-9-20-16,0-12-33 16,7-6 221-16,-14-25-112 15</inkml:trace>
  <inkml:trace contextRef="#ctx0" brushRef="#br0" timeOffset="70555.5">23185 8657 1381 0,'-7'-8'608'0,"9"-6"-278"0,4-1-28 16,5 8-79-16,0-3-50 16,3 4-97-16,1-1-38 15,8-5-19-15,7 2-7 16,10-5-30-16,4-4-2 15,7 1 246-15,4-1-183 16</inkml:trace>
  <inkml:trace contextRef="#ctx0" brushRef="#br0" timeOffset="70794.48">23688 8060 1289 0,'-9'-5'578'0,"11"2"-267"16,7-4-33-16,22-6-31 15,11 3-59-15,18 1-69 16,0 3-34-16,-7 6-41 16,0 3-16-16,-14 5-13 15,-1 0-8-15,1 2-6 16,-7-5-24-16,-1 0 242 15,0-3-170-15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04T16:16:12.397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2683 953 1289 0,'0'-5'45'0,"-2"12"92"15,-1 1 31-15,2 21 48 16,-1 5-8-16,7 12-35 0,7 10-20 16,5 15-35-16,9 10-19 15,0 17-34-15,8 15-12 16,2 8-17-16,-5 0-10 15,-4-13-9-15,-13-12 4 16,-6-26 7-16,-1-10 9 16,-9-24 14-16,2-12 0 15,-3-24-1-15,0-12-5 16,1-32-18-16,-12-25-7 16,-2-39-13-16,-2-21-7 0,6-18-19 15,12 9-8-15,9 25-3 16,0 24 3-16,0 44 15 15,-2 16 4-15,3 23 1 16,11 6 3-16,4 4 3 16,5 3 2-16,0 3 1 15,-2 4 0-15,0 8 1 16,0 6 4-16,-14 12 12 16,-8 13 7-16,-14 2 9 15,-13 5 0-15,-11 6-6 16,-7-12-5-16,-3 0-7 15,9-8-4-15,9-20-26 16,0-3-28-16,9-18-98 16,-6-8-76-16,2-10-347 15,17 0 363-15</inkml:trace>
  <inkml:trace contextRef="#ctx0" brushRef="#br0" timeOffset="321.94">3144 1784 1135 0,'0'65'593'0,"-3"2"-210"15,-2-4-121-15,0-8-53 0,4-17-85 16,1-10-31-16,7-21-36 16,10-11-14-16,9-20-16 15,9-11-1-15,2-22-4 16,7 2-6-16,-6-5-7 15,-6 2-2-15,-9 19 0 16,-10 3 2-16,-1 23 5 16,-2 11 3-16,-1 14 7 15,-5 8 3-15,-3 14 1 16,1 3-2-16,-1 0-8 16,2-1-5-16,-2-13-21 15,3 0-40-15,6 1-179 16,1-4-144-16,8-2 220 15</inkml:trace>
  <inkml:trace contextRef="#ctx0" brushRef="#br0" timeOffset="770.64">3690 1190 833 0,'8'-47'548'0,"-5"16"16"15,-3 26-291-15,-4 9-32 16,4 18-91-16,0 10-32 15,3 25-41-15,15 9-14 16,6 21-16-16,3 6-4 16,4 8-1-16,-8 3-5 0,-4-4-2 15,-1-11-3-15,-7-29-9 16,1-9 0-16,-7-29-4 16,0-7 0-16,-2-15 5 15,0-15 3-15,8-15-2 16,1-19-4-16,-1-32-8 15,3-7-4-15,3-13-6 16,2 17-1-16,3 30-2 16,-5 15-3-16,-3 26-1 15,-2 9 2-15,-2 12 2 16,0 8 3-16,-2 11 11 16,-1 8 8-16,-1 15 11 15,-4 11 1-15,-9 15-4 16,-1 1-6-16,-9-6-10 15,-3 5-1-15,-6-26-4 16,-8-10-11-16,6-10-59 0,-1-25-50 16,0-19-158-16,11-15-398 15</inkml:trace>
  <inkml:trace contextRef="#ctx0" brushRef="#br0" timeOffset="1007.44">4347 1054 1664 0,'7'0'695'0,"-5"10"-458"16,2 9 4-16,2 10-96 16,-4 5-44-16,-2 20-32 15,0 6-21-15,0 12-18 16,4 4-1-16,1-2-5 15,-1-2-2-15,-3-3-5 16,0-3-1-16,4-6-52 16,1-4-64-16,9-14-187 15,0-8-90-15,9-30 220 16</inkml:trace>
  <inkml:trace contextRef="#ctx0" brushRef="#br0" timeOffset="1175">4683 1547 1314 0,'9'15'691'0,"1"11"-262"16,-19 20-92-16,-4 8-80 16,-6 15-132-16,0-1-41 15,9-9-59-15,3-1-12 16,8-16-28-16,8-2-63 16,8-8-154-16,6-9-70 15,18-10 164-15</inkml:trace>
  <inkml:trace contextRef="#ctx0" brushRef="#br0" timeOffset="1503.06">5019 1714 1378 0,'1'-49'655'0,"-1"7"-296"16,-1 4-57-16,1 14-163 16,-1 1-62-16,1 8-65 15,0-8-21-15,8-5-61 16,4 6-32-16,9-8-42 15,4 12 7-15,-1 18 48 16,-8-4 26-16,-15 27 78 16,-8 3 31-16,-24 25 72 15,-3 19 40-15,-7 16 35 16,0 9-1-16,14-4-18 16,-3-16-19-16,24-22-46 15,6-10-16-15,14-24-34 16,13 4-13-16,4-10-17 15,7-10-7-15,16-10-7 0,-1-7-9 16,1-19-51-16,2 5-39 16,-9-1-90-16,-3-9 266 15,8 2-96-15</inkml:trace>
  <inkml:trace contextRef="#ctx0" brushRef="#br0" timeOffset="2180.55">6334 1676 1086 0,'-60'25'527'16,"62"-20"-241"-16,12-8-23 15,3-9-18-15,16-6-50 16,12-3-25-16,28-2-51 16,7-1-15-16,11 6-38 15,6 2-12-15,-11 1-20 16,-1 3-10-16,-5-2-11 0,-8 3 0 16,-19 14 1-1,-11 2 4-15,-19 14 15 0,-15 10 14 16,-12 10 20-16,0 14 5 15,-32 16-7-15,-2 6-10 16,-10 7-21-16,-6-11-7 16,18-14-11-16,5-8-5 15,15-15-2-15,4-8-9 16,7-10-50-16,5-10-44 16,3-12-127-16,9-5-87 0,-1-12-480 15,3-7 518-15</inkml:trace>
  <inkml:trace contextRef="#ctx0" brushRef="#br0" timeOffset="2337.32">7148 1591 654 0,'32'-14'480'15,"-10"8"-14"-15,-6 11-99 16,-13 1-49-16,-2 3-119 16,-3-1-51-16,2 0-79 15,-3 0-32-15,2 5-29 16,5 1-48-16,-11-2-148 15,3 2-458-15,-7-4 428 16</inkml:trace>
  <inkml:trace contextRef="#ctx0" brushRef="#br0" timeOffset="2825.6">6779 1200 1050 0,'-13'0'497'15,"3"5"-226"-15,5-3-22 16,-4 7-83-16,0 11-27 16,-8 11-20-16,-16 21-6 15,-10 0-3-15,0 4-1 0,-12 5-2 16,13-8-1-16,4 4-17 15,3-5-10-15,14-13-21 16,1-4-6-16,8-9-14 16,7-1-6-16,5-10-8 15,4-3-7-15,11 3-9 16,0-7-1-16,7-7-1 16,5 2 0-16,7-14-6 15,8 4-30-15,9-2-74 16,7-5 161-16</inkml:trace>
  <inkml:trace contextRef="#ctx0" brushRef="#br0" timeOffset="3234.75">8282 1159 1143 0,'-63'-2'523'16,"35"21"-297"-16,6 17-37 15,5 12 0-15,2 24-92 16,15 10-23-16,0 14-30 15,8-1 0-15,8-6 43 16,-11-7 10-16,6-24 8 16,-6-11-17-16,-5-16-36 15,-2-11 1-15,-8-15 16 16,0-7 1-16,-10-21-12 16,-1-10-14-16,5-31-34 15,0-24-8-15,8-39-8 16,12-12-2-16,6-8-3 15,4 5-5-15,12 42-3 16,-6 25-3-16,7 38-9 16,1 24 2-16,-2 13 4 15,2 8 4-15,0 22 14 0,3 4 2 16,-7 20 9-16,-3 4 11 16,-14 2 28-16,-7 9 13 15,-13-2 17-15,-13-4-3 16,-15-4-19-16,-6-7-10 15,0-18-8-15,0-8-10 16,14-20-63-16,1-10-40 0,12-10 42 16</inkml:trace>
  <inkml:trace contextRef="#ctx0" brushRef="#br0" timeOffset="3593.78">8573 1473 1340 0,'32'53'610'0,"-25"2"-278"16,-7-5-32-16,5-5-55 15,-7-6-70-15,7-15-60 16,0-7-24-16,-5-16-12 16,5-2 1-16,-2-20-18 15,4 1-13-15,14-9-25 16,3-4-8-16,15 0-10 15,1-6-3-15,-4 4-12 16,6 1-11-16,-1 10-17 0,0 11-8 16,3 13 6-1,-4 8 6-15,-7 16 17 0,-3 7 7 16,-10 7 7-16,-9 5 3 16,-11 0 14-16,3 1 3 15,-9-7 3-15,1-5 0 16,1-6-4-16,-4-5 13 15,1-18-61-15,0-3-88 16,4-21 82-16</inkml:trace>
  <inkml:trace contextRef="#ctx0" brushRef="#br0" timeOffset="4193.88">9117 1200 1407 0,'4'-22'602'0,"-1"7"-376"16,-4-1-32-16,4-3-118 15,7 0-40-15,-2 6-28 16,14 5-18-16,-1 16-50 16,-6 15-14-16,7 24-21 15,-8 22 11-15,4 22 37 16,-1 8 2-16,-3 3 84 16,0-6 43-16,-6-9 83 15,-1-8 41-15,1-23-6 16,-2-15-15-16,11-19-24 15,6-19-20-15,16-10-37 0,6-16-3 16,-4-31-37-16,4-6-8 16,-16-16-19-16,0 7-21 15,5 16-15-15,-6 7-17 16,13 6-54-16,-4 5-38 16,14 6-94-16,7-1-59 15,4 12-98-15,-3-7-34 16,-5 10 63-16,-6 4 73 15,-19 8 141-15,-9 8 98 0,-20 19 141 16,-9 1 57-16,-19 14 109 16,-10 8 15-16,-17 3-37 15,-6 15-28-15,6 1-60 16,17-7-38-16,15-11-56 16,10-9-22-16,13-19-35 15,-6-6 2-15,24-14-6 16,5-12 1-16,14-14-2 15,13-4-3-15,-5-11-7 16,-10 0-3-16,6 5-2 16,-10 1 3-16,-9 20 4 15,-2 5 2-15,-19 11 0 16,1 7-3-16,-2 9-6 16,6 10-3-16,-4 2 2 15,7 1-16-15,6-11-42 16,5-3 22-16,5-5 3 15</inkml:trace>
  <inkml:trace contextRef="#ctx0" brushRef="#br0" timeOffset="4735.14">10393 1107 1077 0,'4'-77'593'0,"-4"16"-131"15,-4 37-228-15,-1 13-54 16,-6 20-106-16,1 16-33 0,2 17-38 15,0 12-5-15,8 18-1 16,4 7 1-16,0 15-42 16,2 0-11-16,0 5-28 15,0-11-37-15,-4-10 29 16,-2-4 11-16,-7-21 31 16,-5-5 41-16,-9-21 22 15,0-9 9-15,-6-12 14 16,2-8 5-16,2-16-3 15,1-13 0-15,10-18-1 16,10-1 3-16,17-11 12 16,10 7 7-16,21 7 18 15,7 4 1-15,17 19 6 16,1 1 13-16,1 14 17 16,2 6 19-16,-6-2-2 15,7 5-6-15,-8-2-29 0,-9 1-20 16,-20 4-14-16,-6 3-13 15,-17-1-10-15,-15 0-4 16,-12 7-6-16,-23 1-2 16,-11 12-9-16,5-1-4 15,10-2 0-15,16-1-4 16,17-13-1-16,12-3-3 16,11-9-4-16,14-5 1 15,0-4-29-15,3 1-24 0,-3-8-40 16,-1-1-51-16,12 4 223 15,1 0-920-15</inkml:trace>
  <inkml:trace contextRef="#ctx0" brushRef="#br0" timeOffset="5151.87">12098 525 1119 0,'-8'16'462'0,"-1"26"-228"15,0 14-22-15,-4 29 27 16,-4 17-30-16,-5 18-64 15,3 2-15-15,-7 1-44 16,8-12-20-16,5-15-34 16,0-7-11-16,4-22 4 15,5-6-44-15,13-16-135 16,-5-13-87-16,16-15 125 16</inkml:trace>
  <inkml:trace contextRef="#ctx0" brushRef="#br0" timeOffset="5644.9">12650 1142 747 0,'10'-33'417'0,"-3"7"-78"16,-3 4-13-16,-5 5-31 0,4 7-59 15,-17 12-47-15,-6-5-19 16,-12-1-35-16,-14 6-10 15,-9 1-32-15,-4 8-16 16,-16 14-23-16,3-4-13 16,3 10-14-16,4 6-5 15,25 6-9-15,10 3 0 16,15 0-7-16,9-3-1 16,16 2-1-16,10-8-1 0,20-7 7 15,11-1 7-15,17-17 6 16,2 0 4-16,8-6-3 15,-3-15-5-15,-10-3-4 16,-8-8 0-16,-18-5 3 16,-16 15 3-16,-20-1 20 15,-4 5 5-15,-18 5 1 16,-10 1-3-16,-8 7-23 16,-1 5-6-16,0 4-7 15,9 1-4-15,10 9-1 16,1-1-1-16,10 3-2 15,11 0-1-15,2-3 1 16,1 2-1-16,18-3-6 16,-7-6-16-16,16 0-103 15,10-3-64-15,4-11-221 0,15 3-45 16,15-22 279 0</inkml:trace>
  <inkml:trace contextRef="#ctx0" brushRef="#br0" timeOffset="6082.76">13205 1318 1342 0,'4'-21'651'16,"-16"15"-259"-16,-9 6-68 16,-9 16-181-16,1 8-31 15,3 11-59-15,4 0-11 0,5 6-22 16,5-1-5-16,8-3-5 16,5 2 0-16,9-9 1 15,2-4 0-15,3-14 2 16,1-3 2-16,4-12 0 15,1-11 5-15,4-9 9 16,6-13 2-16,9-5 1 16,2-1-4-16,-3-1-4 15,-3 7 1-15,-13 8 15 16,-1 11 1-16,-13 18 0 16,-5 10-2-16,-3 21-18 15,-2 10-2-15,1 14 3 16,-3 10 2-16,-3 14 8 15,1 9 6-15,-10 2-1 16,-5-6-2-16,-12-12-8 16,-11-9-4-16,-3-11-6 0,-7-1-2 15,-4-15-1-15,-3-11-7 16,0-16-27-16,9-11-28 16,17-22-47-16,2-12-38 15,8-18-78-15,5-10-28 16,19-4-104-16,17 4-3 15,37 1 222-15</inkml:trace>
  <inkml:trace contextRef="#ctx0" brushRef="#br0" timeOffset="6453.18">14012 1252 1056 0,'9'-10'552'0,"-6"6"-108"16,-5 4-66-16,-12 6-76 15,-2 0-69-15,-10 7-112 16,-1 6-24-16,2 3-31 16,-3 4-11-16,2 3-15 15,0 1-8-15,-6-11-11 16,10 8-7-16,12-9-7 16,7-7-2-16,19 14-3 15,3-18 1-15,14 11-1 16,3 2 0-16,6-4-3 15,5 9 5-15,-9 2 36 16,-5 3 9-16,-21 3 22 16,-17 2 5-16,-20 1-22 0,-8 5-7 15,-8-6-11-15,9-2-12 16,-6-15-8-16,-1-6-3 16,-3-12-12-16,-10-6-10 15,13-5-40-15,6 1-24 16,7-3-14-16,4 3 156 15,13-1-58-15</inkml:trace>
  <inkml:trace contextRef="#ctx0" brushRef="#br0" timeOffset="40081.49">7495 3606 399 0,'7'-16'300'15,"-4"-3"14"-15,-2-1-87 16,-1 2-22-16,-2-3-26 16,0 5 0-16,-4-3-7 15,0-3-8-15,-6 8-18 16,-5-4-12-16,0 5-33 15,1 2-15-15,-11-1-25 16,-2 5-15-16,-7 14-17 16,-5 5-9-16,-2 7-10 15,1 8-2-15,1 4-3 16,-2 8-1-16,4 10-2 16,3 5-2-16,3 15-2 15,4 5-2-15,15 7 0 0,5-1 0 16,14-10 1-16,7-8 1 15,14-15 2-15,8-7 0 16,7-9 2-16,5-7 1 16,1-9 2-16,1-7 2 15,11-12 3-15,-4-8 4 16,13-9 28-16,5-8 12 16,-12-10 17-16,11-1 4 15,-17-8-8-15,-5 0-2 0,-2 0-2 16,-11-9-2-16,-7-11-11 15,-4-3-6-15,-12-8-10 16,-6 3-7-16,-15 11-9 16,-9 8-2-16,-26 3-10 15,2 16-6-15,-4 11-7 16,-14 4-3-16,2 25-29 16,-9-2-14-16,1 11-54 15,10 3-38-15,10 10-104 16,6 10-51-16,6 16-119 15,7 12 240-15</inkml:trace>
  <inkml:trace contextRef="#ctx0" brushRef="#br0" timeOffset="40740.8">7264 4172 822 0,'-3'-29'358'0,"6"11"-177"16,1 3-14-16,-4 8-25 15,4 6-29-15,-1 9-23 16,-3 0 10-16,-2 11 7 15,1 4 3-15,2 20-15 16,0 10-16-16,-1 22-15 16,-4 7 0-16,-9 9 4 15,1 4 4-15,3 0 2 16,-2-2-3-16,4-15-14 16,1-6-10-16,-7-16-17 15,5-4-8-15,4-4-9 16,-7-9-1-16,9-20-2 31,0-11 6-31,1 2-54 0,-5 19-49 0,-4-13-137 16,11 0-69-16,5-11 175 15</inkml:trace>
  <inkml:trace contextRef="#ctx0" brushRef="#br0" timeOffset="41204.94">7186 5220 736 0,'2'3'390'0,"0"3"-72"15,0 5-68-15,-5 2-13 16,-28 29-50-16,4-16-40 15,-9 6-14-15,-11 16-11 16,4 8-6-16,-21 8-22 16,3 5-17-16,4 2-35 15,-4 0-11-15,5-7-17 0,-1-1-5 16,-3-15-4-16,5-3 1 16,19-7-26-16,4-7-15 15,16-4-62-15,3-8-40 16,5-10-68-16,6-2-70 15,10-8 179-15</inkml:trace>
  <inkml:trace contextRef="#ctx0" brushRef="#br0" timeOffset="41532.96">6938 5378 766 0,'1'0'455'0,"9"9"69"16,2-2-259-16,9 0 0 16,2 0-41-16,10 5-84 15,6 8-28-15,5 14-51 16,1 6-14-16,-5 8-13 15,-2 5-8-15,0-1-8 16,1 0-1-16,-1-6-6 0,-1-3-1 16,-7-7 1-16,-2-5 4 15,-1 3-27-15,1 0-25 16,-10-2-125-16,3 5 429 16,-13-1-236-16</inkml:trace>
  <inkml:trace contextRef="#ctx0" brushRef="#br0" timeOffset="42052.58">7274 4448 654 0,'-30'6'385'0,"-8"17"-38"15,3 11-58-15,-20 12-86 16,-12 2-36-16,-3 16-47 16,-6-1-28-16,5 3-45 15,6-4-7-15,7-5-23 16,3-2-4-16,4-18-20 16,5-5-40-16,13-18-77 15,16-6 75-15</inkml:trace>
  <inkml:trace contextRef="#ctx0" brushRef="#br0" timeOffset="42297.68">7122 4590 1057 0,'26'3'519'0,"6"5"-235"15,8 4-48-15,3 4-30 16,12 13-73-16,-9 5-25 16,9 15-50-16,-4 4-19 15,2 0-21-15,-2-3-3 16,-9-9 9-16,-7-1-14 16,-5-4-94-16,-3-1-25 15,6-6 49-15</inkml:trace>
  <inkml:trace contextRef="#ctx0" brushRef="#br0" timeOffset="43075.96">6030 3586 1247 0,'9'-10'526'0,"8"-6"-294"15,6-8-5-15,8-16-8 16,1-7-47-16,3-17-33 15,-3-7-17-15,1-15-14 16,-5-10 0-16,1-5-26 16,-3-5-13-16,-5-1-23 15,3 6-11-15,-3 17-12 16,6 13-1-16,-9 21-3 16,-6 9 1-16,0 21-2 0,-6 6-3 15,5 12-8-15,1 7-3 16,2 4-5-16,0 13-2 15,2 25 0-15,2 9 0 16,-3 29 3-16,5 11 0 16,-2 6 1-16,-3-1 1 15,11-16 1-15,-10-14 0 16,4-10 1-16,5-9 0 16,-14-17 3-16,1-6-2 0,-3-16-36 15,-7-8-34-15,2-4-76 16,-4-2-6-16,-1 0 85 15</inkml:trace>
  <inkml:trace contextRef="#ctx0" brushRef="#br0" timeOffset="43295.85">6334 3126 1062 0,'-22'2'552'0,"22"2"-50"16,6-3-237-16,9 0-13 15,9-1-41-15,8-5-76 16,2-1-36-16,3-7-60 16,1 2-11-16,7-2 1 15,14 4-34-15,-1-3 4 16,9 2-296-16</inkml:trace>
  <inkml:trace contextRef="#ctx0" brushRef="#br0" timeOffset="45274.62">17420 3271 483 0,'11'-6'309'0,"-3"4"-22"15,-4-5-17-15,-4 1-66 16,0 1-22-16,-9-8-19 15,-2 5-19-15,-4-1-44 16,-5 4-14-16,-3 5-37 16,-7 4-12-16,-2 8-15 15,-3 3-2-15,-5 11 13 16,3 8 2-16,-15 3 2 16,1 9 0-16,2-1-15 15,2-5-5-15,15 6-8 16,3-10-4-16,12 7-5 15,3 2 0-15,13 5-1 0,1 5 0 16,8 0 1-16,7-4 0 16,6-12 0-16,7-1 2 15,3-13 1-15,3-4 3 16,11-1 2-16,2-5 2 16,0-5 3-16,-3-8 3 0,-2-11 7 15,1-5 4 1,8-2 6-16,4 2-2 0,5-12 2 15,-1-4-1-15,2-7 6 16,-3-4 3-16,-11 2 2 16,-5 4 1-16,-13-2-7 15,-1 4-3-15,-8 4 0 16,-4 2 0-16,-6-4 7 16,-10-3 2-16,-8-9-8 15,-8-2-5-15,-7 3-13 16,-7-5-6-16,0 9-6 15,-4 0-2-15,-12 5-6 16,-2 10-2-16,-9 10-2 16,3 6 7-16,17 13-39 15,6 2-35-15,10 10-108 16,1 9-1-16,3 15 102 16</inkml:trace>
  <inkml:trace contextRef="#ctx0" brushRef="#br0" timeOffset="46328.7">17292 4059 472 0,'-12'-10'329'16,"9"4"-36"-16,4 7-75 15,-7 2-37-15,4 6-59 16,-5 6-13-16,5 6-6 16,0 2-6-16,0 13-19 15,-3 7-9-15,2 24-8 16,-2 5-4-16,-2 12 7 15,3-1 8-15,-12-8 4 16,8 4-2-16,0-8-9 16,-8-1-10-16,8-3-15 15,-1-7-5-15,-6-11-8 16,6-3-2-16,-2-13 1 16,0-1-1-16,7-7 3 0,-3-3 3 15,-2-8 6-15,3-3 3 16,-2-6 4-16,1 0-1 15,3-4-8-15,-3-2-6 16,0-1-12-16,0 2-6 16,1 1-7-16,2 1-2 15,-2 5-1-15,2 1 0 0,-7 3 0 16,-7 4 0-16,8 14 1 16,-12 3-1-16,-10 8 0 15,-3 4 1-15,-25-4 0 16,10 10 0-16,-8 3 0 15,-8 0 0-15,1 6 0 16,-2-4-1-16,10 7 0 16,11 4-1-16,1-6 0 15,-3-3 1-15,13-9-1 16,-2-4 1-16,17-9 0 16,0-4 12-16,5-12-40 15,4-6-31-15,-1-7-65 16,13-1-71-16,7-6 466 15,6-1-244-15</inkml:trace>
  <inkml:trace contextRef="#ctx0" brushRef="#br0" timeOffset="46709.78">17223 5211 1144 0,'10'9'485'15,"-3"-4"-247"-15,2 9-125 16,-2 7 27-16,10 12-39 16,-5 8-22-16,4 21-6 15,-1-2-8-15,-3 0-9 16,3 2-6-16,-3-19-23 16,6 1-3-16,-1-6-12 15,0-10-1-15,-4-10 9 16,-2-10-8-16,-5-12-77 15,1-6-49-15,1-13 60 16</inkml:trace>
  <inkml:trace contextRef="#ctx0" brushRef="#br0" timeOffset="47060.95">17235 4399 875 0,'-33'1'459'15,"-13"8"-189"-15,-17 17-63 16,-3 10-22-16,-11 20-87 16,0 2-1-16,4 16-21 15,-3-3-9-15,13-4-22 16,7-5-18-16,18-12 0 16,13-10-38-16,21-9-121 15,4-6-51-15,13-12 86 16</inkml:trace>
  <inkml:trace contextRef="#ctx0" brushRef="#br0" timeOffset="47336.21">17308 4471 1123 0,'23'2'558'16,"0"1"-226"-16,12 13-112 15,5 1 3-15,9 15-105 16,3 0-38-16,3 0-36 16,-12 2-11-16,-1-4-19 15,-5 2 2-15,3 3-5 16,6-2-58-16,-5-5-5 15,-1-3 24-15</inkml:trace>
  <inkml:trace contextRef="#ctx0" brushRef="#br0" timeOffset="47952.81">16605 2289 795 0,'-1'31'350'16,"0"20"-188"-16,1 10-2 16,7 20-16-16,-5-2-39 15,0 3-39-15,7-3-6 16,2-13-19-16,0-10-12 16,5-20-5-16,3-6-13 15,-6-19-63-15,5 3-41 16,-6-12-65-16,-13-10-64 0,-2 4 149 15</inkml:trace>
  <inkml:trace contextRef="#ctx0" brushRef="#br0" timeOffset="48413.59">16635 2645 345 0,'-10'-31'296'0,"1"8"92"15,-2-2-66-15,5 3-80 16,3-4-41-16,5-2-65 15,1-8-28-15,15-12-29 16,1 1-8-16,3-8-25 16,11 9-7-16,-9 11-21 15,9 9-5-15,1 13 3 16,-3 4 0-16,8 12 3 16,-12 3-1-16,0 9-1 15,-8 7-1-15,-13 11 1 0,-6 6-1 16,-13 10 3-16,-6-2-2 15,-5-6-3-15,0-5-1 16,12-10-5-16,2-7-1 16,10-5-4-16,11-1-2 15,2-4-1-15,6 8 0 16,5 4-1-16,1 2 1 16,-5 5-1-16,5-1 1 0,-1 3 2 15,0 2 2-15,-4 4 15 16,-12 2 18-16,-12-4 18 15,-12 0 11-15,-8 2 4 16,-7-3-13-16,-7-5-18 16,-4-8-9-16,4-11-8 15,4-5-17-15,3-3-57 16,6-3-39-16,-6-1-579 16,-6 5 470-16</inkml:trace>
  <inkml:trace contextRef="#ctx0" brushRef="#br0" timeOffset="50401.9">8393 3287 651 0,'-35'37'313'0,"28"-30"-126"16,1 3-26-16,2-3 5 0,1-3-46 16,2-2-24-16,5-2-14 15,-4-1 3-15,0 0 19 16,0 0-4-16,13-5-32 16,4 0-18-16,34-6-30 15,-26 13-5-15,0-1-4 16,3 0-3-16,5-3-2 15,4-2 0-15,10-2 0 16,5-7-1-16,6 1 1 16,-9-8-1-16,8 3 3 15,3 0 2-15,-1 2 4 16,6 2 2-16,-9 3-1 16,-6 2-3-16,5-1-2 15,3 0-3-15,13-2-2 16,10-5 1-16,9-3-1 15,4-2 0-15,3-1-2 16,3 5-1-16,10 4-1 16,-1 3 0-16,2 4 0 0,-6-4 0 15,0-4 0-15,2 0 0 16,-1 0 0-16,-2 4 0 16,4-5-1-16,2 4 1 15,3-8 0-15,7 1 0 16,7 7 0-16,-5-10 0 15,3 15 0-15,-6-5-1 16,-14 5 0-16,7 8 0 16,-9 4 0-16,-1 0 0 15,-3 0 1-15,1 1-1 0,6-4 0 16,2-2 1-16,10 5-1 16,-1-5 1-16,4-2 0 15,4 4-1-15,-6-2 1 16,-4 5-1-16,-2 0 0 15,-6 3 0-15,1 6 0 16,-1-4 1-16,-11-2-1 16,9 7 0-16,-2-3 0 15,-4 0 0-15,14 11 1 16,-5-6-1-16,-9-2 1 16,3 3-1-16,-11-8 1 15,-3-1-1-15,3 1 0 16,5 5 1-16,-14-3-1 0,-4 3 0 15,-6-4 1 1,-11-5-1-16,10 6 2 0,-4-1-1 16,-7 0 0-16,2 1 1 15,-6-4 0-15,1-1 0 16,2 0 1-16,-3 0 0 16,0 1-1-16,-6-2 0 15,-1 2-1-15,-10-2 1 16,8 2-1-16,3 4 1 0,-3-3-1 15,9 0 0-15,-11-2-1 16,-1-2 1-16,2 3 0 16,0-1 0-16,0 1 1 15,-1-1 0-15,-12-2 0 16,-5 2 0-16,-9-3-1 16,-3 3 1-16,-2-4 0 15,3 2-1-15,-6-5 1 16,5 3-1-16,-4 5 0 15,-1 1 0-15,1 1 0 16,-7 2 0-16,0 3 0 16,-5-6 1-16,-4 7 1 15,-7-6 3-15,-5 1 3 16,2 2 3-16,-11 3 10 16,7 1 3-16,-1 0 2 15,-12-3-2-15,7 1-9 16,-4-1-5-16,-5-7-4 15,11 9-2-15,0-6-1 0,-2-2 0 16,6 4 2-16,0-5-1 16,5-2 9-16,2 2-21 15,0-4-70-15,2-2-34 16,5 4 459-16,2-2-297 16</inkml:trace>
  <inkml:trace contextRef="#ctx0" brushRef="#br0" timeOffset="50791.65">16036 3027 473 0,'-6'-9'236'0,"-3"1"-46"16,1 5 1-16,8 4-18 16,-4 3-23-16,3 4-49 15,0-1 1-15,1 2 12 0,4-2-8 16,6 4-17-16,1 3-12 15,4 6-24-15,-4 5-11 16,1 3-15-16,-1 0-5 16,1 4-9-16,0-4-1 15,7 3 2-15,-3 0 2 16,3-8-15-16,-1 3-48 16,1-4 226-16,3 3-152 15</inkml:trace>
  <inkml:trace contextRef="#ctx0" brushRef="#br0" timeOffset="52323.24">16683 4124 471 0,'10'-6'250'0,"-2"2"6"16,-4 1-61-16,-2-4 4 15,-2-1-21-15,-2 2-57 16,-8-5-23-16,3 6-17 16,-2 2-9-16,-3-2-20 15,3 4-5-15,-11-4-4 16,1 0-4-16,-2 1 7 15,-3 2 9-15,-4 2 9 16,2-2-3-16,-2 2-14 16,-1-3-10-16,-3 0-19 15,-4-1-5-15,-1-1-4 16,1 2-2-16,0-1-3 0,-1 0-1 16,-9-2 1-16,-10-2 0 15,-8 0 1-15,-4 1 1 16,-5 3 1-16,5 2 1 15,-5-4 2-15,-5 0-1 16,-2-3-1-16,-7-3-1 16,1 5-3-16,4-2 1 15,2 2-2-15,-1 7 0 16,-7-7 0-16,-4 3-2 0,-5 1 0 16,5-3 1-16,-3 5 1 15,1-1 1-15,-2-1 1 16,-2 1 0-16,-3-3-2 15,-1 5 0-15,-7-1-1 16,-2-7 0-16,10 8-2 16,-6-3 1-16,1 5 0 15,-6-2-1-15,2 1 0 16,5 5 0-16,-8-7 1 16,0 7-1-16,-5-2 1 15,3-1 0-15,2 5 1 16,0-3-1-16,-2-5 0 15,3-1 0-15,0 1-1 16,1 5 1-16,-2 5-1 16,5-4 0-16,-3-5 1 15,5 3 0-15,2-5-1 16,-3 4 1-16,6 3-1 0,-6-14 0 16,2 11 1-16,-1-3-1 15,12 6 1-15,-3-3-1 16,2-1 0-16,-5 4 0 15,-3-7 1-15,12 7-1 16,-6-8 1-16,4-4 1 16,-1 3-1-16,1-4 0 15,5 1 1-15,7 1-2 0,-2-2 1 16,1 6-1-16,3 1 0 16,0 1 0-16,12 5 0 15,-6-10-1-15,14 3 1 16,-2-3 0-16,0-5 0 15,13 11 0-15,-1-6 2 16,5 5 1-16,7 5 0 16,-1-7 1-16,11 7 4 15,-2-6 2-15,7 0 3 16,2 1 1-16,-3-3-5 16,10 0-1-16,1-4-3 15,0 7-1-15,4 3-2 16,-3 1 1-16,-2 4-1 15,0-6 0-15,-12-3 0 16,4-2 0-16,-5 1 0 16,1 1 0-16,0 1 1 0,2 11-1 15,-9-11 0-15,1 7 0 16,-8-6 1-16,2-2-1 16,-2 2 2-16,-1-4 2 15,11 3 5-15,-4-3 2 16,6 0 1-16,2 1-2 15,2 2-5-15,2-1-1 16,4 0-3-16,0-5-1 16,2 2 0-16,4 3 0 15,2 3 0-15,-1-3 1 0,4-2 1 16,-2 0 0-16,4-4-1 16,0 6 2-16,3-3-40 15,1 2-36-15,0 0-110 16,0 0 496-16,0 1-270 15</inkml:trace>
  <inkml:trace contextRef="#ctx0" brushRef="#br0" timeOffset="52917.68">8733 3815 321 0,'-4'0'227'16,"-5"-1"22"-16,3-2-22 16,-4 4-63-16,2-2-30 15,0 1-37-15,-5 0-7 16,-1 6 1-16,4 5 0 0,-6 0-16 15,-7 1-11-15,-1 3-24 16,-9-2-7-16,-1 3-2 16,5 4 2-16,-4-6 7 15,2-4 0-15,6 2-5 16,5-7-2-16,9-5-5 16,0 6 0-16,4-7-5 15,-3 6-2-15,-2 4 0 16,1-6-1-16,-3 11-1 15,0-4 0-15,2-1-8 16,3 1-2-16,0-10-1 16,7 2 1-16,2 0 3 15,1 3 2-15,-1-5-1 16,0 0-2-16,3 1-2 16,14 5 0-16,32 11 2 15,-25-6 1-15,4-6 7 16,3 10 2-16,7-1 0 15,0 1 0-15,-4-3-6 16,-3-6-2-16,-10 0-3 0,4-4 1 16,2 0 0-16,-6 2-1 15,15 1 0-15,-5 4 21 16,-3 3-70-16,9 2-45 16,-10 3 390-16,5 3-279 15</inkml:trace>
  <inkml:trace contextRef="#ctx0" brushRef="#br0" timeOffset="55715.63">10631 2996 466 0,'-6'-7'253'0,"5"3"-50"15,-8-2-35-15,5 0-40 16,0-1-14-16,-1 5-17 16,6 1 1-16,1 1-6 15,-2 0-3-15,0-1-3 16,0 1-3-16,7-1-4 15,12-1-8-15,35-5-17 0,-25-1-10 16,4 2-18-16,1 3-5 16,3 6-9-16,7 8-3 15,5 8-7-15,-3 2-2 16,-1 3 0-16,-4 0 0 16,1-2 0-1,3-1 0-15,-1 0 3 0,3-1 3 16,4-1 4-16,1 4 5 15,-1 6 2-15,0 5 0 0,-13 10 0 16,-2 6-1-16,-3 6-1 16,-9-2-1-16,4 4-2 15,-2-2-2-15,0-4-3 16,2 8-2-16,-5 3-1 16,2-2 0-16,-3 8-1 15,-2 1 1-15,0 3 5 16,-8 4 3-16,-6 8 2 15,-4-4 1-15,-2 5-4 16,-1-1-2-16,0-3-1 16,-1 3 0-16,-3-4 3 15,-1 4 1-15,-3-1 3 16,-1 2 1-16,-4 0-4 16,-4 2-1-16,-5 7-2 15,-3-2-2-15,-4 4 0 16,-4-8-1-16,2-5 1 15,-5 1-1-15,11-26-2 16,12-30 1 0,2 1-2-16,-35 87 0 0,-4-7 1 0,6-4 0 15,21-48 1-15,2-4-1 16,7-4 0-16,6-10 1 16,3-23 2-16,1-4-11 15,5-7-38-15,1-6-23 0,2 5-61 16,2-5-29-16,-5-1-94 15,0 0-2-15,-1-4 151 16</inkml:trace>
  <inkml:trace contextRef="#ctx0" brushRef="#br0" timeOffset="56071.6">11218 6081 396 0,'-15'-2'261'15,"-2"0"5"-15,6 1-98 16,2 1-11-16,2 0-39 16,4 1-20-16,-1 0-14 15,1 1 4-15,3-2 5 16,-1 0-2-16,1 5-9 16,0 21-4-16,5 39-9 15,-1-23 1-15,3 5-8 0,0-4-7 16,3-5 6-16,-2-22 4 31,-4-8 8-31,1 1 6 0,7 12 1 0,6-8 6 16,10-13 2-16,-3-7-9 15,15-4-25-15,-2-5-17 16,2-9-24-16,1 3-3 16,-7-11-19-16,2 1-25 15,3-2-69-15,2-5-43 0,5 7 151 16,-2 3-41-16</inkml:trace>
  <inkml:trace contextRef="#ctx0" brushRef="#br0" timeOffset="57247.09">11680 6494 746 0,'-9'0'349'16,"-3"0"-155"-16,-2 1-57 15,0 7-5-15,-6 2-12 16,3 7 0-16,-8 9-1 15,-6 4-5-15,-6 12-10 16,-3 9-10-16,0 9-23 16,4 1-11-16,10 2-24 15,4-5-13-15,12-6-14 16,4-6-3-16,6-3-4 16,9 1 1-16,13-6 0 15,2 0 1-15,21-3 3 16,-10-12 1-16,3-7 2 15,2-5 1-15,-10-10-1 16,10-2 0-16,-2-11 8 16,-1 1 5-16,1-11 11 15,1 1 2-15,4-3-4 0,-4-5-5 16,5 2-5-16,-7-3 0 16,-8-1 3-16,-4-3 1 15,-6 1 1-15,-1-5 0 16,-6 0 3-16,4 8 0 15,-9-3 0-15,-5-1-3 16,-3 0-5-16,-8-4-4 16,-4-4-6-16,3 4-1 15,-5 4-3-15,8 2 0 16,-27 6-2-16,1 5-1 0,-10 6-2 16,-17-1-2-16,18 13-1 15,-1 3-2-15,7 5-3 16,7 5 2-16,3 5-26 15,2-1-17-15,13 9-50 16,2 4-38-16,10 17-100 16,4 6 548-16,8 13-273 15</inkml:trace>
  <inkml:trace contextRef="#ctx0" brushRef="#br0" timeOffset="57887.89">11626 7479 316 0,'-17'-61'220'0,"16"33"35"16,0 1-44-16,3 12-58 16,3 4-26-16,-4 4-26 15,2 8-3-15,-5-2-6 16,1 1 1-16,0 0-7 15,0 2-7-15,-6 25 10 16,-9 28 4-16,4-15-4 0,-2 8 2 16,-2 10-5-1,-6 6 1-15,1 14-10 0,-1 9 1 16,-12 3-3-16,-2-2-9 16,-9-3-9-16,4-7-10 15,4-6-19-15,8-8-6 16,6-10-10-16,1-6-3 15,3-13-3-15,1 0-1 16,4-13 1-16,4-1-6 0,6-6-38 16,0-4-19-16,4-6-109 15,-2-5 10-15,9-2 91 16</inkml:trace>
  <inkml:trace contextRef="#ctx0" brushRef="#br0" timeOffset="58519.31">11222 8513 730 0,'-1'0'309'0,"-8"5"-146"16,-6 1-18-16,-37 48-3 15,29-22-18-15,-11 7-19 0,0 4-5 16,-4-3-17-16,-5 3-12 15,2 1-40-15,-2-1-13 16,5-5-12-16,3-1 0 16,12-7-40-16,2-4-23 15,7-3-78-15,3-8 9 16,6-9 75-16</inkml:trace>
  <inkml:trace contextRef="#ctx0" brushRef="#br0" timeOffset="58915.65">11167 8511 498 0,'-2'-12'286'0,"1"0"-22"15,1 0-48-15,4 3-17 16,-1 3-21-16,3 3-22 16,0 1-6-16,5 4-6 15,3 4-5-15,4 6-15 0,6 9-13 16,5 11-41-16,4 6-18 15,2 9-28-15,6 10-4 16,1 2-1-16,-7-5-4 16,2-6-5-16,-11-12-1 15,-10-15-2-15,-3-4 2 16,-9-12-16-16,2-6-31 16,5-9 386-16,4-4-276 0</inkml:trace>
  <inkml:trace contextRef="#ctx0" brushRef="#br0" timeOffset="59327.78">11582 7595 934 0,'-12'3'414'15,"1"4"-217"-15,-6 2-43 16,-10 8-50-16,-6 8-21 16,-18 9 3-16,-3 9-2 15,3 10-8-15,-14 2-14 16,7 0-29-16,-2-6-11 0,4-9-13 16,15-8-3-16,8-6-6 15,11-2-27-15,2-7-83 16,4 0-75-16,21-13 106 15</inkml:trace>
  <inkml:trace contextRef="#ctx0" brushRef="#br0" timeOffset="59596.71">11683 7659 1122 0,'11'17'519'0,"3"8"-249"15,3-2 6-15,5 2-65 0,9 3-59 16,4-9-49-16,6 11-23 16,-2-5-34-16,-9-6-9 15,-4-1-26-15,-8-6-1 16,1-5-10-16,5 3-23 15,-1-7-60-15,1-1 28 16,10 8 17-16</inkml:trace>
  <inkml:trace contextRef="#ctx0" brushRef="#br0" timeOffset="60476.57">12036 6080 1152 0,'-20'3'468'15,"19"-2"-241"-15,-1-2-24 16,11-2 14-16,3 1-35 15,4 1-69-15,11 1-12 16,2 4-8-16,4 3-7 16,-2-3-10-16,6 4-9 0,3-4-19 15,10 2-6-15,10-3-17 16,-2-4-5-16,-5-5-8 16,-6-1-2-16,-9-3-1 15,-1 0 0-15,-8-2 1 16,-5 3 2-16,-10 3-33 15,-8-1-29-15,-2 3-68 16,-3 2-50-16,-2 2 104 16</inkml:trace>
  <inkml:trace contextRef="#ctx0" brushRef="#br0" timeOffset="60735.71">12469 6118 1082 0,'-8'8'477'16,"2"6"-153"-16,0 5-70 15,4 10 12-15,3 12-55 16,-9 2-111-16,0 5-25 16,-7-2-31-16,6 0-9 15,1 0-14-15,-1-5-8 16,3-5-6-16,-8-7 1 15,9-5-17-15,-2 1-23 0,1-4-65 16,0-1 18-16,-5-6 37 16</inkml:trace>
  <inkml:trace contextRef="#ctx0" brushRef="#br0" timeOffset="63526.85">13445 4032 299 0,'2'-12'168'16,"-1"3"-35"-16,6-29-29 16,-9 30 1-16,1 9 14 15,3 2 7-15,-3-3-4 16,0 0-8-16,0 0-19 16,-1-1-12-16,1 0-6 15,0 0-4-15,0 0-12 16,0 0-7-16,0 0-9 15,0 0-2-15,0 0-3 16,-4-5-2-16,2 4-10 0,-6-2-3 16,-4 0 0-16,-32 2 0 15,29 9-1-15,-6-7-2 16,-4 4-6-16,14 11-3 16,-11-9-4-16,-4 5 0 15,4 7-4-15,-8-11 0 16,0 13 0-16,2 2 1 15,-8-1 8-15,2 8 2 16,1-4 1-16,-3 1-1 0,15 4-7 16,-5-2-4-16,-2 4-2 15,5 1-2-15,-16-3 0 16,6 9 1-16,-2-6-2 16,3 2 0-16,6 3 1 15,4-4-1-15,4 4 0 16,0-4 0-16,3 0 0 15,-3-2 0-15,-1-1-1 16,4 3 1-16,0-2 1 16,-1 1 0-16,3-1 0 15,-3 0-1-15,1 1 1 16,-3-4-1-16,2 7 0 16,3 2 0-16,-4 0 0 15,2 5 0-15,-6-6 0 16,2 3 0-16,-7 1 1 15,5 3-1-15,-4-2 1 0,-6 2-1 16,11 0 1-16,-2-9-1 16,10 3 0-16,1-3 1 15,3-3-1-15,4 3 0 16,-4-5 2-16,2-3-2 16,-3-4 1-16,-1 1 1 15,0 1-2-15,0 3 2 16,0 1-1-16,2-3 0 15,-1-3 0-15,2 1 0 0,-2-5 0 16,0-5 1-16,8 0 1 16,-1-4 0-16,-1-9 3 15,0 2-12-15,-4-7-71 16,3 0-62-16,1 3 80 16</inkml:trace>
  <inkml:trace contextRef="#ctx0" brushRef="#br0" timeOffset="64006.68">11990 5570 349 0,'0'-5'254'15,"6"4"37"-15,-4 1-73 16,-2 0-36-16,0 0-29 16,-1 0-22-16,0 0-1 15,1 3-13-15,1 8-11 16,2 5-27-16,10 29-16 16,-8-25-20-16,-7-1-10 15,2 1-4-15,0 0 1 0,0-4 8 16,5 4 7-16,-8-8 4 15,3 3-3-15,4 8-8 16,-1-12-5-16,5 8-10 16,0-7 2-16,-8-9 1 15,2 1-1-15,1-6 12 16,-3 1 5-16,0 0 3 16,0 0 1-16,6-3-4 15,11-5-5-15,38-31-11 16,-28 25-5-16,-2 3-12 15,2 0-2-15,2-2-3 16,-1-4 11-16,8-2-45 16,-1-1-26-16,0-6 360 15,6 8-259-15</inkml:trace>
  <inkml:trace contextRef="#ctx0" brushRef="#br0" timeOffset="75015.57">9072 2667 605 0,'7'0'252'0,"-2"0"-153"16,4-2 0-16,-1 0 3 15,8-4-17-15,9 1-20 16,-5 1-12-16,8-1-27 16,-2 5-4-16,-6-4 8 15,4 2 6-15,-1 1 7 16,0-2 0-16,7 2-5 0,5-4-4 15,8-1-9 1,0-2 4-16,6-1-5 0,-2 2-3 16,8 6-5-16,3-2-10 15,2 4-6-15,3 4 0 16,2-5 0-16,1 0 0 16,0-2 0-16,4-4 0 15,-1-2 1-15,3-1 1 16,9 1-1-16,-3-4-1 15,2 5-1-15,0 5-3 0,-6-1-1 16,2 8-1-16,-7 1 1 16,1-1 0-16,2 6 4 15,5-7 1-15,8 0 0 16,-2-3 0-16,12-3 2 16,-3-1 0-16,11-3 0 15,8 1-1-15,-6-5-2 16,4 6-1-16,-1 2-1 15,-3-3-2-15,3 4 2 16,2-3 0-16,-4-7 2 16,0 6 1-16,0 1 2 15,-3-3 0-15,4 5 0 16,-3-5 0-16,-3-3 0 16,-1 5-1-16,-11-2-1 0,3 10-1 15,-5-3 0-15,0 1 0 16,-2 7 1-16,-9-6 0 15,1 6 0-15,-6-6 1 16,1 3 0-16,1 3-1 16,1 0 1-16,-5-6 0 15,-7 2 0-15,1-3 1 16,-5-6-1-16,1 11 0 16,0-6 1-16,-5 4-1 15,-3 2 1-15,-3-5-1 0,0-1 0 16,4-1 1-16,-3 0 0 15,0-1 1-15,1 2 0 16,-6-2-1-16,0-1 2 16,-2 4 0-16,-11-1-1 15,-6-2 1-15,-1 6 0 16,-9-1 0-16,-1-3-1 16,2 3 1-16,-7-1 0 15,0-4 0-15,-4 4 3 16,1 5 12-16,-10-8 24 15,-2 5 8-15,-4 4 9 16,-6 1-7-16,1 7-12 16,-4 1-5-16,-4 1-7 15,-2-2-5-15,3 3-8 16,-2-1-3-16,6 0-1 0,7 2-1 16,-8 3-4-1,1 0-1-15,3 1-3 0,-6 0-1 16,7-7 3-16,3 1 0 15,5-5 4-15,0-5-1 16,5 0-11-16,-1-9-12 16,1-4-40-16,0 0-35 15,1 4-68-15,0 0-40 16,0 0 121-16</inkml:trace>
  <inkml:trace contextRef="#ctx0" brushRef="#br0" timeOffset="75430">14628 2373 264 0,'-3'-5'236'0,"3"-6"63"15,0 2-27-15,1-2-70 16,3 4-30-16,-3 0-57 0,1 1-21 16,1 8-30-16,-1-2-16 15,-2 0-10-15,0 0-1 16,0 0-4-16,0 0 3 15,2 13 11-15,11 3 5 16,29 28-2-16,-24-23-3 16,-2-3-14-16,3 6-7 15,-3-3-12-15,0-1-2 0,-7-4 0 16,2-6 1-16,-2 2-11 16,0 0-35-1,1-4 500-15,4 9-364 0</inkml:trace>
  <inkml:trace contextRef="#ctx0" brushRef="#br0" timeOffset="79812.7">9677 2600 447 0,'0'-2'223'16,"2"-5"-65"-16,-1 4-27 0,9-4-28 16,4 3-9-16,32-29-16 15,-29 25-14-15,2 1-22 16,-2-1-7-16,4 4-12 16,0-4-6-16,2 10-9 15,1-1-2-15,2 7-4 16,2-1-1-16,2 4-1 15,1-2 2-15,-7 3 4 16,-2 4 3-16,3-3 1 16,1 2 0-16,4-2-2 15,1 4-3-15,-4-4 0 16,1 1 2-16,-2 0 8 16,-4-4 4-16,1 3 3 15,-1 0-3-15,1 3-7 16,1 2-2-16,9 3-2 15,-6-5-1-15,4-1 2 16,3 2 0-16,-3 2-1 0,6 3 0 16,-6 2-3-16,-2 0-1 15,-7-5 0-15,-2 7-1 16,-1 0 1-16,0 2 1 16,3 6-1-16,-2-5-1 15,-2 0 0-15,-1-4 0 16,1 1-1-16,1-1 1 15,1 7-1-15,-1-1 0 0,0 2 0 16,3 8 1-16,1-3-1 16,-6-5-1-16,4 3 0 15,-1-7-1-15,-5-3 1 16,2 8 0-16,-7-8 0 16,1 4 1-16,-4 0 0 15,7 0 0-15,2 3 0 16,-3 2-1-16,3 1 1 15,-3 3 0-15,-1 3 1 16,0 3 1-16,1-8 2 16,2 3 1-16,-2-9 0 15,1-1-1-15,5 5 1 16,-5-7 0-16,1 8 2 16,-2-6 1-16,-2 6 1 15,-1 1 0-15,-2 4 0 16,-2 5 1-16,-2-3 1 15,-3 2 1-15,-2-4 3 0,-2-2 1 16,3 4-1-16,0-4-3 16,3 3-5-16,-3-5-2 15,-1-2-2-15,-2 1-2 16,1 3 0-16,0 1 1 16,-3 4-1-16,-3 1 0 15,-2-1 1-15,0 3 2 16,-2-8 2-16,0 3 2 15,0-5 0-15,0-1-1 16,4 1 0-16,-3 0 1 0,3-4-1 16,-1 6 1-16,0 1-1 15,3 3-2-15,-5 0-1 16,0-1 0-16,1 3-1 16,-3-2 1-16,5-1 4 15,-4-6 1-15,4-2 2 16,-3 0 0-16,-9-3-2 15,14 8-1-15,-9-7 12 16,2 3 5-16,6 4 3 16,-6-4 1-16,2 7-14 15,-7-8-6-15,3 4-3 16,-5-7-2-16,4-5-1 16,8 3 0-16,-7-8-1 15,2 3 0-15,-4 0 2 16,4 0-1-16,5 5 2 0,-3-1 0 15,-3-7-2-15,1 0-1 16,5 1 1-16,-3-10-1 16,4 4 0-16,4-4 1 15,0-5-1-15,3 3 4 16,4-3-34-16,-4-7-32 16,-1 2-57-16,0-2-43 15,0-1-97-15,0 0-241 0,-1 0 334 16</inkml:trace>
  <inkml:trace contextRef="#ctx0" brushRef="#br0" timeOffset="80231.2">10724 6136 324 0,'-5'-16'231'0,"3"2"7"15,-1 1-46-15,-4 3-79 16,1 0-13-16,-4 3-11 15,3 1-8-15,2 5-5 16,0 0-1-16,3 4-13 16,1-3-11-16,0 0-23 15,0 0-10-15,0 6-9 16,1 12 1-16,4 34 0 16,2-24 3-16,-2 2 8 15,3 5 3-15,-4-2 2 0,-1-8 3 16,6 7 7-16,1-13 4 15,0-3 9-15,2 0 0 16,-3-13 1-16,-1 11-5 16,0-2-5-16,3 1-2 15,1-7 0-15,3-6 7 16,5-3 17-16,-2-10 4 16,4-4-6-16,2-1-7 15,3-3-22-15,3 4-8 0,2 3-10 16,-10-6-4-16,-7-1 0 15,1 3 0-15,-4 0-64 16,4 1-39-16,6 2 55 16</inkml:trace>
  <inkml:trace contextRef="#ctx0" brushRef="#br0" timeOffset="88999.04">4048 5862 784 0,'-5'-5'457'15,"-1"-3"-37"-15,0 3-99 16,-3-8-80-16,-1 0-40 16,1 3-59-16,-2-2-23 15,2 8-44-15,1 6-14 16,-2 0-23-16,-3 1-7 0,-2 3-10 16,-8 0-3-16,-3 10-7 15,6 5-4-15,0 8-3 16,7-1 0-16,3-1-4 15,1 2 0-15,9 1-1 16,-3 3-1-16,4 1 0 16,-1 3 0-16,-2-4 1 15,5 2 0-15,4-6 1 16,8-4-1-16,-2-8 0 16,9-2 0-16,-5-9 0 15,3 4 1-15,5-7 1 16,-4 2 0-16,5-6 6 15,1-4 3-15,-3-2 12 16,-2-11 6-16,6-5 10 16,1-5 3-16,11-10 0 15,-4 0-2-15,1-1-8 16,-7-5-7-16,-11 4-7 0,-1 2-2 16,-19 0 2-16,8 16 2 15,-15 2 3-15,-7 3-1 16,-6 5-7-16,-12-5-3 15,-3 2-8-15,0 5-9 16,6 3-26-16,1 1-18 16,12 5-60-16,6-1-28 15,9 2 87-15</inkml:trace>
  <inkml:trace contextRef="#ctx0" brushRef="#br0" timeOffset="90302.74">4074 5755 820 0,'13'-20'379'0,"-7"10"-167"16,-3 9-13-16,-5 4-66 16,-5 4-21-16,-7 9-34 15,-1 9-19-15,-11 8-22 16,-3 10-1-16,-9 4 4 0,-3-3 1 15,12 0 5-15,-2-6 0 16,16-10-13-16,8-4-9 16,6-16-22-16,6-2-7 15,12-7-4-15,1-8 0 16,9-7 8-16,8-4 1 16,0-2 0-16,1-3 0 15,-3 11 3-15,-4-1 2 16,-8 9 3-16,-1 6 1 0,-8 0 2 15,-5 7 3 1,-8 7 6-16,-10 4 2 0,-9 6 3 16,-5 1-1-16,-10 9-6 15,-2-4-4-15,4-2-5 16,6-2-3-16,14-16-4 16,8-4 0-16,14-15 6 15,6-3 3-15,10-8 4 16,7 2 2-16,1 0-6 15,1 3 1-15,-4 6 13 16,-1 4 5-16,-6 8 11 16,-12 7 4-16,-13 11-8 15,-8 4-2-15,-14 10-9 16,-1 0-6-16,4-4-9 16,5 0 14-16,1-7-47 15,3 6-36-15,3 8 41 16</inkml:trace>
  <inkml:trace contextRef="#ctx0" brushRef="#br0" timeOffset="90976.61">4535 6498 1066 0,'-2'1'472'0,"-2"10"-241"16,2 7-23-16,-2 7-60 16,0 6-25-16,2 10-33 15,-5 5-12-15,1 13-13 16,-5-1-4-16,-5-2-11 16,3 1-7-16,-1-7-20 15,3-3-8-15,4-8-8 16,0-10 2-16,6-8-44 15,-2-3-37-15,3-7-135 16,6 0-97-16,-1-9 188 16</inkml:trace>
  <inkml:trace contextRef="#ctx0" brushRef="#br0" timeOffset="91494.73">4905 6589 736 0,'6'-2'363'16,"-6"2"-109"-16,0-2-41 0,-1 2-58 15,0 0-13-15,0 0-15 16,-8 1-3-16,-4 14-12 15,-29 28-8-15,20-27-29 16,8 4-14-16,-8 1-10 16,-10-2 1-16,1 3 5 15,-2 0 9-15,-6-1 10 16,10 6-3-16,1-4-10 16,2-2-10-16,12 0-14 15,4-8-4-15,4 3-1 16,2 0 1-16,1-4-1 15,-1 3 1-15,8-4-6 16,-4 2-3-16,4 5-8 16,-1-1-3-16,-2 5-6 15,7 0-1-15,3 1-3 16,5-2 0-16,2 0-2 0,3 1 0 16,5-1-1-16,-5-3 0 15,3-3 0-15,-3 0 1 16,-9-8 1-16,6 5 0 15,-10-4-2-15,2-4-25 16,6 0-75-16,-4-3-27 16,7 2 321-16,10-3-183 15</inkml:trace>
  <inkml:trace contextRef="#ctx0" brushRef="#br0" timeOffset="92011.08">5021 6656 812 0,'0'-1'484'0,"0"1"-109"15,6-4-82-15,-6 3-38 16,2 0-78-16,22-3-17 0,34-4-56 16,-26 7-21-16,6 0-34 15,-4 0-14-15,-3 0-18 16,-5 0-5-16,-11-3-5 15,2-1 0-15,1-2-6 16,2 1-10-16,-1-2-33 16,2 2-24-16,-9-2-78 15,-1 0 460-15,6 1-261 16</inkml:trace>
  <inkml:trace contextRef="#ctx0" brushRef="#br0" timeOffset="92243.76">5343 6404 767 0,'-10'-2'472'0,"3"1"-93"15,3 11-101 1,-4-5-38-16,3 10-85 0,3 4-22 16,-4 6-40-16,0 7-21 15,-4 3-32-15,-1 4-12 16,9 1-15-16,4-3-4 15,2 1-4-15,0-2 3 16,-3-2-14-16,-2-1-40 16,5 1 49-16,0 1-17 0</inkml:trace>
  <inkml:trace contextRef="#ctx0" brushRef="#br0" timeOffset="93050.9">5552 7174 621 0,'7'1'320'16,"-1"5"-93"-16,1 1-13 15,4 11-57-15,0 4-13 0,-3 6-12 16,0 5-6-16,-5 4 9 15,-1 2 5-15,-1 8-17 16,-7 2-11-16,-8-3-35 16,-7 3-17-16,-7-9-17 15,2 4-6-15,-7-10-10 16,2 2-3-16,-4-9-47 16,2-7-54-16,0-6-46 15,1-12 60-15</inkml:trace>
  <inkml:trace contextRef="#ctx0" brushRef="#br0" timeOffset="93658.61">6022 6634 711 0,'2'-10'421'0,"1"9"-41"15,-1 1-75-15,-2 15-97 16,0 6-42-16,-3 9-57 0,4 7-16 16,-1 8-28-16,3 6-13 15,0 1-23-15,-1-1-6 16,0-2-5-16,-4-8-2 15,-2 2 0-15,-2 0-2 16,-4-7-4-16,3 4 0 16,-2-12-2-16,2-2-19 15,5-8-72-15,-1-6-49 16,4-9-156-16,2-5-297 16,3-5 394-16</inkml:trace>
  <inkml:trace contextRef="#ctx0" brushRef="#br0" timeOffset="94329.67">6442 6755 708 0,'-4'5'346'0,"1"-3"-110"16,0 3-28-16,-1 2-46 0,-3-4-8 15,0 8-13-15,-3 2-8 16,-5-3-11-16,-4 3-8 15,2-1-18-15,-4-7-6 16,8 9-15-16,-4-3-9 16,-1 0-21-16,-1 2-9 15,-8-4-14-15,8 4 0 16,4 2 6-16,-5 1 7 0,1 0 17 16,-6-4-1-16,-4-1-2 15,6-2-3-15,5 2-10 16,2 1-5-16,-1-2-9 15,0-1-6-15,0 2-5 16,3-1-2-16,5 0 1 16,3-2-1-16,4-3 2 15,-1-1 1-15,3 2-2 16,0 0 0-16,1-1-2 16,4 1-1-16,6-2 1 15,7 1-1-15,8 0 0 16,3 1 1-16,3 5-3 15,3 1-1-15,-4 3 0 16,0 1-1-16,1 4 0 16,-10-5 0-16,-5-3 0 15,4 2 0-15,-12-9 1 0,4 0 0 16,1 1-1-16,-7-4 1 16,2 4-5-16,-1 0-15 15,-2-1-46-15,2 1-27 16,-6-3-36-16,1 4 336 15,8 1-169-15</inkml:trace>
  <inkml:trace contextRef="#ctx0" brushRef="#br0" timeOffset="94763.68">6457 6696 850 0,'0'-2'426'16,"-2"0"-127"-16,2-1-20 15,0 2-55-15,0-1-23 16,0 1-30-16,0 0-16 16,7 0-34-16,8 0-15 15,33 2-36-15,-26 1-17 16,6 8-21-16,-1-8-8 15,0 3-12-15,7 0-3 16,-13-5-4-16,0 4 1 0,-7-4 9 16,-4-4-16-1,9 1-42-15,-5-3-26 0,9 3 32 16</inkml:trace>
  <inkml:trace contextRef="#ctx0" brushRef="#br0" timeOffset="103531.5">4910 7644 389 0,'-8'8'289'0,"5"-1"9"15,1-5-56-15,-4-4-26 16,3 2-38-16,3-2-8 15,-1 1-35-15,1 0-14 0,0 0-19 16,1-11-22-16,2-9-4 16,10-32-1-16,-4 23-10 15,4 1-4-15,-2-8-18 16,-3 3-8-16,-2 1-10 16,2 1-4-16,-1 9 1 15,-1 4 1-15,-2-3 2 16,1 5 1-16,-1 0 1 15,0-2 0-15,2 4-3 16,-3 0-1-16,1 3-4 16,-1 8-3-16,-1 9-3 15,0 4-1-15,4 10-3 16,-4 2-2-16,0 5-2 16,-1 0-2-16,1 3-1 15,2 0 0-15,5 4 0 16,0-2 0-16,0-2 0 0,1-3 0 15,-1-3 0-15,1-4 1 16,-2-5 0-16,0-2-1 16,-4-8 1-16,0 1-5 15,-2-6-24-15,-1-1-23 16,-1 0-60-16,-1 1-39 16,0 0 92-16</inkml:trace>
  <inkml:trace contextRef="#ctx0" brushRef="#br0" timeOffset="103714.31">4934 7547 901 0,'-9'-6'486'0,"9"-2"-114"16,0-2-55-16,4-3-66 16,1-4-75-16,1 3-87 15,4 2-34-15,3-1-40 16,5 4-11-16,2-3-50 15,3 3-5-15,4 9 21 16</inkml:trace>
  <inkml:trace contextRef="#ctx0" brushRef="#br0" timeOffset="104610.02">6384 7690 836 0,'0'2'429'0,"0"0"-199"16,7-4 22-16,-7 1-22 0,0 0-71 16,3-11-20-16,5-16-25 15,9-31-3-15,-5 21-9 16,-1-3-8-16,5-6-20 15,-3-4-12-15,2 2-18 16,0 4-8-16,-3 5-8 16,-1 4-5-16,-2 9-5 15,0 2 0-15,0 8 4 16,-5 5 0-16,3 5 0 16,-5 2-1-16,2 8-9 15,1 2-3-15,2 10-4 16,0 1-1-16,0 10 1 15,4 6 1-15,-3 1 1 16,5 7 1-16,-1-5 0 16,-2 3 0-16,0-7-3 15,1-3-1-15,-1-4 0 16,-7-6-1-16,1 1 1 0,-6-3 0 16,2-1-2-16,4-1-2 15,-7-6-6-15,7-4-13 16,0-2-31-16,-1-1-22 15,-3-2-54-15,0 0-35 16,0 0-86-16,0 0-33 16,-1 0 172-16</inkml:trace>
  <inkml:trace contextRef="#ctx0" brushRef="#br0" timeOffset="104807.05">6474 7468 422 0,'-13'4'306'0,"0"4"35"15,3 2 8-15,6-5-62 16,-2-1-28-16,10-2-36 16,7-2-32-16,11-1-55 15,6 0-24-15,9-3-57 16,1 1-17-16,-3-2-17 16,1-1-4-16,-6-7-19 15,-7 1 20-15,12 4-18 16</inkml:trace>
  <inkml:trace contextRef="#ctx0" brushRef="#br0" timeOffset="121391.9">16146 6204 810 0,'10'28'384'0,"-7"13"-127"16,-2 12-29-16,-8 12-41 15,-1 8-32-15,-6 17-63 16,5 3-18-16,-3 4-33 15,1-1-11-15,3-19-13 16,4-7-1-16,4-21-8 16,-2-12-12-16,6-15-46 0,1-10-34 15,3-17-95-15,5-1 109 16</inkml:trace>
  <inkml:trace contextRef="#ctx0" brushRef="#br0" timeOffset="121865.21">16549 6470 324 0,'16'-25'286'0,"-7"4"88"0,-4 3-51 0,-5 13-68 78,-1 4-36-78,-5 1-46 0,-4 4-12 0,-5-3-37 0,0 5-16 0,0 3-28 0,-3-4-9 0,-3 1-13 0,-2 1-6 0,-5 7-7 63,2 8 0-63,1 7 5 0,3 4 6 0,-2-2 0 0,3-2-3 15,9-3-10-15,-1-2-1 0,9-7-4 0,2 0-5 0,1-6-4 16,8-1-6-16,4 4-3 0,6 0 2 16,2 3 3-16,-2 3 3 15,4 1-4-15,-1-2-1 16,3 0-6-16,0-2-6 16,-1-5-2-16,-4-2-2 15,2-4-2-15,1 1 0 16,1-2 5-16,5 4-13 15,-1-2-42-15,1 1-26 16,-13-2-97-16,3-3-43 0,7 11 133 16</inkml:trace>
  <inkml:trace contextRef="#ctx0" brushRef="#br0" timeOffset="122630.57">16812 7375 911 0,'-5'8'454'0,"5"-4"-175"0,0-12-23 0,6 4-22 0,7-17-55 0,-4-6-38 0,6-10-41 0,5-9-19 0,2-7-15 0,1-1-13 0,-2-5-8 16,-3 5 7-16,-1 5-4 0,1 10 2 0,-4 7-4 15,0 11-6-15,-4 8-2 16,0 0-2-16,-3 12-6 0,1-3-4 16,3 17-8-16,0 5-3 15,0 13-2 1,0 7 1-16,-2 5 3 0,-6 3 2 0,4 3-4 16,-7-4-1-16,8-3-6 15,3-5-2-15,-1-13-1 16,3-5-1-16,-7-8-11 15,1-3-15-15,0-2-47 16,-4-3-33-16,-4-4-83 16,-4-1-25-16,4 1-291 15,-4 0 328-15</inkml:trace>
  <inkml:trace contextRef="#ctx0" brushRef="#br0" timeOffset="122802.02">16909 7313 867 0,'5'-7'511'16,"9"-4"-112"-16,9-8-68 15,5-1-36-15,-1 2-135 16,-1 0-60-16,1-3-78 16,-3 1 13-16,0 0-48 0,2 0-36 15,-9 1 35-15</inkml:trace>
  <inkml:trace contextRef="#ctx0" brushRef="#br0" timeOffset="123103.45">17137 6512 1431 0,'25'-16'616'0,"0"-2"-363"15,9 5-39 1,-9-1-93-16,2 3-54 0,2 5-44 16,-2-1-9-16,0-2-7 15,3 6 1-15,-3-7-7 16,1 5-19-16,-3 4 352 15,-8 2-259-15</inkml:trace>
  <inkml:trace contextRef="#ctx0" brushRef="#br0" timeOffset="123325.3">17431 6095 1224 0,'-11'11'547'0,"-2"5"-264"0,1 2-28 0,4 8-76 0,3-1-31 0,5 3-51 0,3 2-21 32,3 1-29-17,2-1-14-15,1 5-16 0,1 0-2 0,-2-2 0 0,2 5-2 0,0-9-63 16,1 4-34-16,2-2 46 15</inkml:trace>
  <inkml:trace contextRef="#ctx0" brushRef="#br0" timeOffset="124552.85">10354 9162 1070 0,'10'61'454'0,"-12"-16"-240"15,0 5-31-15,8 12-42 16,-4 2-29-16,7 7-42 16,-1-1-16-16,0-4-14 15,1-4-4-15,-6-6-9 16,-1-4-3-16,-4-10-2 16,-1-9 11-16,1-15-34 15,5-10-39-15,11-14 28 16</inkml:trace>
  <inkml:trace contextRef="#ctx0" brushRef="#br0" timeOffset="124972.39">10771 9254 745 0,'0'-5'390'0,"-2"0"-112"16,-3 5-39-16,5 5-74 16,-7-4-27-16,-6 10-24 15,-2 0-3-15,-14 9-6 16,1 8-12-16,-7 3-21 16,6 7-6-16,-9-1-6 15,10 1-4-15,-6-5 13 16,2-4-1-16,10-9-2 15,0-4 1-15,28-4-11 16,-6-3-7-16,20 0-7 16,-1-4-5-16,2 2-4 15,2-2 1-15,7 3-4 16,-5 1-3-16,6-5-6 16,1-1-5-16,-5-6-5 15,5 3-2-15,-6-2-2 16,0-1 0-16,-4 4-3 0,-4-1-16 15,2 3-61-15,-3 5-33 16,-1 3 58-16</inkml:trace>
  <inkml:trace contextRef="#ctx0" brushRef="#br0" timeOffset="125406.63">10963 9998 1092 0,'-4'10'529'16,"4"-1"-215"-16,1-12-112 16,-6-4-22-16,9-9-46 15,9-3-18-15,-1-8-14 16,8-1-9-16,-7-5-19 16,-9 0-7-16,1-6-16 15,-4-1-5-15,1 0-12 16,-6-8-5-16,5 8-11 15,5 1-4-15,-1 4-8 16,10 9-2-16,-4 8 3 16,-4 5 1-16,-1 9 4 15,2 4 1-15,-9 3 0 16,8 10-3-16,0 7-3 0,2 4 0 16,8 11-1-1,-7 1 2-15,4 9 0 0,-1 0 0 16,-1 4-2-16,2 0 0 15,-2-5-1-15,0-3-1 16,-2-16 1-16,-1-4 2 16,-4-14 6-16,-3 0-8 15,0-5-34-15,-2-2-27 16,0-1-87-16,0 0 57 16,-1 0 40-16</inkml:trace>
  <inkml:trace contextRef="#ctx0" brushRef="#br0" timeOffset="125590">11029 9951 895 0,'0'-2'479'0,"10"-3"-80"16,0-1-63-16,5-3-60 16,9-2-49-16,-2 1-97 15,5 2-45-15,-7-2-57 16,-2 0 6-16,-1-1-30 15,1-5 0-15,-5 9-1 16</inkml:trace>
  <inkml:trace contextRef="#ctx0" brushRef="#br0" timeOffset="125947.11">11050 9204 1223 0,'13'-14'630'15,"5"0"-222"-15,3 3-174 16,2 1-64-16,4 9-102 16,-5-1-31-16,1-2-16 15,1 1-1-15,-2-6-6 16,1 1-2-16,2 0 12 16,-1-3-12-16,-4 1-43 15,-3-1-37-15,-6-1 362 16,-4 1-245-16</inkml:trace>
  <inkml:trace contextRef="#ctx0" brushRef="#br0" timeOffset="126202.75">11240 8912 959 0,'-5'8'541'0,"3"1"-168"15,0 11-85-15,0 2-34 16,5 8-79-16,-2 7-18 16,4 10-39-16,1 1-26 15,0-4-43-15,3-11-14 0,1-7-19 16,0-1-4-16,0-4-4 16,-2-5 2-16,-1-7-7 15,-2-2-18-15,2 4-54 16,-2 4 46-16,-2 3-3 15</inkml:trace>
  <inkml:trace contextRef="#ctx0" brushRef="#br0" timeOffset="127436.4">17441 6335 251 0,'-1'0'204'16,"0"0"16"-16,-1 0-33 15,1 0-15-15,0 0-23 16,0 0-13-16,0 0-36 15,0 4-14-15,0-1-23 16,1 1-2-16,0-4 3 16,0 0 0-16,0 0-8 15,0 0-1-15,0 0 2 16,3 2 1-16,2 0-3 16,2 1-5-16,3-2-6 15,2 1-6-15,29-1-1 0,-25-2 3 16,0-7-7-1,4-1 7-15,1-3 4 0,-5-2-5 16,2 6-5-16,-10-5-9 16,-2 10-11-16,7 3-1 15,-6 2-5-15,14 10-1 16,-9-8-1-16,-8-1 2 16,7-3 22-16,-15-10-20 15,15 9-52-15,-7-10 414 16,0-2-306-16</inkml:trace>
  <inkml:trace contextRef="#ctx0" brushRef="#br0" timeOffset="133749.94">16179 7611 1010 0,'39'-49'486'0,"-39"43"-181"16,2 7-47-16,-7 10-80 16,5 13-36-16,14 26-47 15,-11 8-7-15,5 12-19 16,-8 9-10-16,3-2-15 16,-2 3-9-16,3-2-8 15,2-5-4-15,-6-13-7 16,12-1-3-16,-6-15-3 15,-3-8 3-15,-1-8-25 16,-1-8-20-16,8-9-78 16,-1-9-49-16,5-12 324 15,4-7-166-15</inkml:trace>
  <inkml:trace contextRef="#ctx0" brushRef="#br0" timeOffset="134191.97">16644 7753 596 0,'6'-6'356'0,"-5"6"-34"16,-2-5-58-16,-4 4-60 16,4 1-27-16,0-1-29 15,0 1-6-15,0 0-12 16,-16 6-9-16,-34 27-6 15,20-18-6-15,-2 9-19 16,-2-2-9-16,4 5-19 16,3 3-8-16,3 0-8 15,4-3-3-15,0-1-7 16,9 0-4-16,7-5-4 16,-6 0-1-16,15 0 0 15,1-1 1-15,3 3 3 16,10-2 0-16,5 0-1 15,-4 0-1-15,7-8-6 16,1 4-3-16,0-4-9 0,1-3-3 16,5 5-3-16,-2-4 0 15,1-3-1-15,0 3 2 16,-5-1-12-16,-5-1-25 16,-3 2-62-16,-4-2-40 15,-3-2-105-15,-3-7-51 16,2-3 183-16</inkml:trace>
  <inkml:trace contextRef="#ctx0" brushRef="#br0" timeOffset="134417.01">16840 8126 840 0,'5'-3'477'0,"2"5"-82"16,-1 3-64-16,5 11-107 15,-3 0-42-15,0 10-55 16,0 1-21-16,0 9-47 15,1 1-17-15,-2 1-23 16,2 7-7-16,-1-5-4 16,2 0 1-16,-2-6-5 15,2-8-6-15,-4-9-40 16,-3-5-20-16,-1-5-51 16,-2 1-119-16,2-5 161 15</inkml:trace>
  <inkml:trace contextRef="#ctx0" brushRef="#br0" timeOffset="134892.81">16969 8330 1086 0,'-2'-29'493'16,"-2"-10"-226"-16,2 4-38 15,4 6-78-15,3 1-29 16,7 0-34-16,2 2-7 15,6 0-8-15,4 4-5 0,1 4-20 16,2 7-12 0,-4 6-16-16,-2 1-11 0,-1 6-10 15,-11 2 0-15,-6 9 1 16,-2 5 2-16,-14 4 6 16,4 3 2-16,-9 0 1 15,-1-2 0-15,5-3-4 16,3 0-3-16,11-5-7 15,4-3-2-15,8-7-2 16,5-2 2-16,3-2 3 16,-1-1 2-16,4 5 1 15,-4 5 3-15,-4 5 4 16,0 1 11-16,-9-4 13 16,-4 0 14-16,1 2 21 15,-1 6-1-15,-3-2-5 16,-2 1-10-16,-9-6-22 15,0 1-7-15,-4-1-9 0,-3-4-2 16,7 1-5-16,-8-6-12 16,0 0-37-16,1-2-32 15,-5-5-16-15,3-1 314 16,7-1-178-16</inkml:trace>
  <inkml:trace contextRef="#ctx0" brushRef="#br0" timeOffset="135207.74">17272 7603 840 0,'-8'-2'462'0,"4"-3"-61"15,2 0-81-15,1 0-77 16,4 1-40-16,4 0-68 16,7 0-15-16,8 3-31 15,-3 1-21-15,7 0-33 16,-2 0-11-16,1 2-13 16,-1-1-3-16,2 1-1 15,-3-2 15-15,1-5-29 0,0 0-39 16,1-6-83-16,2 0 156 15,-11 0-51-15</inkml:trace>
  <inkml:trace contextRef="#ctx0" brushRef="#br0" timeOffset="135435.44">17569 7223 1221 0,'-5'13'563'0,"0"9"-255"15,4 9-34-15,-1 6-80 16,2 0-41-16,0 7-46 16,-3 1-26-16,1-3-34 15,-1 3-14-15,0-3-19 16,3-2-4-16,0-4-6 16,0-3-13-16,1-9-38 15,0-1-3-15,-3 1 23 16</inkml:trace>
  <inkml:trace contextRef="#ctx0" brushRef="#br0" timeOffset="136033.94">18117 8452 1020 0,'0'35'476'16,"-6"13"-204"-16,-7 6-33 15,-16 5-23-15,-2-5-48 16,-8-4-62-16,-1-5 0 16,-2-20-57-16,5 4-15 15,1-16-18-15,4-10-28 16,1-13-97-16,7-6-11 16,11-16 58-16</inkml:trace>
  <inkml:trace contextRef="#ctx0" brushRef="#br0" timeOffset="136445.59">18412 7441 1079 0,'7'-16'517'0,"1"7"-205"0,1-1-28 16,-2 10-82-16,-1 8-43 16,-3 20-50-16,-3 9-19 15,-5 22-24-15,-3 11-11 16,2 16-20-16,0 6-9 15,4 3-14-15,0-7-3 16,-1-3 1-16,-2-10-1 16,-2-10 1-16,3-3 0 15,-3-17-1-15,2-7-1 0,2-10-2 16,1-11-10-16,3-4-33 16,1-6-25-16,5-16-61 15,3-3-34-15,3-22-557 16,4-3 501-16</inkml:trace>
  <inkml:trace contextRef="#ctx0" brushRef="#br0" timeOffset="136957.63">18863 7711 684 0,'1'-3'340'0,"1"0"-116"16,0-6-16-16,0 3-48 0,-2 5-13 15,0 1-23-15,-1 0-14 16,0 0-23-16,0 0-14 16,-13 3-11-16,-4 10-6 15,-31 26-14-15,31-22-3 16,1 0-4-16,-4-6-2 15,5 2-3-15,-3 2-2 16,2 5-2-16,-8-4 5 16,-1 5 11-16,-8-3 8 0,3-3 8 15,11 7-3-15,0-3-1 16,14-1-4-16,0-5-6 16,6-2 1-16,2-5 2 15,9 1-1-15,4 1-2 16,-1 1-1-16,11 3-5 15,-6-2-1-15,-1 1-2 16,5 1-3-16,-3 2-9 16,-3-1-5-16,6-1-9 15,-6-2-1-15,-1-4-3 16,7 3 0-16,-8-3 1 16,2-2 0-16,-5 0-16 15,0-5-15-15,0 1-60 16,0 0-15-16,2 3 301 15,0 3-180-15</inkml:trace>
  <inkml:trace contextRef="#ctx0" brushRef="#br0" timeOffset="137337.78">19138 8264 797 0,'-6'-7'422'0,"-3"7"-83"15,5 6-60-15,4 11-54 16,6 9-38-16,-1 11-65 16,-5-2-20-16,1 9-34 15,-3-1-16-15,2-2-21 16,3 4-6-16,-6-9-15 16,3-2-2-16,0-4-7 15,0-5-18-15,10 0-72 16,1-7-55-16,-6-11-107 15,4-1-35-15,-13-15 178 16</inkml:trace>
  <inkml:trace contextRef="#ctx0" brushRef="#br0" timeOffset="137822.75">19153 8436 583 0,'-5'-16'357'16,"-2"-1"-33"-16,5 2-52 0,-1-1-83 15,9-1-35-15,-1-3-48 16,0-3-22-16,6 1-33 16,0-2-13-16,6 2 18 15,4 5 4-15,-1 1-4 16,2 12-4-16,2 4-26 16,0 4-4-16,-2 6 0 15,-5-4 3-15,-2 5-7 16,-3 4-3-16,-8-4-1 31,-2-6-1-31,0 1 1 0,4 18 0 0,-3 2-4 16,-1-9 0-16,-2-12-5 15,3 5 0-15,2-7-4 16,0 7-1-16,5 5-2 16,0-5 0-16,4 10-1 15,6 2-7-15,2 5 42 16,12 5 12-16,-15-4 32 15,1 2 22-15,-11 1-17 16,-9-2 1-16,-6 5-13 0,-8-1-4 16,-11-2-9-16,-12-1-7 15,0-3-12-15,-5-8-6 16,3-13-11-16,1-7-19 16,7-17-35-16,3 1-22 15,10-7-45-15,4 1 301 16,11-10-160-16</inkml:trace>
  <inkml:trace contextRef="#ctx0" brushRef="#br0" timeOffset="138457.84">19375 7373 875 0,'-5'0'454'0,"7"0"-105"16,4 1-28-16,15-1-34 16,9-2-32-16,15 2-55 15,-3-4-34-15,-12-7-68 16,5 10-28-16,-11-1-40 16,3 2-11-16,13 3-11 15,-11-4 1-15,3-6-9 0,-2-2-17 16,-9 0-33-16,-1 0 60 15,-6 15-19-15</inkml:trace>
  <inkml:trace contextRef="#ctx0" brushRef="#br0" timeOffset="139598.88">19436 8498 207 0,'4'-1'194'0,"0"0"69"16,-2 0-24-16,3-2-54 16,-4 2-30-16,2-5-49 15,1-4-10-15,-1 1 1 16,-1 3 2-16,-2 3 17 16,0 0 3-16,0 2-12 15,0 0-4-15,-1 0-19 16,0 0-11-16,-1 0-16 15,1 0-6-15,0 0-6 16,-2 0-2-16,-6-3 7 16,-1 2 2-16,-1 0-3 15,-25-2-3-15,26 6-9 16,-1 4-2-16,-1-3-5 0,-2 1 0 16,2-3-4-16,2 0-1 15,0-1 3-15,2-1-1 16,0-1-4-16,3 1-3 15,0-3-9-15,3 4-3 16,2 0-4-16,0 0-1 16,0 0-2-16,0 0 1 15,0 0 1-15,0 0 0 16,0 0 1-16,4-1-1 0,2 0 0 16,0-1 0-16,-3 1 6 15,-1-1 2-15,-2 1 1 16,0 0 0-16,0-1-6 15,0 1-1-15,-1 0-4 16,0 0 0-16,0 0-1 16,-1 0 0-16,1 0 0 15,-5 0 1-15,0 0-1 16,3 1 0-16,-2 0 0 16,3 0-1-16,1 0-2 15,0 0 0-15,0 0-1 16,0-1 1-16,1 0-1 15,0-1 0-15,4 1 1 16,13-2 1-16,28-11 2 0,-27 8 0 16,0 1 0-16,-2-4 1 15,2 5 0-15,0-4-1 16,-1 3 1-16,-2 0 0 16,-4-4 1-16,-2 5 1 15,-1 2 0-15,0 0 0 16,-2 1 8-16,-3-3-8 15,-3-4 24-15,-3-4 243 16,-4 4-203-16</inkml:trace>
  <inkml:trace contextRef="#ctx0" brushRef="#br0" timeOffset="140707.56">19379 8466 442 0,'7'-37'275'16,"-11"30"-15"-16,-1 0-53 15,1 4-47-15,1 0-14 16,1-2-8-16,1 4-12 16,0 0-20-16,0 0-11 15,0 0-17-15,0 0-11 16,0-1-19-16,0 1-6 0,-9-2-14 15,0 1-4-15,-2 2-6 16,-31 5 0-16,27 2 17 16,-6-8 2-16,6 2 11 15,-1-2 1-15,6 1-21 16,5 4-2-16,4-2-15 16,-1-2-6-1,2 0-2-15,1 0 13 0,-1 0-40 16,1 0-21-16,0 0 103 15,0 0-71-15</inkml:trace>
  <inkml:trace contextRef="#ctx0" brushRef="#br0" timeOffset="147035.38">4606 8110 1192 0,'-2'-9'535'0,"-2"6"-274"16,1 6-39-16,-2 15-64 16,3 11-32-16,-3 15-18 15,2 7-10-15,3 9-28 16,0 5-16-16,6-2-27 15,-4-1-9-15,2-8-10 16,2-1-1-16,-2-7-2 16,4-2 0-16,0-6 4 15,-3-4-10-15,1-8-40 0,-2-9-26 16,3-12-120-16,2-5-60 16,6-14 154-16</inkml:trace>
  <inkml:trace contextRef="#ctx0" brushRef="#br0" timeOffset="147455.97">5018 8216 543 0,'-1'0'386'0,"0"0"44"16,2 4-121-16,-1-4-96 15,-1 0-38-15,0 0-34 16,0 0 5-16,-19 15-2 16,-37 30-4-16,29-18-10 15,-11-3-15-15,5 5-30 16,4 7-12-16,-7-2-26 16,12 5-8-16,-7-8-5 15,0-2-2-15,11-3-6 16,0-4-2-16,15 0-6 15,5-4-3-15,10 3-2 16,2 2 0-16,11 0-1 0,0-2-1 16,7-3-2-16,0-2-2 15,-1-3-3-15,2 2 0 16,-5 1 1-16,3-3 0 16,-5-3 4-16,-2 0-18 15,-4-1-58-15,-1-4-27 16,5 4-31-16,-1-2-30 15,-1 3 111-15</inkml:trace>
  <inkml:trace contextRef="#ctx0" brushRef="#br0" timeOffset="147919.01">5129 8547 379 0,'1'-4'279'15,"1"-1"-4"-15,0 5-102 16,-2-2-29-16,0 1-78 15,-1 0-26-15,0 1-24 16,0 0-11-16,1 0 43 0,0 0 21 16,0 0 50-16,0 0 34 15,0 0-8-15,0 0-4 16,0 0-24-16,0 0-17 16,0 0-15-16,0 0-9 15,1 12-11-15,2 14-3 16,31 28-17-16,-28-20-6 15,6 3-8-15,1 4-7 0,1 3-9 16,-2-4-3-16,-3-1-5 16,0-8 0-16,-8-7-3 15,9 2 1-15,-5-9 8 16,-1-3-13-16,1-3-67 16,-2-5 403-16,11-4-278 15</inkml:trace>
  <inkml:trace contextRef="#ctx0" brushRef="#br0" timeOffset="148422.69">5217 8683 822 0,'-6'-24'465'15,"-4"-2"-128"-15,1 1-90 16,4 2-48-16,5 4-72 15,5 4-22-15,8-1-23 0,-9 1-12 16,3-1-14-16,2 3-10 16,1 2-19-16,12 6-8 15,1 8-14-15,2 3 0 16,-5 6-1-16,3-1 1 16,-8 2 0-16,-6-5 2 15,-5 5-1-15,-4 0 2 16,-3 5 3-16,2 3 1 15,-3-4 1-15,-1-1-2 16,-3-6-5-16,4 0-5 0,1-5-3 16,3-2-3-16,12 2 0 15,-4-4 2-15,9-2 4 16,1 2 2-16,-1 0 2 16,-2 5 2-16,-2 0 3 15,-2 6 2-15,-3 6 8 16,-2-4 3-16,-2 12 11 15,-3-4 5-15,-4-2 2 16,-4 5 0-16,-3-2-9 16,0 1-6-16,-3-4-8 15,-2-4-3-15,-2-7-4 16,0-3-22-16,4-3-71 16,-6-4-32-16,2-3 377 15,4 3-233-15</inkml:trace>
  <inkml:trace contextRef="#ctx0" brushRef="#br0" timeOffset="148672.51">5448 8495 916 0,'7'-17'506'15,"7"0"-73"-15,1-2-110 0,-1 0-81 16,3-1-58-16,5 4-81 15,-2-2-22-15,4 5-33 16,-1-4-16-16,2 4-19 16,1-1-5-16,-10-5-2 15,2 9 4-15,-5-6-15 16,-1 0-25-16,8 5-29 16,-13-2-337-16,-4-10 283 15</inkml:trace>
  <inkml:trace contextRef="#ctx0" brushRef="#br0" timeOffset="148885.81">5715 8032 990 0,'-9'9'523'0,"-5"5"-128"16,-3 226 786 77,8-121-1197-93,0 1 271 0,14-121-201 16</inkml:trace>
  <inkml:trace contextRef="#ctx0" brushRef="#br0" timeOffset="151782.19">11672 9798 772 0,'0'6'401'0,"0"7"-89"16,1 12-115-16,-1 5-12 15,0 8-23-15,0 1-9 16,-6-2-26-16,1 0-10 15,-3-10-25-15,-2 2-19 16,-1-10-32-16,-5-3-8 16,-2-4-9-16,1-4 3 15,-15-9-51-15,14-2-44 16,-1-11-135-16,3-3 450 16,25-10-227-16</inkml:trace>
  <inkml:trace contextRef="#ctx0" brushRef="#br0" timeOffset="152051.26">11809 9355 1119 0,'7'1'512'0,"0"18"-241"16,-2 0-39-16,1 10-83 15,-2 6-37-15,3 6-41 16,-3 4-19-16,-1 5-23 16,-2-1-6-16,-2 3-6 0,3 4-3 15,1-6-3 1,-2 4 0-16,2-11-3 16,-6-9-7-16,5-10-56 0,1-6-58 15,-5-14 68-15</inkml:trace>
  <inkml:trace contextRef="#ctx0" brushRef="#br0" timeOffset="152501.13">12163 9259 843 0,'1'0'443'16,"-1"-1"-131"-16,-3 3-111 16,2-2-29-16,0 0-39 15,-6 10-12-15,0 18-16 16,-36 32-7-16,22-25-16 16,0-3-7-16,2-1-4 15,-6-8-1-15,6 5 2 16,5 0-3-16,-5-2-11 15,-3 1-7-15,2-1-11 16,-6-4-3-16,5-1-1 16,11 4 1-16,1-13 0 15,4-6-4-15,8-5-4 16,11 5-3-16,5 1-7 0,10 7 0 16,0-1-3-16,-9-9-3 15,9 5-2-15,-9-3-2 16,4 4-2-16,-1-2 0 15,-3 0 2-15,-1-2-7 16,-3 2-53-16,2-6-26 0,-7-4-87 16,4 1-29-16,-4-8 126 15</inkml:trace>
  <inkml:trace contextRef="#ctx0" brushRef="#br0" timeOffset="152725.64">12253 9662 576 0,'7'5'414'0,"-6"-2"97"16,5 1-128-16,0 0-97 15,-1 2-52-15,5 4-103 16,-2 9-34-16,-2 3-39 16,2 3-17-16,1 5-23 15,-3-8-6-15,8 7-7 16,-5-1 1-16,-6-6-4 15,1-2-23-15,-3-5-91 16,-1-2-69-16,3-3 103 0</inkml:trace>
  <inkml:trace contextRef="#ctx0" brushRef="#br0" timeOffset="153234.97">12295 9768 830 0,'2'-20'448'16,"-2"0"-89"-16,4 2-58 0,-3-8-80 16,-1 2-43-16,3 0-70 15,4 2-26-15,6 7-34 16,1 1-12-16,1 4-6 16,0 4-2-16,-3 1-3 15,4 3-3-15,-1 3-4 16,-4-1-2-16,-11 5-4 15,3-1-1-15,-2 4-3 16,-1 0 0-16,4 5 2 16,-1-1 0-16,-3 1 0 15,-3 1-1-15,-4-3-2 16,-2 0-3-16,2-6-4 16,2 3 0-16,8-4-5 15,4 2 0-15,-1 1 1 16,10 0 2-16,-3 0 1 15,-1 0 1-15,6 4 1 0,-7-2 2 16,1 1 5-16,-3 2 4 16,-8 0 11-16,1 0 8 15,-5 9 9-15,1 0 1 16,-1 0 0-16,-7-1-4 16,-4-7-9-16,-2-4-3 15,1 1-10-15,-6-6-4 16,1 0-6-16,2-1 0 15,-4-2-35-15,7 6-26 0,4-2-56 16,-4-2-29-16,10-3 89 16</inkml:trace>
  <inkml:trace contextRef="#ctx0" brushRef="#br0" timeOffset="153665.4">12457 9013 916 0,'1'0'531'0,"-1"-1"-132"15,10-4-96-15,-3-2-39 16,5-1-79-16,6-2-22 16,-1 2-45-16,5 1-19 15,-3 0-37-15,-3 1-15 0,4 0-26 16,0 0-6-16,-2-2-7 15,-4 3-2-15,0 1-1 16,-2 2 0-16,0-2-1 16,1 0 4-16,-3 0-23 15,-3 1-22-15,-2-2-49 16,-2-4-33-16,-1 4-362 16,0 3 334-16</inkml:trace>
  <inkml:trace contextRef="#ctx0" brushRef="#br0" timeOffset="153939.63">12645 8740 846 0,'-3'8'510'15,"0"5"-75"-15,2 0-151 16,2 9-25-16,-1 0-69 0,3 7-26 15,-3 6-36-15,0 0-20 16,0 4-38-16,-3-4-14 16,4-5-24-16,-1 0-10 15,0-7-10-15,0-2-4 16,-1-2-3-16,0-4 10 16,1-3-29-16,0-3-23 15,2-3 14-15,1-2 251 16,3-7-171-16</inkml:trace>
  <inkml:trace contextRef="#ctx0" brushRef="#br0" timeOffset="174077.87">25932 2691 766 0,'4'-26'394'0,"-1"0"-97"15,-1-3-50-15,-6-6-51 16,-4 3-20-16,-1-3 35 16,6 14-17-16,2 8-56 15,1 10-12-15,0 17-86 16,-2 6-8-16,3 33 15 16,0 10-4-16,1 33-9 15,-2 6 1-15,-3 14-7 16,-4 3 2-16,-4 1-2 15,6 3-2-15,-3 0-2 16,8-2-2-16,3-9-7 0,6-5-2 16,-12-27-5-16,-1-5-2 15,-5-14 1-15,-7-11-3 16,18-2-13-16,-8-12-14 16,5-18-27-16,9-8-17 15,0-20-37-15,-4-10-17 16,6-24-60-16,-2-10 55 15,10-21 71-15</inkml:trace>
  <inkml:trace contextRef="#ctx0" brushRef="#br0" timeOffset="174692.56">26622 2785 401 0,'11'-9'301'15,"-3"0"16"-15,1 1-102 16,-2 1-23-16,-6 5-28 16,-1 3-10-16,-8 8-15 15,-4 3-6-15,-5 10-16 16,-5 2-7-16,-5 3-18 0,-2 2-14 15,-4-3-17-15,0 1-5 16,1 1 7-16,-6-4 4 16,15 1-2-16,-8-5 1 15,-2 0-12-15,-1 6-10 16,-23 2-8-16,4 7-3 16,-5 7-5-16,3 3 2 15,9-3-1-15,6 0-2 16,12-12 0-16,7-7 0 0,9-4-2 15,3-3-1-15,10 4-4 16,7 3 1-16,5 3-2 16,5 8 2-16,2 4 7 15,4 3 0-15,5 1 1 16,3-3-3-16,7-3-9 16,6-1-3-16,4 0-6 15,3 0 0-15,0 0 0 16,-5-1 0-16,4 0 1 15,-1 1 2-15,-4-3 4 16,-1-3 0-16,-7-8 0 16,-2 1-3-16,-2-3-4 15,-4 0 0-15,-8-3-1 16,-4-5 2-16,0-1-22 16,-6-3-21-16,1-1-53 15,-4-3-42-15,-15-7-66 16,10-4 370-16,-2-4-160 0</inkml:trace>
  <inkml:trace contextRef="#ctx0" brushRef="#br0" timeOffset="175196.58">26983 2674 849 0,'5'-5'493'0,"6"-3"-132"16,4 5-77-16,1 1-22 15,8 0-72-15,3 2-13 16,10-4-36-16,0 0-18 15,9 1-30-15,-7-3-17 16,1 3-28-16,3-2-14 16,-6 3-22-16,5 2-4 15,-1 4-2-15,-4 0-1 16,-6 0 2-16,-4-1-4 0,-7-1-23 16,-3-2-23-1,-5 0-70-15,-1-1-48 0,-6-7 415 16,-1 1-231-16</inkml:trace>
  <inkml:trace contextRef="#ctx0" brushRef="#br0" timeOffset="175459.54">27443 2299 783 0,'-10'-7'442'0,"6"5"-84"15,0 3-91-15,2 15-94 16,-2 0-45-16,1 15-29 16,0 12 3-16,0 7-13 15,3 9-5-15,0 6-25 16,-2-5-9-16,2 5-21 0,-2-2-8 16,1-10-10-16,-2 3-2 15,3-9 2 1,0-5-17-16,4-1-41 0,-1-1 14 15,4-1 6-15</inkml:trace>
  <inkml:trace contextRef="#ctx0" brushRef="#br0" timeOffset="176144.83">28458 2414 856 0,'0'-32'415'16,"-1"4"-159"-16,-2 4-36 16,0-1-77-16,-1 18-30 15,-3 7-36-15,-2 3-15 16,-7 21-7-16,-3-2 5 15,-6 16 17-15,-3 0 5 16,-1 3-9-16,1 11-9 16,-1 3-22-16,0 7-6 15,-12 10-3-15,-4 4 2 0,-4 0 7 16,1 8 5-16,13 1 2 16,7 3-6-16,10 4-2 15,3-8-3-15,5-6 0 16,0-9 4-16,6-2-5 15,4 3 0-15,6 0-2 16,5 0-2-16,4-4-6 16,0-3 0-16,2-21-2 15,7 3 1-15,7-6 3 16,6 1 1-16,7 10 1 16,2-5 0-16,-11-4 4 15,4-3 0-15,-2-6-4 16,-7-4-3-16,7-6-12 15,-6-1-3-15,-6-9-5 16,-2-3-1-16,-6-6-3 0,-4-4-13 16,-2-1-51-16,-3-6-29 15,0-2 39-15,1 0 189 16,-7-12-96-16</inkml:trace>
  <inkml:trace contextRef="#ctx0" brushRef="#br0" timeOffset="177266.71">28902 4046 641 0,'-3'9'345'0,"0"-4"-85"15,-2-1-24-15,4-6-40 16,1-3-9-16,0 4-8 16,0 0-18-16,9-21-32 15,15-38-22-15,-9 18-33 16,4-3-7-16,4-8-14 16,1-2-5-16,8 0-2 15,-8-10-1-15,1 2-10 16,1-2-2-16,-1 4-8 0,3 3-3 15,-3 3-10-15,-4 7-3 16,-5 12-5-16,2 10-1 16,-9 16 1-16,-1 8-1 15,-2 7-1-15,-4 7 0 16,2 15 0-16,-1 0-1 16,-1 17-1-16,-2 1-1 15,1 10-2-15,1 11 1 16,1 2 1-16,6 9 1 15,-1-8 2-15,2-6 0 0,4-10 1 16,1-18-1-16,2-15 0 16,1-5 0-16,-1-19 8 15,-1-1 3-15,3-15 5 16,1-6 0-16,6-17-4 16,1-8-2-16,0-15-1 15,-2-5 1-15,-2 0-1 16,2 2-4-16,-1 12-5 15,-4 3-2-15,0 21 0 16,1 6 2-16,-9 10 4 16,3 11 3-16,-5-3 2 15,-3 9 0-15,0 10-4 16,2 4-3-16,3 29-3 16,0 6-1-16,-2 20 5 15,-3 2 2-15,-1 2 2 16,1-2 2-16,0-10-4 0,1-1 0 15,1-13-2-15,-1-10-1 16,0-7-1-16,1-5-12 16,-1-7-34-16,-2-1-34 15,1-7-50-15,-1-6-43 16,3-7 107-16</inkml:trace>
  <inkml:trace contextRef="#ctx0" brushRef="#br0" timeOffset="177771.24">30151 2707 579 0,'-5'-6'386'16,"-5"-2"-20"-16,-5 5-122 16,10-1-24-16,3 0-46 15,5 4-12-15,-3-1-5 16,0 0-13-16,0 1-26 16,0 0-19-16,0 0-51 15,8 25-19-15,28 56-15 0,-27-21 0 16,8 9 1-1,0 1-2-15,11 5-7 0,6 0 0 16,0 7 8-16,2 2 5 16,-3 0 14-16,-8-1 4 15,-6-2 3-15,-8 6 7 16,-14-1 9-16,-5-1 3 16,-11 3 2-16,-4-7-7 0,-8-6-7 15,-7-3-4-15,1-13-10 16,-3-6-4-16,5-12-10 15,5-6-5-15,2-14-4 16,8 0-2-16,0-13-23 16,0-1-21-16,5-5-70 15,0-4 5-15,3-8 171 16,0-6-79-16</inkml:trace>
  <inkml:trace contextRef="#ctx0" brushRef="#br0" timeOffset="179406.75">26936 4612 567 0,'-15'25'345'0,"10"-28"-67"15,2-2-56-15,0 3-10 16,2 1-43-16,0 0-7 16,0 0-22-16,-1 0-12 15,1-3-16-15,2-11-7 16,2-5-17-16,7-32-10 15,-6 21-21-15,0-5-9 0,4 7-17 16,0-7-7-16,3-6-4 16,-2-5-2-16,2-13-4 15,5 3-2-15,0 3-6 16,6 7-1-16,-3 13 0 16,0 4-1-16,-4 8 5 15,-3 6 2-15,-1 9 4 16,-1-2 2-16,-1 4-1 15,-2-4 0-15,-2 2-3 16,1 6-3-16,4 5-5 16,-2 6-2-16,5 13-3 15,4 8-1-15,-6 12 0 16,6 4 1-16,-6 6 1 16,5 0 2-16,-3-2-1 15,-3 5 1-15,2-12 0 16,-5 0 0-16,3-5 1 15,-1-7 0-15,3 1 0 0,-3-8 0 16,-2-7-1-16,2 2 0 16,-2-9-10-16,-3 0-16 15,-1-5-59-15,1-5-22 16,-1-5-62-16,-2-3-56 16,1-4 153-16</inkml:trace>
  <inkml:trace contextRef="#ctx0" brushRef="#br0" timeOffset="179622.16">27064 4305 674 0,'-3'11'355'0,"6"1"-69"16,4 3-38-16,3 2-31 16,3 1-7-16,2-11-30 15,4 8-23-15,-1-8-61 16,7 2-26-16,6 1-40 15,-9-11-8-15,1 1 2 16,-4-11-11-16,-4 0-46 16,8 0 128-16,11 3-90 15</inkml:trace>
  <inkml:trace contextRef="#ctx0" brushRef="#br0" timeOffset="180605.72">25803 2164 872 0,'-17'-1'408'0,"-14"1"-171"15,-8 6-31-15,0 15-57 16,-10 7-25-16,0 22-34 0,-1 17 0 16,-6 14-23-16,2 11-4 15,8 17-8-15,1 6-7 16,6 11 4-16,4 5-7 15,4 1 6-15,7-8 0 16,15-6-8-16,6-4 1 16,8-10-12-16,4 2-5 15,13 5-6-15,-2-10-1 16,-4-1-4-16,11-3 0 16,-10-5-7-16,-1-3-2 15,7-8-2-15,-9-4-1 0,8-13 2 16,5 4 3-16,8-15-49 15,3-6-38-15,8-19-51 16,8-15 88-16,17-24 13 16</inkml:trace>
  <inkml:trace contextRef="#ctx0" brushRef="#br0" timeOffset="181437.92">30819 2397 638 0,'-12'-19'337'0,"3"-2"-78"0,0 0-36 15,3 6-47-15,0-1-17 16,1 8-35-16,-2 1-1 16,2 2-29-16,1 0-11 0,0 7-26 15,4 7-15-15,4 16-19 16,0 3-7-16,5 10-1 16,-1 4-1-16,8 6-5 15,1 4-4-15,5 9-2 16,3 8-1-16,3 10-2 15,2 10 0-15,1 3 1 16,-6-3 1-16,-4-9 2 16,0 0 2-16,-14-4 11 15,7 1 9-15,-5-3 14 16,-5 1 6-16,-3-6 4 16,-1 0 1-16,-11 8 3 15,-4-1 0-15,-6-3-4 16,-10-2-6-16,0-13-7 15,0-4-3-15,2-4-5 16,0-1-2-16,-2-1-7 0,-1-1-2 16,-3-2-5-16,1-1-1 15,-2-9-3-15,3-6 2 16,-4-15-15-16,5-5-18 16,6-8-60-16,0-3-28 15,6 2 82-15,0-1-448 16,-6-3 377-16</inkml:trace>
  <inkml:trace contextRef="#ctx0" brushRef="#br0" timeOffset="182182.89">23443 2593 721 0,'4'13'306'15,"-3"17"-169"-15,1 12 10 16,2 26-12-16,-2 10-28 16,4 22-30-16,-3 0 4 15,5 13 4-15,1 2 5 16,-3-7-4-16,2 0-13 0,-8-20-17 15,-8-8-8-15,8-9-5 16,-5-5-1-16,5-5-9 16,5-2-5-16,-10-13-9 15,5-7-4-15,0-14 0 16,-4-12-7-16,8-6-34 16,-2-10-18-16,2-13-72 15,6 0-13-15,0-12 81 16</inkml:trace>
  <inkml:trace contextRef="#ctx0" brushRef="#br0" timeOffset="182896.22">24352 2931 524 0,'0'1'363'16,"-5"-2"-1"-16,8 4-128 16,-4-3-33-16,0-1-51 15,0 0-20-15,-10 0-37 16,-2 1-12-16,-33 18-16 16,26-1-4-16,-11-2-8 15,-2 6-9-15,-7 2-15 16,0-1-8-16,-2 1-9 15,-4-2-4-15,9 0 3 16,-6 2 6-16,7-2 11 16,-1 0 7-16,-12 2-1 15,7 4-5-15,-7 4-9 16,4-3-3-16,9-3 8 16,3 1 7-16,10-8 11 15,6 1 2-15,11-5-7 0,1-6-5 16,5-2-8-16,2 2 0 15,4 0-4-15,10 3-1 16,1-3-1-16,5 3-1 16,8-1 5-16,1 4 2 15,13 5 3-15,0-8-2 16,5 9-6-16,1-3-3 16,-12 5-5-16,-5 7-2 15,-9-5-2-15,-1-1-1 16,0 0-2-16,6 1 1 0,0-1-3 15,-7-1 2-15,0-7-1 16,-5-2 3-16,-5 0-15 16,-1-2-27-16,-4 7-64 15,-3-1-36-15,-1 7 377 16,-1 13-215-16</inkml:trace>
  <inkml:trace contextRef="#ctx0" brushRef="#br0" timeOffset="183604.92">24376 4585 811 0,'-1'8'421'0,"14"0"-127"16,-8-7-3-16,-6-6-82 16,4-5-30-16,-4-10-38 15,2-3-24-15,5-13-27 16,-3-2-7-16,3-9 1 16,2-2-1-16,3-2-13 15,-1-7-4-15,2-2-16 16,-3-8-11-16,-1-3-13 15,7 11-5-15,1 18-16 16,2 1-2-16,3 17-1 16,-7 5 1-16,-4-2 0 15,-2 14 0-15,-2 8 2 16,1-5 0-16,-1 8-1 16,3 2 0-16,0 4-3 0,2 7-1 15,1 7 1-15,-3 3 1 16,4 12 1-16,-5 6 1 15,-1 4 0-15,-2 0 1 16,1-4-2-16,0-1 0 16,3-5 1-16,3-4-1 15,-2-10 0-15,0-9 0 0,0 1 1 16,-2 0-1-16,1-7 0 16,2 8 1-16,-3-11-1 15,-3-4 1-15,1 5-4 16,-5-14-9-16,-1 2-23 15,2 5-26-15,-3-2-62 16,0 0 28-16,0 0 46 16</inkml:trace>
  <inkml:trace contextRef="#ctx0" brushRef="#br0" timeOffset="183816.76">24408 4274 902 0,'-9'10'454'0,"14"3"-136"16,-2-10-45-16,11 1-28 15,9 3-51-15,2-7-66 0,1-1-43 16,1 0-55-16,-3-5-14 16,4 0-4-16,0-4 9 15,2-5-22-15,4-7 64 16,-3-6-48-16</inkml:trace>
  <inkml:trace contextRef="#ctx0" brushRef="#br0" timeOffset="184338.95">24499 2420 764 0,'-7'4'394'16,"12"-2"-99"-16,2-5-20 0,4-16-9 16,9 15-31-1,8-4-47-15,5 0-22 0,1 12-71 16,-3-8-25-16,1 1-37 16,2 3-15-16,-4-7-10 15,4 5-1-15,-1 2 3 16,-2-1-16-16,-2 2-38 15,-2-1 362-15,-5 2-257 16</inkml:trace>
  <inkml:trace contextRef="#ctx0" brushRef="#br0" timeOffset="185176.6">22850 3333 851 0,'-1'0'424'16,"-1"-1"-140"-16,1 0-28 0,0 0-70 15,0 0-33-15,0 0-43 16,0 0-15-16,0 0-26 16,0 1-8-16,1 0-7 15,0 0-5-15,17 4-7 16,31 7-2-16,-29-7-9 16,-3-2-5-16,10 5-3 15,-9-2-3-15,2-5-5 16,3 0-2-16,-3 4-5 15,7-1-1-15,4 7 0 16,-7-9-1-16,-3-9 1 16,-3 6 1-16,0-5 1 15,-3 0-9-15,-5 7-36 16,1-2-27-16,-5 2-57 16,1 3-38-16,-3-1-87 15,-2-2 14-15,-1 0 134 0</inkml:trace>
  <inkml:trace contextRef="#ctx0" brushRef="#br0" timeOffset="185665">22823 3631 466 0,'-4'3'348'16,"3"3"0"-16,-1-2-88 15,2-4-19-15,0 0-43 16,0 0-7-16,0-1-5 16,8 0-14-16,0-1-32 0,9-2-19 15,27-6-48-15,-33 9-18 16,8 1-31-16,-9 2-10 15,2 2-9-15,11 2-2 16,-9-2-1-16,9 0 0 16,2-1 1-16,2-1 0 15,2-2 8-15,2 0-3 16,-8-1-38-16,-2-5-17 0,0 3-363 16,-1 3 286-16</inkml:trace>
  <inkml:trace contextRef="#ctx0" brushRef="#br0" timeOffset="187213.24">21584 2830 992 0,'-17'-6'450'0,"17"5"-242"16,-13 14-23-16,6 17-15 15,0 27-58-15,-1 9-29 0,-7 13-23 16,-9 11-3-16,-5 12 5 16,-3 9 0-16,5-2-3 15,-1 6-10-15,-3-8-18 16,0-8-3-16,6-5-10 16,3-17-2-16,8-23-2 15,2-8 0-15,7-16-10 16,5-13-36-16,7-16-98 15,5-7-50-15,10-20 97 16</inkml:trace>
  <inkml:trace contextRef="#ctx0" brushRef="#br0" timeOffset="187767.74">21628 3071 853 0,'2'-31'430'0,"-4"6"-134"0,3 11-18 16,2 8-49-16,-3-4-33 16,0 0-42-16,-2 2-20 15,-3 0-42-15,4 4-19 16,1 9-37-16,0 6-16 16,0 12-18-16,5 20-2 15,-1 14 1-15,2 6-1 16,7 17 2-16,-3-4-1 15,8-6 1-15,3-7 1 0,2-15-1 16,0-10 1-16,-1-13 1 16,-3-7 2-16,-3-12 7 15,-2-6 6-15,3-11 9 16,1-11 4-16,3-14-3 16,6-11-4-16,-2-23-7 15,4-9-2-15,1-17-2 16,-5 0-2-16,-2 3-3 15,-1 14-3-15,-6 24-4 16,0 10 0-16,-2 27 1 16,-8 0 0-16,3 13 0 15,-3 5-2-15,1 12-1 16,4 9-3-16,2 18 1 16,7 11-1-16,-1 11 3 15,-1 11 0-15,-2 7 6 0,-2 2 0 16,3-1 2-16,1-2 1 15,-1-14-1-15,2-6 1 16,-6-6 2-16,1-8 3 16,-4-1 9-16,1 0-20 15,3 1-50-15,-4 1-3 16,1 2 13-16</inkml:trace>
  <inkml:trace contextRef="#ctx0" brushRef="#br0" timeOffset="-183019.76">21599 2812 754 0,'-25'24'371'0,"32"-26"-128"16,-4 2-35-16,-3 1-61 15,0-1-38-15,0 0-27 16,0 0-3-16,8 16-11 16,13 25 14-16,-17-16-11 15,1-1-1-15,-1-5-15 16,0-3-10-16,1-5-17 16,2 8-10-16,0-4-9 15,-2 3-2-15,1-1-2 16,-3-1 1-16,0-3-3 15,1 0-14-15,-1-1-48 16,-2-3-43-16,3-2 59 16</inkml:trace>
  <inkml:trace contextRef="#ctx0" brushRef="#br0" timeOffset="-97407.84">26223 5910 1092 0,'3'6'485'16,"-6"1"-250"-16,-1 7-21 15,3 10-48-15,1 7-31 16,-1 21-24-16,0 15-9 15,-9 28-9-15,-8 9-2 16,-3 12-9-16,-5 3-7 16,1-6-24-16,3-4-9 0,5-2-16 15,3-15-5-15,3-14-9 16,1-3-2-16,4-14-4 16,2-4 0-16,-2-13-10 15,2-7-18-15,0-13-54 16,1-2-34-16,6-11-121 15,4-9 177-15,9-11 5 16</inkml:trace>
  <inkml:trace contextRef="#ctx0" brushRef="#br0" timeOffset="-96914.74">26826 6125 932 0,'-19'-6'435'16,"-5"4"-186"-16,6 4-25 16,-11 9-52-16,4 8-27 15,-8 13-26-15,-13-3-10 16,0 14-14-16,-5-1-11 0,0-5-18 15,2 8-4-15,-9-9-15 16,-2 1-8-16,-14 5-8 16,-2-4-15-16,-1 1-1 15,4 5 5-15,23-4 10 16,3-2 11-16,26-3 1 16,11-5-4-16,2-5-8 15,16-4-7-15,16-1 1 16,10 0 6-16,31 8-4 15,5 0 0-15,13 0-4 16,-4 1-5-16,-14-3 4 16,2 3 1-16,-15 5-4 15,1-1-3-15,-1 4-7 16,-4 1-1-16,0-3-2 16,-4-2 4-16,1-2-31 15,-7-1-36-15,-3 9-91 16,-2 2-65-16,-12 0 434 15,6 8-216-15</inkml:trace>
  <inkml:trace contextRef="#ctx0" brushRef="#br0" timeOffset="-96539.77">26842 7648 1168 0,'-1'11'521'15,"7"-10"-255"-15,-6-8-45 0,7-5-39 16,2-8-27-16,9-13-23 15,8-6-13-15,1-17-32 16,4-6-13-16,-6-17-12 16,1-6-2-16,-1-11-4 15,-2 2-3-15,3 3-13 16,3 9-8-16,-3 13-12 16,-4 8-5-16,3 25-5 15,-6 9-1-15,-4 17-1 16,2 10 1-16,-5 18 0 15,-4 6 0-15,-6 25 0 16,3 12-1-16,-9 12-1 16,4 14 0-16,4 6-1 15,-4-4 2-15,0-9-2 16,1-4 1-16,3-19-3 16,2-7 0-16,2-15 0 15,1-6 6-15,-2-11-40 0,0-7-35 16,-1-7-67-16,-9-4 299 15,1-8-148-15</inkml:trace>
  <inkml:trace contextRef="#ctx0" brushRef="#br0" timeOffset="-96373.95">27001 7385 1228 0,'6'10'556'15,"25"-3"-248"-15,9-6-20 0,20-4-47 16,-2-4-55-16,-4-7-80 15,-2-3-40-15,-11-10-44 16,3-1-5-16,-2-9-41 16,0-10-56-16,-1-4 50 15</inkml:trace>
  <inkml:trace contextRef="#ctx0" brushRef="#br0" timeOffset="-96091.84">27401 6081 1072 0,'5'-14'494'15,"23"-5"-198"-15,8 2 12 16,6-4-42-16,6 7-54 15,6 5-87-15,0 1-29 16,0 5-45-16,1-1-8 16,1-3-18-16,-3 3-8 15,1-5-6-15,-6 0 7 16,-7 4-45-16,-11-5-22 0,-11 11 30 16</inkml:trace>
  <inkml:trace contextRef="#ctx0" brushRef="#br0" timeOffset="-95897.83">27930 5665 1051 0,'-14'36'527'16,"1"18"-255"-16,-10 19-25 16,-5 14-29-16,1 5-108 15,-11-6-28-15,9 4-45 16,5-6-20-16,8-3 8 15,12-3-43-15,8-17 310 16,0-9-220-16</inkml:trace>
  <inkml:trace contextRef="#ctx0" brushRef="#br0" timeOffset="-95500.25">28928 5965 936 0,'-5'-25'496'0,"-11"8"-131"16,-10-1-70-16,-16 5-81 16,-11 9-53-16,-8 22-48 15,-7 19-8-15,-5 30-22 16,4 17-7-16,5 25-19 16,7 4-11-16,21 7-26 15,11-3-2-15,15-2-9 16,9-2 0-16,10-11-1 15,4-11-1-15,11-21 3 16,6-6-28-16,8-15-54 16,3-9-57-16,13-23 69 15</inkml:trace>
  <inkml:trace contextRef="#ctx0" brushRef="#br0" timeOffset="-95207.05">29233 6266 1110 0,'-19'21'514'16,"-3"8"-285"-16,-3 24-10 15,-11 13-34-15,-11 22-40 16,-3 17-8-16,-3 14-44 15,5-4-23-15,13-5-36 16,5-14-10-16,11-16-15 16,7-5-3-16,6-24-15 15,6-8-13-15,7-21-67 16,1-13-35-16,10-20-102 16,-1-19-50-16,12-29 178 15</inkml:trace>
  <inkml:trace contextRef="#ctx0" brushRef="#br0" timeOffset="-94785.63">29228 6378 795 0,'3'-22'437'15,"2"27"-123"-15,-14 2-34 16,-1 16-101-16,-4 4-38 16,1 7-28-16,1 15-13 15,2 14-17-15,3 7-7 16,-3 5-18-16,4-1-11 15,6-14-20-15,-5-7-8 16,10-18-3-16,4-10 2 0,7-12 8 16,11-8 4-16,-10-20 7 15,8-7 0-15,6-19-8 16,3-14-6-16,11-20-4 16,0-8 2-16,3-7 4 15,1 2 0-15,0 22-1 16,-6 12-1-16,-12 31 13 15,-4 20 6-15,-16 12 9 16,-2 11 0-16,-9 16-15 16,-9 5-6-16,0 25-12 15,-1 10-4-15,4 12-4 16,-1 6-2-16,10 3-3 16,-1-8-2-16,0-11 2 15,2-9-5-15,4-17-32 16,5-10-31-16,0-22-105 15,9-13 18-15,1-29 79 16</inkml:trace>
  <inkml:trace contextRef="#ctx0" brushRef="#br0" timeOffset="-94419.36">30020 5990 1122 0,'4'-28'479'0,"4"28"-279"16,0 12 3-16,15 24-44 15,-3 10-21-15,14 18-19 16,1 9-6-16,8 6-17 15,6-1-9-15,1 8-20 16,1-2-5-16,-10 9-13 16,-9 9-8-16,-11-5-8 15,-7-1-4-15,-16-13-6 16,-10-4-3-16,-14-3-5 16,-3-2-2-16,-2-11-9 15,0-7-28-15,3-19-24 16,2-12-35-16,10-16-586 0,4-8 492 15</inkml:trace>
  <inkml:trace contextRef="#ctx0" brushRef="#br0" timeOffset="-93935.36">30658 5700 1103 0,'-1'9'463'16,"0"2"-311"-16,23 15-4 16,2 4 5-16,16 18-28 15,10 12-7-15,5 12 2 0,0 18-16 16,1 23-31-16,-4 2-12 15,-23 7-30-15,-7-8-2 16,-19-3 2-16,-17-4 0 16,2 4 0-16,-1-5-6 15,-19-7-10-15,9 4-3 16,-16-16-2-16,-4-7 3 16,6-18-19-16,0-9-20 15,-1-19-43-15,-1-8-28 0,8-15 57 16</inkml:trace>
  <inkml:trace contextRef="#ctx0" brushRef="#br0" timeOffset="-93174.97">26148 5759 960 0,'-18'7'450'16,"-13"11"-187"-16,-14 2-29 0,-15 18-71 16,-8 6-19-16,-18 15-33 15,-2 11-20-15,-2 25-19 16,2 10-8-16,19 21-15 15,11 9-2-15,33 11-8 16,7-1 1-16,21-7 18 16,10-4 0-16,7-24-9 15,13-2-11-15,8-27-25 16,2-11-5-16,5-14-3 16,-8-19 9-16,-3-8-36 15,-3-7-26-15,-16-10-92 16,-1-4-18-16,-17-8 93 15</inkml:trace>
  <inkml:trace contextRef="#ctx0" brushRef="#br0" timeOffset="-92772.55">24242 6057 847 0,'-35'-15'402'0,"11"19"-163"16,1 14-20-16,9 28-39 15,1 10-12-15,2 27-9 16,2 9-11-16,-3 14-34 16,3 11-15-16,-2 8-36 15,0-1-14-15,2-12-22 16,1-10-12-16,3-22 4 15,5-8-21-15,6-17-87 16,-1-15-38-16,8-19 61 16</inkml:trace>
  <inkml:trace contextRef="#ctx0" brushRef="#br0" timeOffset="-92342.53">24688 6251 535 0,'-27'19'380'15,"-3"3"0"-15,-12 1-135 16,-3 7-35-16,-5-4-63 15,-4 2-19-15,-3-1-24 16,3-1 1-16,-1 3-15 16,8 1-2-16,11 1-1 15,2-4-8-15,15 1-2 16,6-2-3-16,7 2-14 16,8 2-6-16,10 5-6 15,5-2-1-15,13 5-5 16,3-2-4-16,8 1-16 15,4-6-7-15,-4-6-8 16,-3-3-2-16,0-4 0 0,-8 3 0 16,0-4-3-16,5 3-15 15,-8 1-67-15,2-1-43 16,-6 4 376-16,-4-3-228 16</inkml:trace>
  <inkml:trace contextRef="#ctx0" brushRef="#br0" timeOffset="-91964.73">24565 7500 892 0,'-5'12'427'0,"5"-6"-180"0,3-9-49 16,4-6-10-16,8-13-24 16,3-7-7-16,5-13-27 15,3-6-5-15,3-8-16 16,0-5-11-16,0-7-26 15,-2 0-11-15,-4-3-10 16,2 7 0-16,-2 12-4 16,-13 2-3-16,5 22-6 15,-5 12-4-15,-10 12-2 16,12 13-1-16,-14 13-8 16,-1 6-3-16,1 17-6 15,-1 7-4-15,8 17-3 16,0 0-2-16,4 12-2 15,-5-8 1-15,-1-7-1 16,6-4 0-16,-9-20 5 0,7 0-9 16,-5-15-43-16,-8-6-23 15,6-10-74-15,-15-10-53 16,6-7-74-16,0-8 385 16,-14-7-128-16</inkml:trace>
  <inkml:trace contextRef="#ctx0" brushRef="#br0" timeOffset="-91826.4">24667 7264 893 0,'-10'-15'433'0,"10"16"-126"16,4 2-21-16,8 2-45 16,8 1-16-16,5-3-73 15,7 2-36-15,-5-5-62 16,-5-3-1-16,8-3-50 16,-5-5 20-16,13-14-14 15</inkml:trace>
  <inkml:trace contextRef="#ctx0" brushRef="#br0" timeOffset="-91528.43">24969 5963 955 0,'4'-6'518'16,"17"11"-101"-16,-1-2-121 15,5 4-118-15,-1-1-71 16,0-4-84-16,2 2-5 0,7 1-13 15,-1-4 42-15,7 5-34 16</inkml:trace>
  <inkml:trace contextRef="#ctx0" brushRef="#br0" timeOffset="-89828.05">24797 5899 948 0,'9'4'453'0,"4"3"-181"16,-1-2-5-16,6 0-46 15,2-3-36-15,10 2-39 16,4-4-23-16,9 0-32 15,1 0-15-15,2-4-32 16,0 4-9-16,3 6-23 0,-3 0-4 16,-6-2-2-16,-3-1 0 15,-15-11 6-15,-1 3-9 16,-5 2-43-16,-7 0-36 16,-5-2-578-16,-2-1 463 15</inkml:trace>
  <inkml:trace contextRef="#ctx0" brushRef="#br0" timeOffset="-89624.42">25155 5585 686 0,'0'-5'460'0,"1"11"100"16,-1 8-195-16,-4 23-49 15,-7 12-66-15,-6 26-115 16,0 2-44-16,-2-1-46 15,3-4-16-15,4-20-18 16,6 1 12-16,9-10-45 16,1-3-17-16,6 1 26 15</inkml:trace>
  <inkml:trace contextRef="#ctx0" brushRef="#br0" timeOffset="-87477.54">23155 6578 1031 0,'-1'0'495'0,"0"0"-199"16,1 0-32-16,12 4-46 16,16 3-42-16,47 3-39 15,-27-9-13-15,-2-1-29 16,1-2-9-16,-4-3-23 15,-2 0-17-15,6 2-24 16,-2-3-11-16,-10 0-3 16,1-1 5-16,-10-1-18 15,-3 1-28-15,-6 0-81 0,-7 4-35 16,-10 6 84-16</inkml:trace>
  <inkml:trace contextRef="#ctx0" brushRef="#br0" timeOffset="-87281.48">23191 6821 1264 0,'-6'22'550'0,"17"-14"-280"16,9 0-29-16,16 0-62 16,5-8-46-16,-2-5-65 15,4 0-28-15,-5-10-16 16,4 3-21-16,6 4-81 15,-5-2-31-15,-3 10 54 16</inkml:trace>
  <inkml:trace contextRef="#ctx0" brushRef="#br0" timeOffset="-85491.79">21567 6162 484 0,'-8'-4'306'16,"5"-3"-6"-16,-5 3-78 16,-3 3-67-16,9 3-34 15,-12 9-30-15,3 7 1 16,2 13-8-16,-13 10-2 0,2 14-8 15,-5 6-7-15,1 12-19 16,3 1-11-16,1 6-23 16,2 8-6-16,3-8-5 15,4 2-1-15,7-9-1 16,1-9 4-16,2-7-2 16,1-7 7-16,0-5 7 15,0 0 3-15,0-5 7 16,-1 0 7-16,-1-6 13 15,-3-8-1-15,1-5 2 16,1-11-10-16,3-6-14 16,3-3 0-16,6-1-8 15,3 7-3-15,5-1-6 16,4 1-6-16,6 6 1 16,4-5-2-16,1-2 0 15,3 5 0-15,1-11 0 16,13 8-1-16,14-3 1 15,3 4 0-15,18 3 0 0,-12-7 1 16,0 5 0-16,3 0 2 16,-8-3-1-16,2 0 1 15,-1-1 0-15,-5-3-1 16,-3 0 0-16,-6-1 0 16,-8-2 0-16,-2 0 2 15,-7-2 1-15,1 2 1 16,-6 0 4-16,-5 4-6 0,-12-2 1 15,-2 2 0-15,-5 4-3 16,-5-1 5-16,1-2 0 16,-1 0 0-16,-2-5 1 15,0-4 1-15,5 0 2 16,-4-7 1-16,2-2 2 16,2-3 2-16,-5-9-3 15,2-6 0-15,-3-9-2 16,1-7-2-16,2-17-1 15,-1-5-2-15,4-9-3 16,0-8-1-16,1-6-1 16,3 1-1-16,0-3 0 15,1 2 0-15,-2 15 0 16,0 2 0-16,-4 15 1 16,-1 5 0-16,-3 4-1 15,-1 3 0-15,1 3 0 0,-1 0-1 16,3 3 0-16,-1 4 1 15,0-2 0-15,-1 2 0 16,-1 4 0-16,2-3 0 16,-2 9-4-16,2 6-2 15,0 15-5-15,-1 4-5 16,4 8-2-16,0-5 0 16,-1 1 5-16,2 5 6 15,1-4 6-15,-3 7 1 0,1-4 1 16,-3 0 1-1,-1 0 1-15,-1-4 0 0,0-1 1 16,-1 0 0-16,0 0 0 16,0 0-1-16,0 0-2 15,0 0-1-15,0 0-1 16,-1 0-2-16,1 0 0 16,-2 5-1-16,-4 6 3 15,0-2 0-15,-23 28 2 16,18-29 1-16,-1 1 1 15,-1 1 1-15,-7-1-1 16,-3 0 0-16,-8-3 1 16,4-1-1-16,-4 0-1 15,-4-2 0-15,10 3-1 16,-9-3 1-16,6 5-1 16,-3-1-1-16,-21 3 2 0,2 3-2 15,-15 4 0-15,0-2 0 16,-4-3 0-16,12 1 1 15,2-6 1-15,5-4 0 16,6 0 1-16,-12-7 2 16,1-5 0-16,0-4 1 15,5-6-1-15,-5 0-1 0,12-3 0 16,-2 1-2-16,11 1-2 16,2 3 0-1,1 0-3-15,9 3-2 0,2-2-1 16,11 4-4-16,10 0-4 15,6 1 0-15,13 3 44 16,10-1-49-16,16 6-96 16,1-4-40-16,17 12-377 15,0 9 352-15</inkml:trace>
  <inkml:trace contextRef="#ctx0" brushRef="#br0" timeOffset="-85022.82">21567 6475 746 0,'5'-14'401'0,"-4"4"-133"16,-1 2-42-16,0 16-93 15,1 10-47-15,5 20-13 16,3 10 9-16,-9 22-7 16,1 13-7-16,0 10-22 15,-7-1-15-15,1-13-6 16,-3-10 1-16,3-13-14 15,-6-10-16-15,11-13-57 16,0-11-51-16,5-19 67 16</inkml:trace>
  <inkml:trace contextRef="#ctx0" brushRef="#br0" timeOffset="-84766.11">21814 6573 589 0,'14'-14'345'16,"-5"7"-42"-16,-2 2-50 16,-1 10-46-16,-3 2-40 15,0 18-29-15,-1 7-11 0,-2 20-28 16,-1 15-16-16,-5 6-38 16,-1 1-8-16,0-2-15 15,-2-11-3-15,6-4-13 16,2-10-13-16,-1-13-53 15,3-7-46-15,0-14-103 16,0-3 51-16,-1-18 82 16</inkml:trace>
  <inkml:trace contextRef="#ctx0" brushRef="#br0" timeOffset="-84542.91">22020 6581 614 0,'10'-19'326'0,"-5"16"-102"16,-6 6-31-16,8 10-54 0,-5 6-20 16,-1 10 13-16,13 7 0 15,-4 13-17-15,-5 6-18 16,-3 9-43-16,-5 3-18 16,-4 2-15-16,0 1-2 15,3-7 7-15,3-8-7 16,-2-15-71-16,9-5-60 15,9-14 61-15</inkml:trace>
  <inkml:trace contextRef="#ctx0" brushRef="#br0" timeOffset="-84330.8">22317 6574 771 0,'27'-29'463'16,"-6"14"-110"-16,-2 15-116 15,-10 11-43-15,-1 21-103 16,-4 8-22-16,-6 16-15 16,9 15 1-16,-5 1-21 15,-2 1-9-15,0-4 3 16,-10-10-9-16,1-6-60 16,4 0-47-16,-6-16 46 15</inkml:trace>
  <inkml:trace contextRef="#ctx0" brushRef="#br0" timeOffset="-83308.88">21918 5980 749 0,'-1'0'368'16,"0"0"-106"-16,0 0-17 0,-5 3-59 16,5-3-21-16,0-2-46 15,-8-12-23-15,-9-53-19 16,23 27-6-16,7-8-18 16,6 3-12-16,8 2-18 15,-1-5-10-15,-8 12-10 16,2 4-2-16,0 7-1 15,-7 6 0-15,16 4 1 16,-5 0 1-16,-2 4-1 16,7 2 0-16,-8 5-1 15,0 4 0-15,0 7-3 16,-4 4-1-16,1 7 0 16,-2 0 2-16,0 0 2 15,2-1 1-15,-1 1 0 16,1-2 1-16,1 4-1 0,1 1-1 15,2 3-1-15,-2-2 3 16,-1 3 8-16,-3 1 2 16,-5 2 6-16,3 10-3 15,-18-15-2-15,-3-1 3 16,-2 0 5-16,-4-12-14 16,7 6-43-16,-5-4-31 15,-5-8-6-15,-7-1-403 0,-8-1 355 16</inkml:trace>
  <inkml:trace contextRef="#ctx0" brushRef="#br0" timeOffset="-83053.24">21610 6061 634 0,'3'-7'403'16,"-1"-3"-73"-16,5 1-50 15,1-3-11-15,1-2-92 16,0-3-39-16,3 1-66 0,-2-2-30 16,0 5-32-16,6 6 24 15,1 4-70-15,4 1-35 16,3 3 50-16</inkml:trace>
  <inkml:trace contextRef="#ctx0" brushRef="#br0" timeOffset="-82680.03">22126 5862 922 0,'-1'-1'456'0,"1"0"-164"16,0 0-17-16,0 0-111 15,0-3-45-15,0 2-75 16,1-2-17-16,1-2-16 0,-2 5-9 16,13-7 4-16,30-7-30 15,-25 20-84-15,-2-5 255 16,-1-15-147-16</inkml:trace>
  <inkml:trace contextRef="#ctx0" brushRef="#br0" timeOffset="-82400.9">22532 5662 778 0,'17'3'398'0,"7"6"-153"16,-7 2-12-16,-3 1-66 16,6 3-42-16,-2 0-34 15,1 4-31-15,2 0-45 16,-4-2-3-16,0-5 18 15,-3 1-49-15,1 5 248 16,-3-6-173-16</inkml:trace>
  <inkml:trace contextRef="#ctx0" brushRef="#br0" timeOffset="-80811.01">21391 7447 346 0,'0'-45'248'16,"0"40"18"-16,3-1-35 15,2 3-52-15,1-1-16 16,0-2-30-16,3 6-12 0,-1 0-28 16,1 5-13-16,1 5-7 15,1-3-6-15,-11 3-18 16,2-4-10-16,2 2-17 16,0 3-9-16,0-6-6 15,11 6-1-15,-10-10-3 16,0 0 1-16,3 0 0 15,0-1-1-15,10 0 1 16,3-3-1-16,8 1 0 16,-11-6 0-16,4-1 1 15,-4 1 0-15,1 2 0 16,-1 1-2-16,-5 5-2 16,-1 4 0-16,-6 3-2 15,4 3 0-15,-5 0 2 16,4 1 2-16,-3-2 3 15,0 1 2-15,-2-2 3 0,1-3 0 16,-1-3-1-16,0-1-1 16,6-3-2-16,-1 0 0 15,5-2-2-15,4-1-1 16,1 0 0-16,-2-6 0 16,3 2-1-16,-3 1-1 15,1 8-1-15,-5 4 0 16,-6 4-1-16,-1 2 0 15,-3-1 1-15,4-2 1 16,2 1 1-16,0-3 0 0,0-6 1 16,4 1-1-16,-5-5 1 15,2 0-2-15,3 4 1 16,-2 0-2-16,1 1 0 16,5 4 0-16,-7 0 0 15,-1 0-1-15,3 3 1 16,-4-3 0-16,-1 1 2 15,1-4-1-15,2-2 2 16,-1-2 0-16,2-1-1 16,4 1-1-16,0 1-1 15,2 2-1-15,-2 5-2 16,0 3 3-16,-2 2 15 16,-2-4 11-16,4 0 13 15,1-4 3-15,3-3 19 0,6-3-3 16,-1-4-2-1,-1-2-3-15,0-1-31 0,-7 1-7 16,-4 7-8-16,-5 1-3 16,-2 2-2-16,7 3-1 15,5 0-1-15,7 2 1 16,-8-3 1-16,-2-2 1 16,-2-1-7-16,-7-4-13 15,14 3-49-15,-5 2-24 0,9 2 51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04T16:50:02.53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7322 4769 1153 0,'-13'-6'473'0,"6"13"-315"16,0 27 14-16,-1 17 7 15,1 35-42-15,2 14-30 0,3 31-39 16,-1 14-12-16,3 8-5 15,-2 8-1-15,-6-14-5 16,5-6-2-16,-2-19-7 16,-3-22 1-16,4-22 1 15,-2-12-3-15,0-27-1 16,6-8-3-16,-1-15-3 16,1-9-2-16,-3-19-6 15,-3-17-2-15,1-36-6 16,5-22-3-16,4-38-6 15,6-15-1-15,18-16-2 16,3 1-5-16,13 21-1 16,2 15-1-16,-1 45 1 15,-2 19-1-15,-7 33 0 16,-2 16-2-16,-8 31 4 0,2 18 1 16,-2 33 4-16,-3 21 0 15,-1 22 0-15,-10 0 3 16,-10-16 1-16,6-4 0 15,-11-37 15-15,3-9 3 16,2-25 4-16,-7-15 5 16,9-30-7-16,1-21-4 15,7-25-3-15,5-22-4 16,13-28-6-16,2-14-3 16,10-13-2-16,1-2-1 15,2 20-1-15,5 21-2 0,-4 31-1 16,7 27 1-16,-22 28 0 15,-11 9 2-15,-8 30 6 16,-7 13 8-16,2 44 12 16,3 22 5-16,-3 25 18 15,-2 11 2-15,7 13-4 16,-12-7-3-16,7-14-18 16,1-15-7-16,5-39-4 15,16-7-1-15,10-27-6 16,4-12 0-16,0-22-45 15,9-9-47-15,11-19-94 16,4-8-490-16</inkml:trace>
  <inkml:trace contextRef="#ctx0" brushRef="#br0" timeOffset="845.88">8611 4394 1010 0,'9'13'385'0,"9"4"-243"16,7 3 34-16,4 3 43 15,0-2-12-15,9-4-54 16,-3-11-17-16,4-12-16 15,4-9-3-15,8-14 2 16,2-10-8-16,-4-12-21 16,-4-6-16-16,-19-7-26 15,-3 5-7-15,-7 5-1 16,-13 2-1-16,-5 12 4 16,-10 3 0-16,-17 9-7 15,0 12-5-15,-24 15-13 16,-5 13-7-16,-19 34-7 15,-1 15-1-15,3 27 9 16,2 1 6-16,29 7 7 16,10-4 0-16,29-9-7 0,12 1-5 15,14-13-4-15,13-4 0 16,17-18 3-16,11-6 1 16,20-22 1-16,4-11-2 15,2-10 1-15,-7-10 2 16,-17-5-29-16,-8-1-29 15,-12 1-80-15,-4-2 233 16,-13-9-108-16</inkml:trace>
  <inkml:trace contextRef="#ctx0" brushRef="#br0" timeOffset="1010.82">9530 4615 1687 0,'10'8'705'0,"-27"0"-364"15,12-4-139-15,-4-5-61 16,5-5-45-16,4-10-62 16,4-3-32-16,6-8-97 15,5-4-53-15,24 12 79 16</inkml:trace>
  <inkml:trace contextRef="#ctx0" brushRef="#br0" timeOffset="1579.07">10345 4182 1325 0,'34'-40'565'15,"-10"-12"-246"-15,-5 3-128 16,-22 1 54-16,-11 13-38 0,-24 14-58 15,-9 12-27-15,-16 25-61 16,-8 10-15-16,-11 26-18 16,-8 11-9-16,2 25-10 15,3 9-4-15,20 10-4 16,14-2 0-16,26-13 0 16,12-6-1-16,22-22-4 15,10-12 0-15,19-26-2 16,15-16 1-16,31-16 6 15,-2-25 3-15,15-27 5 16,-2-15 4-16,-15-26 0 16,7-9 0-16,-13-25-3 15,-6-10 12-15,-8-18 20 16,-14-4 10-16,-13 13 9 16,-13 10-7-16,-19 41 4 15,-3 23-1-15,-16 37 1 16,4 21-2-16,-8 20-25 0,1 15-8 15,6 20-14-15,-8 8-6 16,10 30-5-16,2 11-1 16,-7 36-1-16,11 16 2 15,-4 19 2-15,0 6 3 16,7-14 2-16,1-9 0 16,9-23-29-16,3-15-30 15,11-12-66-15,-13-22-55 16,1-18-84-16,-2-6 28 15,-17-26 135-15</inkml:trace>
  <inkml:trace contextRef="#ctx0" brushRef="#br0" timeOffset="2530.58">12182 4515 2441 0,'-1'39'34'16,"-6"22"56"-16,5-10-3 15,-7 39 19-15,2-9-5 16,5-18-24-16,-1-19-10 0,3-15-24 16,1-11-7-16,1-28-3 15,6-7-3-15,4-25-10 16,1-23-3-16,11-27-10 15,4-14-3-15,10-14-3 16,8 19-1-16,-1 23-1 16,-7 15-3-16,-14 35-5 15,-7 9-2-15,-12 21-2 16,5 19 0-16,-1 15 2 16,-2 11 3-16,-4 15 5 15,-1 0 3-15,-8 3 4 16,2-5 2-16,4-9 2 15,-4-16 1-15,19-19 0 16,5-12 4-16,7-24 3 16,14-16-1-16,-3-22-1 15,3-10-5-15,8-9-7 16,-2 6 1-16,-8 8 1 16,-3 11 2-16,-19 25 9 0,-15 10 5 15,-4 28 8-15,-12 11 0 16,-6 15 0-16,-2 8-3 15,-3 10-10-15,4-3-3 16,8 7-7-16,3-4 12 16,8-4-46-16,3-2-44 15,16-9-107-15,10-5-203 16,13-17-326-16,10-14 442 0</inkml:trace>
  <inkml:trace contextRef="#ctx0" brushRef="#br0" timeOffset="2800.13">13364 4464 1315 0,'2'-14'646'16,"-1"14"-307"-16,-18 5-76 15,-6 13-35-15,-15 17-99 16,-11 2-19-16,13 14-16 16,6-3-7-16,20-7-25 15,12-6-14-15,17-18-8 16,11-8 5-16,9-17 16 15,1-7 6-15,-4-12 2 16,-4-3-9-16,-11-1-23 16,-8 0-10-16,-3 6-14 15,-4 3-1-15,-4 1-21 0,-2 2-26 16,-1-6-75-16,2-4-42 16,13-4 64-16,6 0 27 15</inkml:trace>
  <inkml:trace contextRef="#ctx0" brushRef="#br0" timeOffset="3227.59">14065 4300 944 0,'5'21'529'0,"-6"-14"95"15,-12-5-376-15,-11 2-25 16,-6 6-12-16,-11 3-107 15,3 8-21-15,1 18-47 16,-2 8-9-16,-2 21 0 16,-7 8-5-16,7-2 11 15,4-7 6-15,28-23-3 16,14-15 1-16,33-24-19 16,19-5-9-16,7-32 5 15,3-14-1-15,4-32 6 16,-11-22 5-16,17-17-3 15,1-11 6-15,-19-16 8 16,-2 0 5-16,-25-2 11 16,-8 7-1-16,-7 42-3 0,-20 22 1 15,-3 48-7-15,-6 24-6 16,-14 29-11-16,-4 16-10 16,-12 28-12-16,-8 7-2 15,5 15 0-15,11 11-3 16,16 16-43-16,7 9-23 15,16 10-76-15,9-9-50 16,16-11-491-16,2-10 469 16</inkml:trace>
  <inkml:trace contextRef="#ctx0" brushRef="#br0" timeOffset="3782.79">15000 4113 1524 0,'-38'-6'599'16,"0"3"-373"-16,11 1-101 15,12 0 29-15,7-8-21 16,13-4-26-16,29-12-36 0,11 0-18 16,33-8-14-16,20 5-2 15,19 2-20-15,2-1-5 16,6 9-2-16,-7 7 2 16,-13 16 3-16,-12 3 1 15,-28 17 3-15,-14-3 0 16,-32 9 8-16,-16 8 7 15,-36 17 8-15,-20 14 1 16,-30 20 2-16,-15 8 4 0,-22 8 7 16,2-1 1-16,6-3 0 15,12-5-8-15,28-24-18 16,17-14-5-16,28-27-15 16,18-7-5-16,29-13-3 15,18-1 1-15,26-13 4 16,12-10 3-16,17-9 1 15,-4-6 1-15,3-2-1 16,-7-8-1-16,-24-2 3 16,-11-3-9-16,-20-1-43 15,-7 4-14-15,-22 0-68 16,-9 6-40-16,-28 6 144 16,-23 10-27-16</inkml:trace>
  <inkml:trace contextRef="#ctx0" brushRef="#br0" timeOffset="3954.31">14856 4354 1623 0,'-26'27'638'16,"27"-13"-371"-16,20-2-106 15,30-2 24-15,18-3-10 16,40-13-44-16,4-7-27 16,11-14-48-16,4-3-20 15,-12-2-3-15,-2 7-24 16,-10 0-28-16,-2 1 129 0,-9 6-102 15</inkml:trace>
  <inkml:trace contextRef="#ctx0" brushRef="#br0" timeOffset="6796.1">9597 4554 397 0,'-1'0'276'0,"0"0"16"15,0 0-18-15,0 0-66 16,0 0-40-16,0 0-46 16,-12 5-12-16,-1 1-1 15,-31 16 3-15,20-21 1 16,7-2 2-16,0-13-9 16,8-4-6-16,10-6-24 15,7 0-16-15,9 4-20 0,5 6-11 16,2 6-5-16,-2 3-4 15,1 4-2-15,-5 2 0 16,-8 2-4-16,3 3-1 16,-5 6-3-16,-3-5 2 15,-4 3 10-15,-5-1-19 16</inkml:trace>
  <inkml:trace contextRef="#ctx0" brushRef="#br0" timeOffset="8142.96">16535 5258 1082 0,'-18'20'473'0,"-3"-15"-224"16,5 8 14-16,7-3-37 16,1-3-38-16,11 1-65 15,4-7-20-15,17-3-8 0,13 0 6 16,19-6 5-16,16 1-6 16,2-11-25-16,2 1-11 15,-2-1-29-15,-4 0-9 16,13 10-15-16,-4-2-3 15,-9-2-2-15,-3 2 1 16,-14-2 5-16,-3-2-17 16,-4 10-62-16,-11-2-40 0,-14 10-131 15,-12 11 433-15,-14 13-181 16</inkml:trace>
  <inkml:trace contextRef="#ctx0" brushRef="#br0" timeOffset="8355.03">16466 5771 1460 0,'-49'60'584'0,"13"-20"-352"15,14-12-12-15,25-8-22 16,13-11-9-16,26-16-43 16,20 3-20-16,24-18-43 15,5 6-27-15,0-4-33 16,-3 0-7-16,-9-1-4 15,11 3-14-15,14 2-69 16,2 1-39-16,7 12 60 16</inkml:trace>
  <inkml:trace contextRef="#ctx0" brushRef="#br0" timeOffset="15799.37">18519 5043 1182 0,'-14'-25'508'0,"17"-10"-290"16,0-11-15-16,25 5-56 16,3-11-38-16,9-2-38 15,7 8-14-15,4 3-19 0,10 12-7 16,6 21-8-1,8 15-2-15,-7 32 2 0,-6 21 3 16,-18 42 3-16,-11 22-1 16,-33 31-7-16,-2 13-4 15,-19 5-3-15,-15-6-6 16,-2-10 21-16,-14-14 12 16,-1-25 19-16,6-7 11 0,8-34-14 15,5-18-9-15,8-34-16 16,16-5-5-16,3-36-9 15,12-14-4-15,12-33-7 16,0-32-5-16,14-20-2 16,10-4-2-16,16-1-1 15,4 11 1-15,7 16 1 16,-8 11 1-16,-13 35 0 16,-12 7 1-16,-17 36 1 15,-3 17 0-15,-12 29 2 16,-3 21 1-16,-7 29-1 15,-2 10 0-15,-14 1 0 16,2-4-1-16,5-17 1 16,-2-17 1-16,15-24 0 15,5-15 3-15,13-26 3 0,10-16 0 16,13-22 2-16,6-14-3 16,3-26-2-1,1-12-1-15,7-15-2 0,3 0-1 16,1 17-2-1,-11 20 0-15,-19 38 0 16,-11 16 2-16,-16 31 4 16,4 13 1-16,-6 23-1 0,-17 12-2 0,-1 15-13 15,-5 4-15 1,2 4-66-16,14 2-45 16,13-1-209-1,-10 0 216-15</inkml:trace>
  <inkml:trace contextRef="#ctx0" brushRef="#br0" timeOffset="16876.24">19804 4616 1111 0,'-14'-8'502'0,"5"-12"-251"15,3-2-19-15,6-20-64 16,6-4-28-16,12-14-31 16,4-16-14-16,14-9-29 15,3-6-8-15,16-3-7 16,4 6 1-16,-11 11 2 16,3 5-2-16,-18 20 0 15,-4 9-2-15,0 16-8 16,-4 8-2-16,-10 10-5 15,-3 11-2-15,-9 19 2 0,0 15-3 16,-7 26-5-16,-1 17-5 16,-12 21-8-16,3 7 2 15,0 10 9-15,-2-13 6 16,9-9 11-16,-3-11 0 16,3-25-9-16,0-6-7 15,9-12-14-15,0-9-4 0,6-9-5 16,6-7 0-16,-3-9-9 15,4-4-18 1,-1-6-65-16,2 0-42 0,-10-2-161 16,-3-1-91-16,-9 3 241 15</inkml:trace>
  <inkml:trace contextRef="#ctx0" brushRef="#br0" timeOffset="17063.96">20109 4703 732 0,'-25'5'462'15,"8"0"-57"-15,7-3-60 16,-4 2-27-16,5 1-36 15,0 2-21-15,4-2-69 16,5 0-36-16,11 0-65 16,7-5-25-16,19-3-34 15,-1-8-8-15,13-4-9 16,3 0-6-16,6-4 3 31,13 3-14-31,11-1-41 0,-4 1-23 0,10 1 233 0,-5 4-146 16</inkml:trace>
  <inkml:trace contextRef="#ctx0" brushRef="#br0" timeOffset="18315.5">9660 9639 1156 0,'-11'61'413'0,"8"-3"-318"16,12 10 34-16,-2-22 32 16,5-9 24-16,12-26-13 15,5-22-19-15,24-28-25 0,16-19-15 16,23-25-33-16,2-15-7 16,10-12-21-16,-8-1-8 15,-3 3 3-15,-6 7 8 16,-28 17 4-16,-17 6 12 15,-37 25 26-15,-20 12-5 16,-42 20-13-16,-13 12-16 16,-32 25-35-16,-5 11-8 15,-10 33-8-15,-2 13-1 16,7 23 0-16,11 12 3 0,42 6 4 16,5 2 0-16,38-7-4 15,0-19-2-15,18-9-6 16,15-9 1-16,20-17 2 15,22 2-2-15,10-16-1 16,15-9 0-16,-1-9-2 16,-7-6 1-16,-11-12 5 15,-15-5 0-15,-8 0-1 16,-1-4 1-16,-2-1 4 16,1-1-4-16,2-4-53 15,4 4-63-15,1-3 177 16,4-2-92-16</inkml:trace>
  <inkml:trace contextRef="#ctx0" brushRef="#br0" timeOffset="18480.23">10824 9796 1550 0,'17'7'716'16,"-10"0"-302"-16,-1-6-102 15,-4 4-143-15,-4-9-52 16,2-6-79-16,2 6-29 15,11-14-81-15,11 3-30 16,11-17-466-16,16-4 389 16</inkml:trace>
  <inkml:trace contextRef="#ctx0" brushRef="#br0" timeOffset="19018.79">12147 9233 1563 0,'28'-40'713'16,"-8"3"-321"-16,-33 0-160 15,-15 0-21-15,-26 13-71 16,-15 4-34-16,-19 23-47 16,-6 19-20-16,-5 25-19 15,6 19-5-15,17 19-13 16,-4 5-2-16,7 23-4 15,7 7-4-15,23 19-2 16,26 3-2-16,37-20-11 0,20-17-2 16,21-41 2-16,9-26 3 15,12-43 17-15,3-22 8 16,11-46 11-16,-6-18 3 16,-3-25 16-16,-7-19 10 15,-13-30 25-15,-2-9 7 16,-6-35-6-16,-5-11-10 15,-12-2-30-15,-9 1-9 16,-15 53-10-16,-8 31 1 0,-14 62 5 16,0 29 2-1,-21 32-4-15,-4 20-7 0,-4 37-9 16,-2 15-6-16,6 34 0 16,2 18 0-16,1 42 3 15,-1 21 0-15,5 34 3 16,4 0 2-16,11-21 0 15,8-13 5-15,13-43-27 16,4-15-35-16,10-26-7 16,-2-16-29-16,3-26-71 15,6-9 22-15,16-26-519 16,9-10 450-16</inkml:trace>
  <inkml:trace contextRef="#ctx0" brushRef="#br0" timeOffset="19692.53">13976 9298 1125 0,'0'28'500'15,"-2"2"-262"-15,-3 21-87 16,2 25 8-16,1 33-34 16,-4 7-11-16,-7 4 4 15,-3-11-10-15,5-24-13 16,6-11-4-16,-4-32-22 15,10-14-11-15,-1-32-9 16,9-18-8-16,15-31-11 16,6-19-4-16,13-33-14 15,-5-2-4-15,23-10-3 16,-8 2-2-16,13 18 0 16,-16 2-3-16,-19 40 1 15,-5 20-1-15,-26 31-5 16,8 23 0-16,-13 28-1 15,3-23 1 1,1 0 5-16,-12 81 2 0,2 13 2 0,-5-14 3 16,24-59 2-16,2-22-3 15,9-24 5-15,12-8 1 16,6-40 5-16,14-8 3 16,7-25-4-16,-2-10-4 15,-4 12-6-15,-1 10-1 16,-11 17 8-1,4 19 9-15,-21 18 17 0,-15 6 2 16,-5 27-9-16,-18-1-10 0,0 20-16 16,2 14-4-1,-7 4 2-15,11 10 17 0,6 4-57 16,9 0-43-16,23 0-150 16,1-7-196-16,13-18-48 15,-2-17 57-15,-6-33 233 16</inkml:trace>
  <inkml:trace contextRef="#ctx0" brushRef="#br0" timeOffset="19940.04">15049 9576 637 0,'9'-27'459'0,"-9"-1"60"15,0 7-71-15,-10 12-120 16,-7 7-63-16,-10 17-112 16,-3 17-51-16,3 22-54 0,-3 3-10 15,17 7-4 1,2-11-2-16,11-15-1 0,12-8 0 15,10-20 6-15,8 0 5 16,7-14 11-16,-1-10 0 16,-3-2-6-16,-2-1-9 15,-9-5-17-15,-4 3-3 16,-1-4 2-16,-3-9-11 16,-2-16-59-16,7-2-26 0,3-14 226 15,0 7-142-15</inkml:trace>
  <inkml:trace contextRef="#ctx0" brushRef="#br0" timeOffset="20375.99">15722 9237 859 0,'24'3'536'16,"-25"-6"-20"-16,-20 2-241 15,-3 9-27-15,-27-7-107 16,6 5-51-16,-11 12-38 15,8 11-12-15,6 36-11 16,-6 12-2-16,12 22-13 16,3 1-3-16,17-10 6 15,7-15 4-15,10-35 0 16,4-16 3-16,14-27 0 16,14-7-3-16,17-31 16 15,8-19 0-15,13-28 7 0,-3-18 17 16,-2-9 14-16,2-1 10 15,-17-23 5-15,-2-4-10 16,-9-10-23-16,-6 10-12 16,-8 42-21-16,-5 26-5 15,-12 47 0-15,-6 19-2 16,-12 33-6-16,-4 17-4 16,-11 32-8-16,-1 18 0 0,-2 29 0 15,-1 13 1-15,13 16 2 16,5 1 50-16,5-10-76 15,10-9-22-15,7-20-90 16,1-13-99-16,16-20 12 16,-5-17 375-16,4-27-133 15</inkml:trace>
  <inkml:trace contextRef="#ctx0" brushRef="#br0" timeOffset="20986.12">16935 9584 963 0,'-10'-11'469'0,"7"-10"-198"15,13-11-30 1,2-4-21-16,11-6-59 0,3 2-24 0,14 1-21 16,11 4-20-16,16 8-18 15,4-7-18-15,11 11-39 16,11-5-5-16,15 2-7 15,6 4 7-15,5 6 15 16,-16 5 1-16,-19 16 8 16,-7 11-5-16,-30 14-4 15,-9 2 6-15,-31 15 17 16,-19 3 11-16,-28 12 23 16,-12 10 2-16,-19 3-11 15,3 9-9-15,5-6-23 16,-1-1-8-16,12-5-11 15,-2-7-6-15,9-5-12 16,12-2-2-16,18-10-5 16,14-3-2-16,21-9-1 15,7-7 1-15,17-11 1 16,6 1 0-16,6-10 1 0,6-5 0 16,7-3 1-16,6-4 0 15,-1-13 1-15,-3-1-1 16,-20-11 0-16,3-3-10 15,-19-1-57-15,-16-2-23 16,-6-1 147-16,-11-1-250 0,-36 8 181 16</inkml:trace>
  <inkml:trace contextRef="#ctx0" brushRef="#br0" timeOffset="21174.99">17308 9796 1330 0,'-1'17'584'15,"8"-5"-304"-15,11-8-61 16,20 1-16-16,14-9-72 16,12 2-42-16,10-7-58 15,0-7-16-15,17-1 21 16,1-9-28-16,22-2-10 16,7-3 35-16,3-9-45 15</inkml:trace>
  <inkml:trace contextRef="#ctx0" brushRef="#br0" timeOffset="21373.25">18720 9413 1329 0,'-8'4'495'15,"21"-4"-286"-15,7-5-50 16,17-8-7-16,5-2-1 15,13 1-84-15,2-2-35 16,7 4-22-16,-6 3-16 0,-7 2 208 16,-2 5-155-16</inkml:trace>
  <inkml:trace contextRef="#ctx0" brushRef="#br0" timeOffset="21578.8">18517 9906 1382 0,'-23'23'551'16,"18"-6"-388"-16,12-9-31 15,27-8-91-15,8-8-12 0,23-11 0 16,17-4-15-16,12-28-5 16</inkml:trace>
  <inkml:trace contextRef="#ctx0" brushRef="#br0" timeOffset="21941.86">19569 9741 1115 0,'-9'15'498'0,"12"-7"-244"0,15-20-40 0,6-15-1 16,13-26-5-16,21-12 0 15,6-39-31-15,16 2-14 16,8-24-8-16,-6-22-13 16,0-14-32-16,-5-14-18 15,-6 14-41-15,-8 16-18 16,-10 41-10 0,-11 24 4-16,-17 38 8 0,-11 17 0 0,-14 18-6 15,-5 11-9-15,-9 19-11 47,0 14-5-47,2 38-5 0,-2 15 0 0,2 44 1 0,2 20 0 0,5 16 1 16,3-2 2-16,5-19 0 15,5-15 0-15,3-27 4 16,1-12-9-16,5-21-33 16,-5-19-12-16,-1-20-26 15,-4-14 27-15,-14-16-710 16,-10-5 565-16</inkml:trace>
  <inkml:trace contextRef="#ctx0" brushRef="#br0" timeOffset="22141.28">19861 9943 1475 0,'1'21'659'16,"17"-5"-286"-16,15 3-14 15,22-7-83-15,6-5-41 0,22-8-105 16,-1-10-44-16,13-11-55 15,7-3-9-15,-12-6-4 16,-5-1-12-16,-6-1-40 16,-4 8-28-16,2 9-37 15,10 8 207-15,-16 12-92 16</inkml:trace>
  <inkml:trace contextRef="#ctx0" brushRef="#br0" timeOffset="25524.67">15299 9617 569 0,'0'-3'288'0,"7"-2"-94"15,-5 0-26-15,-3-5-33 16,6 1 1-16,-9-2 24 0,9 0 3 16,-5 4-17-16,-1-3-15 15,-1-3-37-15,-1 1-14 16,8-4-15-16,0 1-4 15,-5-4-10-15,1-3-7 16,1 2-12-16,-9-8-7 16,0 5-10-16,-4 4-2 15,5 3 0-15,4 15 3 16,-2-1 6-16,-8 2 2 0,-8 5 1 16,-5-2 0-16,-3 4 6 15,1 0 2-15,2 5 3 16,1 0 1-16,7 5-7 15,1 1-6-15,3 0-7 16,4 1-7-16,7 0-6 16,2 4-1-16,2-7 18 15,4 1-26-15,4-7-80 16,2-3 73-16,1 0-28 16</inkml:trace>
  <inkml:trace contextRef="#ctx0" brushRef="#br0" timeOffset="27939.62">10945 9773 595 0,'-11'-21'345'15,"11"11"-51"-15,-6-2-27 16,3 12-61-16,-2-6-25 15,-6 7-28-15,6 7-17 16,-1-3-29-16,-2 5-13 16,1-10-19-16,2 4-8 15,0-8-13-15,-1-1-5 16,3-7-4-16,-5-8-3 16,8 4-12-16,3 3-7 0,3-1-15 15,8 5-5-15,7 3-3 16,-6-4-1-16,8 10 1 15,-10-2 0-15,-1 4 0 16,5 9 0-16,-18-8 3 16,1 13 1-16,0 2 3 15,-20-4 1-15,3 7 0 16,-8-2 0-16,-7-6 1 16,12 8-2-16,1-10-1 15,7-5-1-15,7-6-5 16,4-9 5-16,8-12 19 15,5-7 5-15,11-5 13 16,1 1 0-16,-2 4-11 16,0 4-4-16,-15 7-6 15,8 9-3-15,-11 10-3 16,2 4 0-16,-6 6 0 16,-8-1-1-16,9 3 6 0,-6-5-20 15,7-2-22-15,-2-1 257 16,12-3-192-16</inkml:trace>
  <inkml:trace contextRef="#ctx0" brushRef="#br0" timeOffset="30235.28">8785 10635 1434 0,'-22'38'483'0,"22"-12"-458"15,27-17-21-15,37 7-7 16,15-5 6-16,27 4-1 16,6 0-4-16,42 1-7 15,7 2 2 1,28-4-1-16,26 4 0 0,8-4 5 16,22 3-2-16,25 3 4 15,16 2-3-15,30 0-2 16,14 1 2-16,33-5-7 15,1-2 3-15,35-5 1 16,0-4 5-16,16-5 15 16,30-7 6-16,-2-4 5 15,22-6-1-15,-23-2-13 16,31-3 1-16,5-3-6 16,2-2 2-16,31-6 3 15,-27 0-3-15,-2-8 5 16,-6 2 0-16,-22-2 17 15,-1-3 7-15,-17-6 3 0,-18-2 2 16,-2-5-11-16,-27-4-6 16,-27-3-4-16,-122 8-4 31,-120 26-4-31,0 1 2 0,292-90 2 0,-36-6 1 16,-62-1 6-16,-168 42 2 15,-39-2 19-15,-18 2 11 0,-41-8 14 16,-12-1 3-16,-35 2-14 15,-15-6-12-15,-24-3-21 16,-13-2-7-16,-28 0-12 16,-14 3-2-16,-35 9-4 15,-22-4 0-15,-35 8 2 16,-4 5 4-16,-43 8 1 16,-1 10 1-16,-12 4-3 15,-24-3-2-15,7-3-2 16,-26-5 0-16,-9-1-1 15,-6 4 0-15,-21 9 1 16,7 5-1-16,-16 6-1 16,-17 3 0-16,-10 7 0 15,-4 4 1-15,-15 2 0 16,13 9 1-16,-11 1 0 16,10 2-1-16,-26 7 0 15,11-1 0-15,-5 3 0 16,-25 3 0-16,23 5-1 15,-11 4 1-15,13 10-1 0,13 3 0 16,2 9 1-16,-11 1-1 16,3 6 0-16,16 4 1 15,9 6 0-15,22 2 0 16,4 3 0-16,-6 1 0 16,15 9-1-16,15 9 1 15,16 10 2-15,19-1 0 0,1 7 1 16,6-1 0-16,9 8-1 15,13 10 0-15,22 0 6 16,10 0 3-16,31-4 2 16,9 3-1-16,26-9-6 15,23 8-6-15,32 2-7 16,14-3 0-16,29 13-1 16,3-5 2-16,27-6-2 15,13-3 0-15,31-7 0 16,13-1 1-16,29-4 3 15,16-1 2-15,23-3 3 16,16-3 1-16,14-4 1 16,-21-21-1-1,-60-27 2-15,1 1 2 0,203 72 16 16,9-9 5-16,30-6 12 16,-92-42 1-16,7-8-10 15,4-1-6-15,-14-8-9 0,8 1-3 16,-14-4-5-16,-10-1 0 15,-10-1 2-15,-10 0 6 16,-11-1-38-16,-9 0 20 16,-10-6-5-16</inkml:trace>
  <inkml:trace contextRef="#ctx0" brushRef="#br0" timeOffset="34680.65">10956 12813 1286 0,'-35'11'472'16,"-4"5"-363"-16,5-2-27 15,-9-5-47-15,-3 3 5 16,2 3 13-16,-2 6 8 0,12 6 24 15,3 3 14-15,17 5-13 16,3-9-7-16,10-8-11 16,12-8-19-16,10-20-2 15,17-9 1-15,23-18-2 16,8-10 7-16,19-9-9 16,1-8 3-16,4 3 7 15,-6-3 1-15,-10-4-4 16,-5 7-5-16,-24 5-2 15,-13 8 5-15,-34 16 10 16,-18 2 4-16,-37 14-11 16,-16 4-10-16,-23 13-22 15,-12 13-11-15,-20 26-9 16,0 17-2-16,7 22 4 16,11 11 4-16,25 10 7 15,12 1 3-15,18 3-3 16,17 0 1-16,28-8 7 15,11-7 6-15,33-8 4 0,6-7 0 16,24-14-5-16,5-13-6 16,7-21-1-16,11-10-3 15,-1-23-5-15,5-5 3 16,-18-12-24-16,-5-6-26 16,-4-2-62-16,-4-4-53 15,20 3-202-15,2 3 229 0</inkml:trace>
  <inkml:trace contextRef="#ctx0" brushRef="#br0" timeOffset="35270.07">13419 12717 1451 0,'-17'-14'639'15,"-6"6"-327"-15,-6 6-78 16,-25 6-89-16,-9 10-44 16,-19 15-51-16,3 8-12 15,0 19-23-15,-9 11-6 0,10 13-5 16,1 2-2-16,25-9-2 15,23-16 0-15,25-18 0 16,11-9 0-16,25-10 2 16,8-5 3-16,22-20 7 15,3-14 3-15,13-17 0 16,4-8-2-16,6-23 6 16,3-4 6-16,-7-7 21 15,-11 2 9-15,-24 22 6 16,-13 13-1-16,-24 22-9 15,-5 15-6-15,-9 19-15 16,-8 9-7-16,-7 20-12 16,-1 6-5-16,-8 7-1 15,11 8-16-15,0-5-55 16,10-2 69-16,25 3-22 16</inkml:trace>
  <inkml:trace contextRef="#ctx0" brushRef="#br0" timeOffset="35614.35">13769 12876 1255 0,'21'-48'549'15,"-12"19"-304"-15,1 14-51 16,-6 32-77-16,-11 14-28 16,-6 24-25-16,-11 7-19 0,-5 4-12 15,6 0 13-15,5-22 22 16,6-8 14-16,8-18 6 15,3-14-15-15,6-6-8 16,8-9-4-16,15-18-5 16,10-6-1-16,5-21-15 15,-3-1-3-15,-2-3-1 16,-3 2-2-16,-2 15 9 16,0 15-2-16,-12 20-9 15,-7 8-5-15,-12 21-11 16,-4 7-7-16,-3 19-6 15,-4 10 2-15,6 12-7 16,-1 0 1-16,6-6 90 16,7-11 56-16,14-4-84 15</inkml:trace>
  <inkml:trace contextRef="#ctx0" brushRef="#br0" timeOffset="36094.56">14472 12529 1282 0,'8'-72'591'16,"-4"32"-247"-16,-4 20-110 16,-20 33-128-16,-3 16-22 15,-8 30-45-15,-10 9-14 0,8 13-19 16,-4-2-2-16,11-9-4 16,5-4 1-16,4-17 14 15,12-5 6-15,10-17 10 16,6-7 0-16,18-11-9 15,5-9-4-15,1-23-7 16,6-8-4-16,1-30 15 16,2-12 17-16,12-13 26 15,-1-16 18-15,10-13 16 16,2-8 4-16,-17-16 12 16,-4 5-3-16,-15 14-19 15,-17 14-19-15,-4 46-29 16,-10 21-10-16,-19 34-14 15,3 22-5-15,-20 27-10 16,-4 21-3-16,1 36-1 16,-3 14-2-16,7 25 0 15,7 7 0-15,5 4 0 0,0-5 1 16,11-14 1-16,4-13-2 16,7-25 0-16,2-13 0 15,0-24-18-15,1-12-9 16,3-13-48-16,0-6-14 15,5-9 170-15,5-5-155 16,5-9 98-16</inkml:trace>
  <inkml:trace contextRef="#ctx0" brushRef="#br0" timeOffset="36590.15">15480 12737 1048 0,'-16'11'505'16,"4"-8"-250"-16,8-1-11 16,4-2-31-16,17-8-45 15,8-1-18-15,21-19-23 16,19 5-5-16,16-19-35 15,15-1-16-15,11-1-26 0,0-1-13 16,4 20-14 0,-19 3-4-16,-21 22-4 0,-24 6-2 15,-27 16 2-15,-11 10 2 16,-26 19 4-16,-15 8 3 16,-46 16 0-16,-24 13 5 15,-20 14 26-15,-2 7 11 16,8 3 16-16,13-6 0 15,21-18-16-15,18-13-11 16,42-21-14-16,21-8-7 0,28-20-10 16,19-6 3-16,32-10-1 15,1-6 1-15,10-10-2 16,-3-10-6-16,-13-8-2 16,-1-7 0-16,-9 4-13 15,-11-2-33-15,-13 2-74 16,-11-1-43-16,-16-5-39 15,-6 1 55-15,-24-1 87 16</inkml:trace>
  <inkml:trace contextRef="#ctx0" brushRef="#br0" timeOffset="36790.9">15470 13237 1371 0,'5'13'607'0,"23"-7"-257"15,15-5-80-15,25-7-47 0,7-9-40 16,11-9-83-16,0-6-29 16,-3-11-35-16,5 0-36 15,-2-9-51-15,-2 0-22 16,6 4 117-16,-5 4-709 16,-4 15 533-16</inkml:trace>
  <inkml:trace contextRef="#ctx0" brushRef="#br0" timeOffset="37372.36">18611 12799 827 0,'1'-13'404'16,"-20"2"-187"-16,-11 7-12 15,-15-1 20-15,-7 9-25 0,-9 1-3 16,-5 6-25-16,-6 2-20 16,-16 6-40-16,-5 6-11 15,-4 11-34-15,6 8-16 16,27 16-25-16,5 7-12 16,21-2-14-16,11-2-3 15,17-10-7-15,11-12 0 16,17-12 3-16,9-11 7 0,11-19 33 15,13-9 11-15,10-19 13 16,5-11 1-16,3-11 1 16,-4-10 8-16,-3-7 14 15,-3 0 3-15,-8 0-4 16,-5 6-11-16,-10 20-18 16,-7 15-8-16,-15 25-19 15,-6 15-6-15,-15 22-6 16,-6 8-4-16,-6 23-1 15,-6 1 1-15,4 3-7 16,5-1-26-16,9-7 21 16,10 2 88-16,15-7-69 15</inkml:trace>
  <inkml:trace contextRef="#ctx0" brushRef="#br0" timeOffset="37961.48">18785 12911 1122 0,'3'-19'543'16,"-7"18"-240"-16,-7 8-100 15,-4 21-86-15,-2 11-73 16,4 19-34-16,7 8-4 16,-4 6-3-16,3 0 30 15,-3-9 54-15,-3-8 16 0,9-13 25 16,2-10-17-16,3-14-37 15,8-6-2-15,-1-17 1 16,4-10 2-16,9-19 3 16,0-12-7-16,12-12-7 15,3-10-2-15,6-8-5 16,4-1-5-16,2 5-20 16,-3 8-13-16,-9 22-16 15,-1 12-2-15,-11 21-3 16,-4 9-2-16,6 15 0 15,-10 2-1-15,4 7 4 16,10 5 0-16,10-4 1 16,11-1 1-16,27-14 3 15,0-12 6-15,13-20 16 16,8-11 4-16,-4-14 1 16,4-5-3-16,-5 4-5 0,-13 2 4 15,-28 7 19-15,-18 6 10 16,-33 10 12-16,-17 2-5 15,-33 19-20-15,-16 13-12 16,-32 19-16-16,-1 10-3 16,15 16-1-16,5-1-2 15,26-4-4-15,9 1-3 16,16-12-3-16,16-4-3 16,31-4 3-16,5-8-15 0,19-9-25 15,13-3-28-15,16-13-117 16,26-1 12-16,33-1-714 15,0-10 616-15</inkml:trace>
  <inkml:trace contextRef="#ctx0" brushRef="#br0" timeOffset="38403.75">22173 12586 1040 0,'-13'-21'521'0,"-2"16"-183"16,-8 5-39-16,-5 28-71 15,-14 0-34-15,-11 21-24 16,-7 5-10-16,-9 7-38 15,3 6-16-15,6 2-42 16,14 4-18-16,20-7-29 16,13 1-13-16,13-9 10 15,11-7-9-15,14-14-49 16,10-5 60-16,18-13-31 16</inkml:trace>
  <inkml:trace contextRef="#ctx0" brushRef="#br0" timeOffset="38693.11">22718 12847 1250 0,'16'-24'667'15,"-12"6"-203"-15,-29 11-186 0,-14 7-67 16,-25 20-125-16,-6 11-30 16,-8 22-11-16,4 12-1 15,13 4 9-15,8 3-11 16,32-14-19-16,14-8-5 15,29-11 3-15,13-14 3 16,12-12 19-16,1-14 9 16,2-11-3-16,-7-10-2 15,-6-10-9-15,-5 0-10 0,-22-15 0 16,3 2 2-16,-16-11-30 16,2-5-26-16,-10-1-54 15,5 6-14-15,12 17-406 16,6 8 358-16</inkml:trace>
  <inkml:trace contextRef="#ctx0" brushRef="#br0" timeOffset="38871.18">22763 13005 1018 0,'33'38'553'0,"5"-9"-124"15,4-8-47-15,-7-16-144 16,12-2-59-16,3-19-92 15,3-10-35-15,19-9-11 16,-2-11-15-16,8 3-54 0,2 5-8 16,2 6 7-16</inkml:trace>
  <inkml:trace contextRef="#ctx0" brushRef="#br0" timeOffset="39341.75">24066 12665 1067 0,'-13'31'488'0,"0"2"-224"16,-2 14-45-16,-7 16-61 15,1 12-35-15,1 22-25 16,1 9 4-16,4 9 10 16,5 1 3-16,-4-12-27 15,9-7-14-15,1-22-42 16,3-9-16-16,-3-21-5 15,-6-14 12-15,10-13 22 16,-13-18 15-16,10-15 7 16,-4-17-14-16,1-12-25 15,6-12-15-15,12-18-9 16,-6-14-1-16,11-27 3 16,8-1 1-16,5-11-4 15,16 13-3-15,4 19-6 16,-1 13-5-16,1 29 0 15,-2 11 2-15,2 28 3 0,-10 5 1 16,-11 16-2-16,5 20 0 16,-25 9 0-16,-2 10 1 15,-7 20 6-15,-24 0 3 16,-14 8 6-16,-5 1 3 16,-19-23 3-16,3-10 4 15,6-26 4-15,0-12-13 16,11-13-59-16,0-21-52 0,18-16 48 15,2-16-202-15,0-12 197 16</inkml:trace>
  <inkml:trace contextRef="#ctx0" brushRef="#br0" timeOffset="39901.86">24778 12761 1016 0,'13'42'489'0,"-32"13"-161"16,-12 10-77-16,-6 14-67 15,-5 1-26-15,7-6-56 16,1-7 1-16,11-17 8 16,9-7 1-16,7-18-4 15,7-7-5-15,7-19-42 16,4-11-17-16,11-16-8 15,1-16-9-15,13-6 1 0,7-5-4 16,6-15-2-16,7 3 1 16,-7-3-3-16,-7 5-3 15,-3 26-7-15,-10 10 1 16,-11 18 2-16,0 6 0 16,-13 13-3-16,-5 12-2 15,-5 12-4-15,-3 10-1 16,-8 12 1-16,-1-2 0 15,5 0 1-15,-4-10 0 0,8-17-1 16,-2-11 4-16,10-6 0 16,8-2 1-16,3-8 2 15,12 3-2-15,2-12-2 16,3-7 2-16,11-13 0 16,1-7 2-16,11-7 0 15,4-3-2-15,-5-3-3 16,6 8-2-16,-23 14-3 15,-8 12-5-15,-13 23-5 16,-12 3-2-16,0 10-1 16,0 5-4-16,-7-2-10 15,0 5-11-15,-1-1-53 16,9 8 240-16,4 4-129 16</inkml:trace>
  <inkml:trace contextRef="#ctx0" brushRef="#br0" timeOffset="40590.36">25107 12933 931 0,'46'-56'461'15,"-24"38"-204"-15,0 5-42 16,2 3-20-16,1 10-58 15,-4 2-8-15,-4 5 3 16,2 6-5-16,-14 9 20 16,5 7-10-16,3 17-26 15,-14 2-10-15,6 13-30 16,-13-6-5-16,-8-4-12 16,11 2-8-16,-15-16-21 15,12 3-8-15,-2-16 2 16,-2-5-5-16,6-11-8 15,0-5 2-15,-1-4-9 16</inkml:trace>
  <inkml:trace contextRef="#ctx0" brushRef="#br0" timeOffset="40765.33">25662 12341 1600 0,'10'-49'702'15,"-17"24"-413"-15,-9 10-41 16,-9 14-170-16,-2 0-48 16,-1 1-22-16,8 5-4 15,14-3-21-15,7-2-34 0,15 10 27 16</inkml:trace>
  <inkml:trace contextRef="#ctx0" brushRef="#br0" timeOffset="41617.58">26083 12563 1219 0,'-23'53'467'0,"-9"13"-363"15,-5 10-16-15,-4 15-39 16,-1 11-2-16,4 10 64 15,6-5 33-15,-2-17 53 16,8-11-10-16,7-25-52 16,3-12-28-16,20-18-39 15,-3-13-9-15,10-19-13 16,12-13-5-16,-5-25-11 0,8-9-5 16,5-15-4-16,-4-6 0 15,13-8 4-15,3-2 1 16,3 4-6-16,-4 6-5 15,-4 26-10-15,-8 17-3 16,-15 21-2-16,-2 12-3 16,-14 24 1-16,-8 11-1 15,-8 24 1-15,-5 14 2 0,-8 3-9 16,-2-7-8-16,7-6-4 16,-1-19-2-16,15-16 8 15,9-7 7-15,5-18 3 16,9-1 1-16,8-18 3 15,7-5 1-15,11-23 3 16,2-5-2-16,6-8 10 16,1-8 9-16,-3 8 13 15,-5 1 11-15,-19 16-5 16,-10 11-4-16,-8 25-6 16,-3 10-8-16,0 25-7 15,-6 9-5-15,-13 15-7 16,-2 9-2-16,-6-2 0 15,6 0 0-15,8-10 0 16,11 0-1-16,6-8-2 0,3-5 1 16,15-9 0-16,-9-10 2 15,24-11 1-15,6-9 2 16,23-20 4-16,17-9 1 16,22-21 13-16,6-5 6 15,0-18 8-15,4-4 0 16,-14-9-7-16,-10-3-2 15,-21 14 13-15,-18 7 12 0,-44 16 12 16,-11 10-2-16,-53 18-19 16,-28 12-14-1,-33 25-18-15,-9 20 1 0,-2 28 7 16,10 9-1-16,33 18 1 16,18 0-5-16,45-6-9 15,26-4-2-15,41-11-2 16,18-9-3-16,36-8 0 15,3-8-8-15,23-15-27 16,6-6 9-16,12-12 64 16,9 2-187-16,-16-3 140 15</inkml:trace>
  <inkml:trace contextRef="#ctx0" brushRef="#br0" timeOffset="43854.27">15074 15070 1370 0,'-14'4'595'16,"-11"23"-301"-16,-3 13-75 15,-10 26-42-15,1 16-33 0,7 30-40 16,-3 2-22-16,18 16-41 16,2 3-13-16,15-16-18 15,17 0-4-15,9-23 0 16,7-13 15-16,7-20-44 15,-1-11-29-15,5-18-36 16,1-7 166-16,-6-23-69 16</inkml:trace>
  <inkml:trace contextRef="#ctx0" brushRef="#br0" timeOffset="44313.75">15399 15597 1261 0,'-6'-5'536'0,"6"41"-299"0,0 21-73 16,4 24-60-16,1 16-42 15,4 12-45-15,-4-10-4 16,5 5-5-16,5 9-1 16,-2 0-2-16,10 5 0 15,-9-19 5-15,0-18 12 16,1-30 17-16,-3-13 7 15,-5-26 17-15,-1-15 3 16,-7-32 12-16,-2-13-2 0,0-31-30 16,1-11-9-16,0-28 11 15,-3-6 20-15,4-18 36 16,2 0-3-16,17 17-40 16,6 14-25-16,11 44-33 15,1 11-3-15,7 40-4 16,-7 12 0-16,-23 2-1 15,21 34-1-15,-20 12 1 16,2 7 1-16,7 37 1 16,-28-7 2-16,-6 6 2 15,-4 4 1-15,-10-7 3 16,-12-9 8-16,-2-15-32 16,-6-14-19-16,6-28-44 15,12-11-102-15,0-25-611 16,11-9 557-16</inkml:trace>
  <inkml:trace contextRef="#ctx0" brushRef="#br0" timeOffset="44468.9">15882 15970 1178 0,'44'18'534'15,"1"-10"-272"-15,3 2-89 16,-8-15-93-16,-4-7-49 15,8-2-77-15,-7-7 507 0,2-4-366 16</inkml:trace>
  <inkml:trace contextRef="#ctx0" brushRef="#br0" timeOffset="44696.82">16575 15444 1208 0,'0'36'590'16,"-2"2"-222"-16,-1 13-102 15,0 10-34-15,-3 7-84 16,-4 3-44-16,0 5-70 16,3-12-15-16,2-7-4 15,7 1-12-15,6-16-37 16,0-4-4-16,11-6 14 15</inkml:trace>
  <inkml:trace contextRef="#ctx0" brushRef="#br0" timeOffset="45202.11">17125 14742 1249 0,'-10'-22'507'0,"-6"24"-311"16,10 11-24-16,5 9-64 15,1 6-13-15,13 11-30 16,10 13 0-16,17 28-12 0,4 1-9 15,5 28-17-15,-2 4-7 16,-10 1 10-16,2 13 15 16,-16-14 23-16,-9 3 6 15,-15-4-1-15,-13-6-13 16,-15-9-20-16,-4-6 0 16,-5-27-1-16,-14-11-12 15,-3-25-42-15,-9-12-42 0,-2-28-106 16,14-7 143-16,17-9-16 15</inkml:trace>
  <inkml:trace contextRef="#ctx0" brushRef="#br0" timeOffset="45813.75">18344 14966 1444 0,'-23'-27'650'0,"-6"11"-344"15,-3 9-6-15,-8 25-141 16,-4 16-30-16,-9 25-40 16,-4 14-5-16,3 23-16 15,5 9-19-15,24 8-28 16,8 8-8-16,16-9-8 16,6-8 12-16,12-8-33 0,8-16-31 15,14-22 10-15,8-6 216 16,14-11-139-16</inkml:trace>
  <inkml:trace contextRef="#ctx0" brushRef="#br0" timeOffset="46413.7">18691 15660 2502 0,'-13'3'51'0,"-9"4"-1"15,-22-2 41-15,8 20-45 16,-7 6-15-16,6 12-29 16,4 1-7-16,16 4-6 15,8-9-4-15,15-4-1 16,10-3 3-16,10-10 1 15,4-7 3-15,-1-11 7 16,12 3 1-16,-15-10-2 16,8 3 4-16,0-12 35 15,-10-10 15-15,7-16 33 0,-6-13 14 16,0-7 2-16,-2-9 1 16,2 5 5-16,-3 11-7 15,-9 8-19-15,-2 4-11 16,-3 31-26-16,-7-1-8 15,-1 32-16-15,-7 11-4 16,-9 15-9-16,-2 18-4 16,-5 9-2-16,0 19-2 15,5 3 1-15,-1 2-4 0,1 4-2 16,8 0 1-16,5 3 1 16,1-11 5-16,5-23 0 15,-1-11 3-15,4-26 1 16,5-9 1-16,3-11 3 15,1-16 3-15,4-16 4 16,0-4 0-16,6-13-1 16,1-3-4-16,1-16-2 15,1-9-7-15,-1-11-30 16,2-1-22-16,3-5-43 16,2 3 194-16,10 7-88 15</inkml:trace>
  <inkml:trace contextRef="#ctx0" brushRef="#br0" timeOffset="46611.78">19156 15931 1331 0,'-5'19'618'16,"10"-6"-211"-16,22 6-105 16,14-7-56-16,6-4-27 15,0-9-86-15,2-2-34 16,6-15-71-16,-5-5-33 15,6-1-40-15,-1-8-25 16,5 3-18-16,7 0 24 16,2 2 41-16</inkml:trace>
  <inkml:trace contextRef="#ctx0" brushRef="#br0" timeOffset="47204.68">19991 15737 1396 0,'20'-31'686'0,"7"3"-281"15,6-15-126 1,-1-1-47-16,13-6-91 0,-2-10-26 16,1-3-32-16,7-4-11 15,-5-1-12-15,2 11-6 16,-2 9-10-16,-11 9-5 16,-10 18 3-16,-6 3 0 15,-19 18-7-15,2 15-4 16,-2 23-12-16,-13 11-5 15,0 28-4-15,-15 0-3 0,-6 10-1 16,9 1-1-16,2-7-3 16,10-2 5-16,3-11-11 15,3-5-16-15,4-9-62 16,2-5-72-16,0-11-113 16,-1-6-72-16,-6-16-87 15,-2-9 62-15,-2-8 114 16,2 4 106-16,-7-9 236 15,3 4 64-15,2 2 95 16,-2-7 13-16,10 10-42 16,3 1-38-16,3-4-46 15,-2 0-19-15,4 1-29 16,22 5-12-16,31 1-34 16,-25-11-8-16,9-1-36 15,7 1-25-15,3-10-52 16,8 0 25-16,1-16-574 15,2-6 458-15</inkml:trace>
  <inkml:trace contextRef="#ctx0" brushRef="#br0" timeOffset="47500.87">21074 14908 1256 0,'-9'-30'556'0,"9"11"-279"15,2 6 22-15,3 10-92 16,11 5-4-16,11 11-41 16,2 6-20-16,17 23-39 15,-5 5-11-15,10 17-11 16,3 12-3-16,-4 10-23 16,-3 6-8-16,-17 6-22 15,-11-9-9-15,-16-12-6 16,-7-8 1-16,-20-14-11 15,-6 2-7-15,-23-9-30 16,-11-3-23-16,-2-1-23 16,-2-7-14-16,-10-11 251 15,8-1-130-15</inkml:trace>
  <inkml:trace contextRef="#ctx0" brushRef="#br0" timeOffset="49108.16">10701 16359 509 0,'18'17'331'15,"9"-12"-38"-15,9-15-45 16,2-9 4-16,15-22-11 15,1-3-4-15,-1-16-15 16,2 2-20-16,-15-11-42 16,-7-3-20-16,-4 0-42 15,-9-9-21-15,-8 15-10 16,-3-2 0-16,-10 17-5 16,-9 6-5-16,-12 14-7 15,-2 19-4-15,-15 11-6 16,-2 18-4-16,-15 25-17 15,-8 9-7-15,-5 28-7 16,2 9 0-16,12 7-4 0,8 6-1 16,17 4 9-16,8-1 4 15,15 1 5-15,10-8 2 16,16-18-7-16,5-10-4 16,15-18-4-16,10-7-1 15,20-17-2-15,3-11 0 16,-5-19 7-16,-2-14-1 15,-6-2-12-15,-4-8-27 16,10 1 153-16,5-1-716 0,15-20 476 16</inkml:trace>
  <inkml:trace contextRef="#ctx0" brushRef="#br0" timeOffset="49593.77">13032 15872 846 0,'-17'-10'480'0,"-6"1"-63"16,1 1-74-16,-12 7-99 15,-12 1-35-15,-10 12-70 16,-6 7-22-16,-7 16-51 16,5 15-16-16,6 13-24 0,6 14-9 15,7 10-12-15,7 0-5 16,11 0-3-16,-2-11 0 16,26-13-5-16,1-12-6 15,18-25-10-15,8-11 1 16,10-23 8-16,10-13 12 0,7-22 21 15,12-10 7-15,9-23 5 16,-3-6 10-16,0 6 24 16,-7 3 11-16,-26 17 18 15,-6 11-7-15,-14 16-20 16,-10 7-13-16,-3 11-22 16,2 11-8-16,-6 6-14 15,6 13-2-15,-5 18-16 16,1 8-16-16,4 18 149 15,-4 2 26-15,16-5-80 16</inkml:trace>
  <inkml:trace contextRef="#ctx0" brushRef="#br0" timeOffset="50009.63">13208 16184 1198 0,'5'-48'607'0,"-1"-1"-233"16,4 4-116-16,-1 11-49 15,2 14-75-15,-2 4-20 16,3 23-32-16,5 10-20 16,-3 13-19-16,7 14-5 15,-1 12-12-15,-7 6-1 16,0 2-4-16,-2-8-1 15,-4-9-7-15,-3-9-3 0,-2-14-4 16,-1-7-1-16,2-16-2 16,-1-10-1-16,10-17-2 15,4-10 0-15,2-22-2 16,20-2 0-16,-6 5-1 16,-7-3 1-16,0 18 1 15,-7 16-1-15,-4 15-1 16,-2 21 1-16,-9 18 1 15,-5-3 1-15,-8 9 1 16,-1-1 1-16,1-4 15 16,-4-3-9-16,11-4-45 15,2-7 3-15,5 1 6 16</inkml:trace>
  <inkml:trace contextRef="#ctx0" brushRef="#br0" timeOffset="50406.14">13722 16051 1253 0,'1'-41'652'0,"-5"2"-220"15,3 17-210-15,-3 13-64 16,-8 33-113-16,-1 20-22 16,-8 29-15-16,-6 14-3 15,-3 7-5-15,2-1-3 0,3-13-4 16,4-11 1-16,11-27-3 15,8-12 2-15,13-32 0 16,10-27 12-16,14-32 21 16,9-22 26-16,12-26 70 15,10-8 24-15,-9-21 39 16,-9-9-4-16,-15-7-41 16,-12 2-25-16,-4 10-43 15,0 14-16-15,-10 40-18 16,-1 25-7-16,-7 44-5 15,1 23-1-15,-2 22-13 16,-10 12-5-16,3 33-6 16,1 15 4-16,1 21-21 15,1 14-16-15,14 19-77 16,2 5 22-16,20 14-516 16,17-13 425-16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30937" units="cm"/>
          <inkml:channel name="Y" type="integer" max="17402" units="cm"/>
          <inkml:channel name="F" type="integer" max="4095" units="dev"/>
          <inkml:channel name="T" type="integer" max="2.14748E9" units="dev"/>
        </inkml:traceFormat>
        <inkml:channelProperties>
          <inkml:channelProperty channel="X" name="resolution" value="1000.22632" units="1/cm"/>
          <inkml:channelProperty channel="Y" name="resolution" value="1000.11493" units="1/cm"/>
          <inkml:channelProperty channel="F" name="resolution" value="0" units="1/dev"/>
          <inkml:channelProperty channel="T" name="resolution" value="1" units="1/dev"/>
        </inkml:channelProperties>
      </inkml:inkSource>
      <inkml:timestamp xml:id="ts0" timeString="2020-11-04T21:02:12.545"/>
    </inkml:context>
    <inkml:brush xml:id="br0">
      <inkml:brushProperty name="width" value="0.05292" units="cm"/>
      <inkml:brushProperty name="height" value="0.05292" units="cm"/>
      <inkml:brushProperty name="color" value="#FF0000"/>
    </inkml:brush>
  </inkml:definitions>
  <inkml:trace contextRef="#ctx0" brushRef="#br0">6209 4330 808 0,'-10'-20'390'0,"-1"1"-128"16,11 9-8-16,3 2-28 15,-3 2-28-15,4 16-50 16,-1 4-22-16,0 31-35 15,-3 15-5-15,0 27-13 16,-2 21 1-16,-4 18-11 16,6 5-1-16,-5 1-6 15,-2-9-5-15,10-9-16 16,-2-17-6-16,3-15-9 16,7-12-2-16,-10-22-4 15,12-9-2-15,5-21-5 16,-6-15-1-16,11-22 1 15,-14-21 1-15,0-31 1 16,9-16 0-16,-5-34-5 16,14-6-3-16,3-8-2 0,2 5-2 15,3 32 0-15,-5 14 1 16,-3 33 2-16,-5 20 1 16,-6 21-2-16,2 9-1 15,2 20 0-15,-7 8 1 16,1 26 2-16,3 14 2 15,-7 11 0-15,8 9 1 16,-3-5 0-16,-3-9 0 0,0-18-1 16,-4-17-2-16,8-21-2 15,-3-11-2-15,12-19 1 16,1-14 0-16,8-30 2 16,3-10 3-16,-2-19 0 15,1-11 0-15,0-6 0 16,7 5-3-16,5 19 3 15,-2 16 0-15,-7 36 4 16,-10 20 3-16,-13 17 8 16,-1 20 8-16,-11 22 16 15,6 11 6-15,-5 20 8 16,3 6-8-16,6 4-13 16,-8 1-8-16,11 4-13 15,4-1-14-15,1-8-21 16,-1-15-24-16,-9-10-86 15,-8-7-48-15,-8-3-394 0,4 5 380 16</inkml:trace>
  <inkml:trace contextRef="#ctx0" brushRef="#br0" timeOffset="943.07">7840 3677 678 0,'-40'50'374'16,"39"-31"-83"-16,7 11-76 15,5-3 12-15,6-1-46 16,1-3-24-16,4-14-37 15,3-2-18-15,9-15-14 16,8-5-6-16,9-10-7 16,0-6-4-16,-4-5-11 15,1-9-5-15,-3-4-6 16,1-5-2-16,-4-5-9 16,-9 6-3-16,-8-1-3 15,-4-5 2-15,-10-7 7 0,-6-6 3 16,-11 1-6-16,-4 7-6 15,-10 26-8-15,-2 13-1 16,-20 27 0-16,-12 19 0 16,-16 27-6-16,-11 17-2 15,3 18 2-15,0 9 3 16,8 9 5-16,16 2-2 16,20 10-5-16,13-3-3 15,21 2 1-15,9-3 1 0,15-12 0 16,6-6 0-16,10-24-5 15,5-12-3-15,15-14-2 16,-1-13 0-16,4-9 3 16,-6-5 0-16,-10-13-6 15,2-5-21-15,0-7-78 16,-1-13-45-16,2-17 281 16,-4-10-148-16</inkml:trace>
  <inkml:trace contextRef="#ctx0" brushRef="#br0" timeOffset="1439.97">9079 3770 1621 0,'-9'5'669'0,"3"-5"-406"15,1-3-30-15,0-1-62 16,-2 4-61-16,-2-6-75 16,6 0-18-16,-6-4-16 15,15-2-12-15,17 0-77 32,-11 5-57-32,0 2-20 0,39-19 74 0</inkml:trace>
  <inkml:trace contextRef="#ctx0" brushRef="#br0" timeOffset="1997.91">10101 3488 1077 0,'2'-35'469'0,"-4"4"-238"15,-12-2-2-15,-11 6-6 16,-3-1-40-16,-17 9-44 15,-6 7-12-15,-12 15-23 16,-5 12-14-16,-2 19-29 16,7 16-19-16,-13 17-29 15,-1 10-6-15,1 20-5 16,11-1-2-16,19 9 0 16,15 2-1-16,20-19 0 15,1-5-1-15,21-28-2 16,12-14 3-16,29-17-12 15,8-14 3-15,11-21 3 16,3-16 4-16,-4-35 29 16,-2-12 11-16,9-28 18 15,-2-15 8-15,1-20-3 16,-13-14-4-16,-10-23-13 0,-18-9-8 16,-22 3-14-16,2 12-6 15,-9 36 6-15,3 29 4 16,-5 43 11-16,-4 16 5 15,-9 29-6-15,4 11-7 16,-6 14-13-16,2 15-5 16,-5 29-7-16,5 23 0 15,-1 34 3-15,7 16 1 0,3 19 0 16,-7-4-1-16,13-4-1 16,4-6-1-16,10-23 2 15,4-7-17-15,2-21-46 16,-4-8-34-16,-2-8-78 15,-1-10-68-15,-2 1 152 16</inkml:trace>
  <inkml:trace contextRef="#ctx0" brushRef="#br0" timeOffset="3297.92">11885 3363 1033 0,'-15'6'411'0,"-1"14"-272"16,6 12 5-16,0 8-20 16,11 20-3-16,0 9-8 15,3 8-10-15,1 1 5 16,-3-6-8-16,5-4-13 16,-2-9-3-16,-4-6-15 15,-2-7-7-15,-7-19-14 16,3-6-10-16,1-16-20 15,10-5-3-15,9-14-1 0,3-12-2 16,4-23 1 0,0-9-3-16,-1-18-4 0,-3-7-2 15,5 3 0-15,5 6-1 16,-7 13 0-16,0 13 1 16,-9 25 1-16,-12 3 0 15,1 22 2-15,5 12-1 16,-2 14 2-16,-2 12 0 15,3 12 0-15,-2 5 0 16,-1 3 0-16,2-1 0 0,-1-14 2 16,0-14 0-16,6-16-2 15,4-9-3-15,9-14 0 16,1-7 2-16,11-20 1 16,3-13 1-16,7-12-1 15,-5-2-1-15,-4-6 2 16,-4 9 0-16,-12 13-1 15,0 12 0-15,-4 26-3 16,-7 5-1-16,-5 17 1 16,-1 12 0-16,-5 11 3 15,4 9 0-15,-5 10-2 16,-2 3 0-16,3 0-3 16,-3-2-1-16,11-1 16 15,-1-7-39-15,3-8-64 16,5-1-14-16,2-15-70 0,6-5-1 15,1-13-32-15,-2-5-39 16,7-17-54-16,0-7-38 16,6-12-37-16,4-7 37 15,9-12 114-15,3-2 115 16,11-4 258-16,-4 4 85 16,-18 13 142-16,-1 9 21 15,-36 12-47-15,0 12-45 16,-9 9-102-16,-16 7-41 15,2 12-46-15,-11 5-16 0,-5 12-31 16,6 7-11-16,10 6-24 16,8 1-3-16,12-5-2 15,8 0-5-15,11-7 0 16,8-7-2-16,8-7-5 16,-6-12 5-16,-4-12 6 15,-2-5 4-15,-10-13 0 16,6 3-4-16,-3-7-11 15,-7-3-5-15,1-3-23 16,0-7-34-16,0 0-94 16,8-3-40-16,17-1-582 15,-1-1 522-15</inkml:trace>
  <inkml:trace contextRef="#ctx0" brushRef="#br0" timeOffset="3714.19">13443 3458 2068 0,'-7'11'102'0,"-22"-14"95"16,7 3 27-16,-28 0-34 15,-6-5-57-15,6 11-63 16,9 3-23-16,3 18-24 16,2 14-3-16,10 20-12 15,-6 9-3-15,18 1-2 16,4-1 0-16,11-20-2 0,8-12 0 15,10-24-2-15,8-7 1 16,8-16 11-16,9-10 7 16,16-19 11-16,-2-18 1 15,7-20 5-15,-4-2-1 16,-17-14 12-16,-8-1 5 16,-14-10-5-16,-2 0-3 15,-8 16-13-15,0 16-4 16,-5 38 4-16,-8 16 5 0,-7 26-9 15,-12 10-4-15,0 25-11 16,2 14-4-16,2 24 1 16,4 3-1-16,-6 5-1 15,8-1 0-15,-1 5-2 16,11-1 0-16,13-6-12 16,-2-1-30-16,15-14-103 15,1-1-37-15,9-12 97 16</inkml:trace>
  <inkml:trace contextRef="#ctx0" brushRef="#br0" timeOffset="4386.32">14139 3505 1207 0,'-18'-13'518'0,"7"0"-301"16,7-3-18-16,12-9-43 16,6-1-39-16,21-3-30 15,14-3 2-15,18 0-12 16,3 5-14-16,9 8-23 15,-6 5-7-15,5 15-14 16,3 11-5-16,-5 19 0 16,-7 6 2-16,-27 8 6 15,-13 1 6-15,-26 11 11 16,-5 7 4-16,-23 12 7 16,-14 8 5-16,-27 0 9 0,1-4 5 15,-16-3 2-15,6-9-3 16,19-15-15-16,2-4-10 15,31-20-16-15,8-4-11 16,15-9-16-16,3-6-2 16,18-10 7-16,15-7 6 15,12-7 9-15,10-6 3 16,14-8-8-16,3-2-2 0,-9-3-3 16,2 3-1-16,-17 1-3 15,-10-5-6-15,3 0-54 16,-11-4-37-16,-8-6-80 15,-6 7-64-15,-26 1-167 16,-12 3-206-16,-26 11 387 16</inkml:trace>
  <inkml:trace contextRef="#ctx0" brushRef="#br0" timeOffset="4578.75">14412 3793 1157 0,'-51'32'496'0,"36"-5"-166"15,10-6-56-15,7-11-12 16,9-1-5-16,-5-13-79 15,12-1-15-15,24 1-22 16,-2-9-23-16,10-4-50 16,6-2-19-16,2-9-32 15,10-3-6-15,3-7-9 0,14-1-18 16,4-3-70 0,3 0-57-16,24 8 19 0,1 6 49 15</inkml:trace>
  <inkml:trace contextRef="#ctx0" brushRef="#br0" timeOffset="9205.84">6377 8274 1463 0,'-6'-8'540'16,"6"21"-416"-16,2 12-10 16,2 25-21-16,-5 4 2 15,1 24-16-15,-2 12-5 16,4 30-7-16,4 12-7 15,2 24-15-15,-1-6-6 0,1-9-7 16,0-8-3-16,-3-35 4 16,1-7 1-16,-1-31-5 15,-2-9 0-15,-3-26-4 16,0-13 1-16,-1-15 0 16,-1-9-2-16,2-24-4 15,0-11-4-15,2-37-10 16,3-14-2-16,1-29-3 15,4-11-1-15,3-10 0 16,4 1 0-16,12 17-2 16,1 17-1-16,3 38-3 15,6 20-1-15,-16 34-2 16,0 16-1-16,-3 21 4 16,-15 13 0-16,13 27 6 15,-8 8 1-15,7 34 0 16,1 3 0-16,-10 11 0 0,9 0 0 15,-13-24 5-15,6-9 3 16,3-35 3-16,0-12 1 16,9-32 6-16,8-17-10 15,5-24 5-15,4-21 0 16,3-26-9-16,-1-8 8 16,-1-12-4-16,-12-2-1 15,0 8-2-15,-4 9-1 16,-6 26-4-16,10 20-1 0,-6 37 3 15,1 13 5-15,-5 27 13 16,-1 14 5-16,-3 19 3 16,-5 12-2-16,-3 18-6 15,3 8 1-15,-3 10 2 16,-4 4 3-16,-2-1-2 16,-5-5-3-16,3-5-6 15,-2-11-4-15,4-15-3 16,1-15-14-16,-6-30-52 15,4-4-38-15,-6-27-18 16,-1-11-174-16,1-5488-1194 47</inkml:trace>
  <inkml:trace contextRef="#ctx0" brushRef="#br0" timeOffset="9597.86">8114 7857 932 0,'-4'4'137'0,"4"5"-57"16,-3 1 207-16,3-2-149 15,10 7 47-15,-5-9 26 16,11-1-27-16,-1-6-9 0,5-22-9 16,11-4-20-16,7-15-25 15,7-11-18-15,3-12-35 16,-4-7-10-16,-8 0-7 15,-7 4-2-15,-13 11 15 16,-14 5 6-16,-24 1-3 16,-10 7-1-16,-20 9-26 15,-3 10-13-15,-1 31-17 16,-3 13-9-16,-1 31-3 16,-2 12 1-16,0 19 4 15,6 10 8-15,18 5 0 16,11 0 0-16,18-2-1 15,7-6 4-15,12-4 9 16,8-3 2-16,13-17 2 16,8-10-6-16,15-10-7 15,-2-11-3-15,-4-18-1 16,-8-9 1-16,-1-9 2 16,3-5-9-16,4-5-35 0,6 0-31 15,1-7-123-15,7-3 6 16,10-6 98-16</inkml:trace>
  <inkml:trace contextRef="#ctx0" brushRef="#br0" timeOffset="10934.01">10006 8925 1197 0,'-3'0'482'16,"-8"-6"-306"-16,4 30-134 15,9 17-5-15,2 39 1 16,16 25 23-16,-10 21 25 15,-10 5-2-15,0-1-8 16,-10-9 0-16,5-12-6 16,3-14-3-16,-2-31-10 0,5-15-12 15,7-28-24-15,-1-14-4 16,13-22-4-16,2-15 0 16,11-31 0-16,2-13-2 15,0-27-4-15,2-11-1 16,-8-11-1-16,2 1-1 15,3 19 0-15,-2 11-3 16,-1 35 0-16,-2 18 1 0,-12 28 3 16,-1 15 4-16,-10 30 5 15,-6 10 0-15,0 27-1 16,-8 9-4-16,-1 2 1 16,3 2 3-16,-2-10 6 15,5-11 2-15,3-21-3 16,7-14-4-16,20-21-4 15,5-15 2-15,6-30 8 16,13-14 0-16,-1-30 0 16,3-7-4-16,3 0-10 15,-10 1 3-15,-6 8 11 16,-7 6 4-16,-10 21 11 16,-8 15-5-16,-12 28-5 15,-3 16-4-15,-13 32-7 16,-4 17 2-16,-12 21-5 15,-9 14-2-15,-1 2-3 16,1 0 0-16,6-3-1 16,10-6-29-16,18-20-81 0,4-8-56 15,16-28-138-15,6-12-56 16,10-25-317-16,8-8 429 16</inkml:trace>
  <inkml:trace contextRef="#ctx0" brushRef="#br0" timeOffset="11241.42">11224 9368 636 0,'32'-32'474'0,"-10"8"12"0,-20 15-136 16,-9 8-55-16,-16 20-95 15,-7 13-43-15,-10 22-65 16,1 4-21-16,11 13-29 16,1-6-10-16,25-2-7 15,3-8-10-15,15-15 2 16,18-9 4-16,3-26 14 15,9-4 11-15,6-21 2 16,0 1 11-16,-7-6 3 16,-9-4 1-16,-19 2 3 15,-17-11-13-15,-12-6-19 16,-16-4-9-16,-9-12-15 16,2 4-10-16,1 9-23 15,10 6-19-15,17 16-66 16,0 2-56-16,11 9 358 15,8 4-190-15</inkml:trace>
  <inkml:trace contextRef="#ctx0" brushRef="#br0" timeOffset="11739.05">12594 9050 1208 0,'3'9'536'0,"-14"-1"-331"0,-24 6-53 16,-11 5 23-16,-34 12-94 16,-7 2-12-16,-16 25-17 15,-8 9-9-15,12 18-10 16,-1 13-8-16,11-6-7 16,17-2-1-16,20-14-13 15,20-16-4-15,27-21 3 16,5-13 0-16,19-29 18 15,7-12 21-15,24-27 15 16,11-20 5-16,12-28-2 16,4-17-10-16,-5-21 10 15,-6-5 6-15,-1-12 9 16,-5-2 8-16,-6 0-5 16,-8 1-3-16,-17 17-5 15,-14 8-7-15,-15 31-14 0,-6 21-7 16,-10 37-8-16,4 16-8 15,-11 32-10-15,-4 14-4 16,-1 39-10-16,-1 20-2 16,10 31 0-16,3 19 0 15,4 22 2-15,0 9 2 16,4-4-15-16,4-14-28 16,13-26-75-16,13-11-69 15,16-31-61-15,12-11-2 16,-1-35-2-16,1-20 157 0</inkml:trace>
  <inkml:trace contextRef="#ctx0" brushRef="#br0" timeOffset="12170.84">13423 8741 1046 0,'-3'40'486'16,"0"17"-245"-16,-9 39-33 16,-17 8 12-16,-2 44-34 15,-9 6 4-15,-1 5-18 16,6 2-7-16,6-45-38 16,9-20-27-16,19-46-46 15,4-21-25-15,18-29-15 16,9-14 2-16,10-32 11 0,11-18 3 15,3-33 3-15,8-17-2 16,4-15-5-16,1 1 0 16,9 5 0-16,-6 14 0 15,-17 26-13-15,-4 20-1 16,-19 40 1-16,-8 17 0 16,0 28 11-16,-1 16-2 15,-11 19-6-15,1 11-2 0,-5 10-8 16,2 5-1-16,4 10-2 15,4 3 0-15,12 11 9 16,3-12-19-16,13-6-43 16,5-10-17-16,12-19-116 15,9 2 7-15,12-15 107 16</inkml:trace>
  <inkml:trace contextRef="#ctx0" brushRef="#br0" timeOffset="13725.83">6531 12990 1132 0,'0'1'453'0,"-2"-1"-274"16,1 7-25-16,0 16-45 15,-1 7-21-15,8 38-47 16,2 23-15-16,8 31-5 16,6 16 5-16,3 11 3 15,5-8 5-15,-4-7 2 16,-6-15-6-16,-1-20-4 16,-8-13-3-16,-4-27-3 15,6-1-1-15,-13-23-2 16,7-7 0-16,0-14 10 15,-2-13 3-15,-1-19 3 16,-4-16 0-16,5-24-13 0,-8-14-4 16,6-17-5-16,-1-9 0 15,2-6-3-15,4 6-2 16,1 25 0-16,4 13 0 16,-8 35 11-16,7 25 7 15,-2 22 9-15,0 22 0 16,2 32-10-16,-1 6-6 15,-1 24-7-15,1 0-2 16,-4-13-3-16,1-10 1 0,0-26-3 16,0-15-3-16,11-51-5 31,-10 4-2-31,0 1 4 0,33-43 4 0,13-47 7 16,4-21 2-16,-9 2 20 15,-4 1 14-15,-4 13 34 16,-4 7 10-16,-7 12-10 15,2 20-11-15,-5 24-20 16,-3 17-3-16,-5 32-3 16,-2 18-4-16,-2 29-13 15,-2 12-5-15,0 25-11 16,-3 9-2-16,0 9 3 16,1 1-16-16,8-10-60 15,5-13-38-15,-1-23-35 16,5-12 301-16,1-27-133 15</inkml:trace>
  <inkml:trace contextRef="#ctx0" brushRef="#br0" timeOffset="14772.31">7921 12963 643 0,'-7'9'355'16,"0"-1"-82"-16,6 3-85 15,2 2-16-15,7 6-53 16,5 0-23-16,8 4-26 0,6-1-10 15,11-8-16-15,7-3 3 16,3-13 5-16,-2-6 7 16,-2-15 18-16,-1-4-2 15,-7-11-5-15,-2-5-5 16,-9-5 2-16,-7-3 7 16,-8-3 13-16,-4 2 5 15,-9 4-8-15,-7-4-12 0,-10 1-14 16,-3 3-8-16,-8 8-3 15,-5 9 1-15,7 23-6 16,-6 11-5-16,4 25-10 16,5 10-4-16,-3 17-7 15,5 5-1-15,11 10-3 16,2-1 1-16,17-1 1 16,9-3-1-16,7-15 1 15,5-3-5-15,4-13-5 16,-2-8-2-16,8-8-1 15,2-2 11-15,2-11-27 16,5 1-34-16,5-6-88 16,5-3-8-16,14-7 77 15</inkml:trace>
  <inkml:trace contextRef="#ctx0" brushRef="#br0" timeOffset="16182.82">10440 13816 956 0,'-14'1'451'16,"0"5"-200"-16,1 9-96 16,4 8-23-16,0 13-58 15,7 14-18-15,4 9-22 16,9 12-8-16,10 15-12 15,-2 6-5-15,7 13-5 16,-3-4 1-16,-3-8 1 16,-3-9 2-16,-3-14-1 15,-8-9 0-15,0-16-4 16,-1-12-2-16,5-17-4 16,5-13 0-16,-9-25 4 15,10-14 4-15,-12-27 9 16,1-11 0-16,2-18 2 15,-2-7-1-15,6-15 2 16,3 5 4-16,7 22 16 0,2 13 8 16,2 35 10-16,-4 12 1 15,-6 17-8-15,-1 12-1 16,-5 24-7-16,0 9-5 16,1 24-10-16,-1 10-7 15,2 10-8-15,-2 3-3 16,2-11-2-16,1-8-2 15,7-24-3-15,4-10 0 16,9-26-1-16,-1-10 1 16,1-29 8-16,5-7 1 0,-2-31 2 15,4-10 0-15,-1-1-3 16,-8-4 9-16,-2 16 24 16,-3 9 12-16,-4 22 12 15,-3 12-8-15,-8 24-13 16,0 15-8-16,-9 25-7 15,0 13-3-15,-3 18-12 16,-3 11-4-16,-1 7-6 16,3 2 14-16,4-5-48 15,3-12-31-15,14-9-65 16,2-10 342-16,7-13-182 16</inkml:trace>
  <inkml:trace contextRef="#ctx0" brushRef="#br0" timeOffset="16524.88">11696 14226 781 0,'12'-39'488'0,"-3"12"-79"15,-7 14-89-15,-4 7-52 16,-6 19-94-16,-5 4-42 16,-6 17-54-16,1 12-16 15,-2 3-17-15,6 1-5 16,8-7-5-16,6-8-4 15,12-11-15-15,5 3 2 0,6-8 19 16,1-3 9 0,3-5 6-16,-1-5-5 15,-1-7-21-15,0-4-2 0,-10-12 12 16,0-6 4-16,-8-9-1 16,-11-6-5-16,-9-9-15 15,-10-2-4-15,-6-2-7 16,3 9-8-16,0 6-27 15,6 5-25-15,9 5-65 16,3-1-45-16,13 3-107 16,7-2-119-16,13 6 250 15</inkml:trace>
  <inkml:trace contextRef="#ctx0" brushRef="#br0" timeOffset="17033.4">12532 14011 960 0,'3'1'531'0,"-7"4"-170"15,-14 0-96-15,-3 2-28 16,-22 1-107-16,-13 3-36 16,-7 10-38-16,-4 11-19 15,9 18-30-15,15 13-7 16,11 12-7-16,8 1-2 15,16 2-4-15,4-7 0 0,12-23-9 16,6-12-6-16,11-26-3 16,5-10 9-16,8-24 27 15,9-14 14-15,12-25 32 16,9-12 3-16,-9-19 5 16,-9-4 14-16,-19-16 11 15,-4-8 6-15,-3-3 13 16,-2-9-1-16,-11-6-6 15,-7-2-1-15,-8 12-12 16,-2 18-10-16,-1 37-15 16,-1 25-3-16,-1 26-9 15,2 15-4-15,-1 21-13 16,-3 11-9-16,2 22-14 16,-4 14-4-16,5 36-2 15,6 15-1-15,4 29 0 0,3 9 1 16,10-2-16-16,-2-6-14 15,12-23-66-15,7-14-33 16,3-25-57-16,4-8-17 16,-3-15-37-16,5-8 29 15,-13-19 137-15</inkml:trace>
  <inkml:trace contextRef="#ctx0" brushRef="#br0" timeOffset="18528.12">8786 12696 971 0,'-4'22'515'0,"3"7"-140"0,-2-8-84 16,3 0-15-16,-3-7-57 16,0-8-45-16,-3 0-73 15,0-5-25-15,0-1-47 16,2 0-13-16,0-5-1 15,1 4-18-15,6-5-59 16,4 3-33-16,6-3-106 16,4-6-19-16,1-5 139 15</inkml:trace>
  <inkml:trace contextRef="#ctx0" brushRef="#br0" timeOffset="19150.43">9357 12517 789 0,'-6'0'444'16,"-9"-9"-41"-16,-3 1-84 16,-5 3-95-16,-4-1-32 0,-4 8-78 15,4 7-27-15,-5 11-40 16,2 9-17-16,6 11-21 16,-3 6-5-16,5 11-7 15,2 8-4-15,5 1-3 16,0 0 0-16,21-6 2 15,2-14-2-15,5-17 8 16,9-9 1-16,-3-18 8 16,4-9 10-16,2-20 17 15,6-13 14-15,3-25 28 16,1-11 15-16,5-14 16 16,-4-7-2-16,0-14-10 15,-1-9-9-15,0-6-16 16,-5 1-6-16,-7 4-8 15,-5 12-6-15,-9 16-8 16,1 14-1-16,-9 33 1 0,4 18 2 16,-6 17 0-16,-5 12-4 15,-1 19-13-15,-11 4-7 16,3 33-14-16,2 15-3 16,-3 27-3-16,11 17 0 15,5 22 1-15,-1 2 0 16,17-7 11-16,-1-11-23 15,7-25-34-15,1-15-24 16,-2-13-89-16,2-4 19 16,4-12 18-16,14-2 56 0</inkml:trace>
  <inkml:trace contextRef="#ctx0" brushRef="#br0" timeOffset="20835.66">13584 13717 1178 0,'-5'-20'471'16,"1"5"-289"-16,2 9-28 15,1 6-3-15,-4-1-21 16,3 1-40-16,0 19-24 15,-6 52-8-15,9 12-14 16,0 1-6-16,0 12-15 16,2-3-7-16,0-4-7 15,3-8-1-15,3-13-1 16,0-5 0-16,-1-27 2 16,1-7-2-16,-4-14 13 0,-1-12 22 15,1-10 17-15,-3-12 11 16,5-22-3-16,1-14-19 15,5-24-12-15,3-7-7 16,4-14-3-16,8-1 1 16,3-8-7-16,4 8-2 15,-4 18-8-15,4 22-3 16,-9 28 4-16,-2 13 1 16,-5 16 9-16,-11 0 3 0,4 15 3 15,3 3-1-15,5 24-4 16,8 16-1-16,5 21 3 15,-2 13 4-15,4-4 2 16,-3-3-1-16,6-11-9 16,-2-11-7-16,5-4-7 15,-1-9-3-15,-11-14 1 16,2-5-18-16,-12-11-59 16,3-3-56-16,10-7-69 15,4 0 169-15,7-6-9 16</inkml:trace>
  <inkml:trace contextRef="#ctx0" brushRef="#br0" timeOffset="23492.59">14950 13730 1316 0,'-16'5'543'0,"16"11"-301"16,3-1-48-16,3 8-38 15,6 6-7-15,11 0-33 16,0-4-11-16,13-7-25 15,1-1-4-15,18-8-8 16,6-9-6-16,6-1-15 16,4-6-8-16,-4-3-14 15,-7 3-6-15,9 0-10 16,2 3-2-16,5 4-3 16,-5 1 1-16,-10-2 5 15,-11-3-11-15,-13-9-54 16,2-2-31-16,-8-5-95 15,-1-2-67-15,-6 9 161 16</inkml:trace>
  <inkml:trace contextRef="#ctx0" brushRef="#br0" timeOffset="23776.29">15390 14088 1310 0,'-17'19'601'0,"12"1"-269"0,3-14-79 15,14 7-7-15,7-2-42 16,-2-7-29-16,9-4-47 16,3 2-32-16,2-4-38 15,-1-6-19-15,4 6-25 16,-2-7-4-16,10 9-1 15,-4-5-14-15,4 0-64 16,1-1-40-16,8-8-91 16,8 6 364-16,7-5-149 15</inkml:trace>
  <inkml:trace contextRef="#ctx0" brushRef="#br0" timeOffset="25000">17056 13501 948 0,'-3'0'453'0,"-3"0"-164"16,0 5-42-16,6 22-71 15,-2 10-30-15,1 21-45 16,1 16-12-16,5 21-20 16,0 3-4-16,6 2-15 15,2-4-4-15,-2-18-15 16,3-7-7-16,-4-11-10 16,-5-13 0-16,4-14-5 15,-2-10-6-15,1-23 0 16,-1-10-2-16,0-28 3 15,5-11 4-15,8-27-1 0,6-10-1 16,-1-20-2-16,5-2-1 16,-10-1-1-16,4 8-2 15,2 29 2-15,-8 15 0 16,-1 27 6-16,-3 13 6 16,-5 19 4-16,-1 11 2 15,1 35-4-15,-3 9-4 16,-4 27-5-16,-2 8 0 15,0 2-2-15,0-2-1 16,3-19 0-16,2-11-2 0,3-28-3 16,7-13-5-16,12-21-1 15,3-10-1-15,14-25 4 16,2-12 4-16,1-20 1 16,1-13 1-16,-1-6 0 15,-4 4-1-15,-3 12 8 16,2 15 3-16,-10 20 13 15,1 13 7-15,-5 12 16 16,-3 15 10-16,-3 14 11 16,-1 10 1-16,-7 25-12 15,2 8-10-15,-4 31-21 16,-1 11-9-16,1-4-8 16,-1-3-4-16,4-11-1 15,2-8 0-15,-11-9-1 16,7-9-20-16,-4-18-69 15,-7-10-33-15,17-14-162 0,-10-17 175 16</inkml:trace>
  <inkml:trace contextRef="#ctx0" brushRef="#br0" timeOffset="25647.87">18196 13097 756 0,'7'31'340'0,"17"-9"-116"15,-9-11-25-15,-1-15 6 0,6-5 1 16,6-6-12-16,7-1-19 15,12-9-18-15,4-8-14 16,10-15-40-16,-2-10-16 16,-7-6-33-16,-8 1-14 15,-19 5-2-15,0 4 4 16,-7 10 14-16,-10 6 7 16,-6 4 2-16,-11 4-4 15,-14 3-9-15,-5 2-9 0,-14 15-16 16,-7 4-6-16,1 22-9 15,1 6-1-15,11 15 3 16,8 3-2-16,7 5 0 16,7 9-3-16,8 4 3 15,7 3 3-15,10 5 4 16,6-5-1-16,4-3-4 16,3-4-3-16,1-15-4 15,0-4 0-15,6-14-3 16,-1-5-1-16,1-6 7 15,1-5-12-15,-1-6-45 16,-3-2-40-16,-1-8-88 16,4-2 67-16,17-4 52 15</inkml:trace>
  <inkml:trace contextRef="#ctx0" brushRef="#br0" timeOffset="25839.09">19171 12890 1438 0,'4'10'661'16,"-1"1"-272"-16,0-1-68 16,-13 0-107-16,4-3-65 15,-8-3-98-15,2-3-22 16,2-9-25-16,1-4-24 16,-1-9-64-16,11 0-47 0,9-3 33 15,9-3 38-15</inkml:trace>
  <inkml:trace contextRef="#ctx0" brushRef="#br0" timeOffset="26408.74">19893 12476 1431 0,'9'-7'570'0,"-13"1"-378"16,-10 2-30-16,-19 4 3 15,-11 0-45-15,-12 4-27 16,-6 7-2-16,-10 12-8 16,-4 8-10-16,0 16-27 15,-2 2-16-15,11 8-24 16,16 3-6-16,14 5-7 0,13-3-5 16,17-3-9-16,3-6-2 15,15-15 3 1,7-3 4-16,11-19 11 0,7-8 5 15,4-20 8-15,6-13 2 16,13-18 4-16,2-10 0 16,-1-14-4-16,0-5 6 15,-13-9 12-15,0-7 9 16,6-14 11-16,-4-10 3 16,-3-14-3-16,-2-2-1 0,-16 1 10 15,-5 12 0-15,-12 19 1 16,0 20 0-16,-8 35-5 15,-7 10-2-15,-4 25-5 16,-8 5-9-16,-5 10-16 16,1 15-7-16,1 23-12 15,-2 15-2-15,7 36 0 16,0 14 0-16,4 11 0 16,2 7 0-16,2-7 1 15,5-5 0-15,4-25 0 16,0-10-1-16,4-22 4 15,3-14-11-15,1-7-30 16,1-11-19-16,0-7-78 16,1-3-14-16,2-9 271 15,3-2-128-15</inkml:trace>
  <inkml:trace contextRef="#ctx0" brushRef="#br0" timeOffset="27283.57">21141 12237 827 0,'-6'31'413'0,"1"9"-154"15,4 11-94-15,1 5-7 16,0 6-46-16,-1 6-12 15,1 0-15-15,-3-9-6 16,1-1-13-16,4-5-8 16,-2-12-16-16,5-2-9 15,3-20-14-15,-8-7-4 0,-2-10 4 16,1-6 1-16,1-14-1 16,5-11 1-16,9-19-9 15,1-9-1-15,2-4-4 16,3-2-2-16,0 5-2 15,1 9-1-15,-1 10 2 16,-3 11 4-16,-4 21 14 16,-1 7 6-16,-5 15 4 15,0 9-1-15,-2 14-12 16,-2 5-4-16,2 4-6 16,-3 5-1-16,2-10-1 15,0-2-1-15,0-17-2 16,5-6-1-16,6-13-1 15,8-7 1-15,5-15 8 16,3-14 3-16,1-15 4 16,-6-5 0-16,-2-2 0 15,-5 1 5-15,4 4 13 16,-4 5 6-16,-5 15 3 0,3 12-5 16,-16 19-6-16,4 13-4 15,-9 19-5-15,-1 5-2 16,-2 17-9-16,0 0-4 15,0-2-3-15,-7-6 9 16,12 2-32-16,-4-3-29 16,6-6-66-16,9-6-94 0,3-19 131 15</inkml:trace>
  <inkml:trace contextRef="#ctx0" brushRef="#br0" timeOffset="27579.09">21837 12581 612 0,'20'-27'440'0,"-8"6"49"16,-7 3-105-16,-10 15-135 16,-6 5-62-16,-6 25-90 15,-3 4-27-15,-1 13-29 16,-1 11-7-16,4 1-9 16,6 2-3-16,10-8-11 15,10-8 0-15,16-17 6 16,3-6 10-16,15-13 18 0,-6-3 9 15,-1-9 14 1,-4-3-4-16,-16-7-8 0,6-2-7 16,-17-9-16-16,1 0-5 15,-8-7-7-15,-5-4-7 16,-2 5-34-16,-8-4-29 16,10 9-77-16,-8 1-31 15,13 6 95-15</inkml:trace>
  <inkml:trace contextRef="#ctx0" brushRef="#br0" timeOffset="28072.92">22495 12553 912 0,'2'3'448'15,"4"1"-109"-15,-17-1-147 16,-10 0-2-16,-4 7-23 15,-21-3-38-15,-7 5-20 16,3 13-14-16,-7 2-35 16,8 12-17-16,4 20-25 15,1-1-8-15,9 13-10 16,12-6-4-16,19-13-6 16,4-9-6-16,17-18 1 15,-4-11 6-15,9-18 18 16,7-13 14-16,6-24 10 15,9-13 8-15,9-23 11 0,9-4 8 16,2-13 0-16,-4-3-7 16,-2-7-13-16,-9-8 7 15,-14-2 17-15,-5 0 13 16,-18 6 13-16,-3 13-12 16,-5 29-16-16,-3 16-7 15,-2 35-12-15,-7 15-5 16,-8 26-12-16,0 16-9 0,5 33-15 15,-2 9-2-15,-3 11 0 16,2 9 0-16,0 0 1 16,11 4-16-16,9-6-44 15,6-7-30-15,-2-11-64 16,2-9-18-16,9-9-306 16,0-9 326-16</inkml:trace>
  <inkml:trace contextRef="#ctx0" brushRef="#br0" timeOffset="28563.98">22823 12878 1108 0,'5'-36'540'15,"-2"-5"-226"-15,6-6-76 16,-2-3-22-16,11 10-67 0,4-1-26 15,-1 9-27 1,-10 16-11-16,0 1-6 16,45-49-8-16,15-4-8 0,3-2-10 15,-5 26-22-15,-2 9-11 16,-10 16-12-16,-10 4 1 16,-19 16 3-16,-10 6 5 15,-8 16 9-15,-2 7 2 16,-15 12 0-16,-3 0-3 0,-25 15-8 15,-7 11-3-15,-4 4-2 16,-11 5 5 0,12 0 11-16,2-5 3 0,16-7 0 15,12 0-7-15,14-25-14 16,5-7-5-16,16-7-3 16,3-6 0-16,12-1 0 15,11 1 1-15,10-5 3 16,2-3 1-16,-1-8 2 15,-8-4-1-15,-10-11-2 16,1-1-1-16,-5-8-1 16,-2-4-13-16,-6-4-35 15,-7-4-21-15,-13 0-52 16,-5-1-23-16,-17 9-127 16,-4-1 172-16</inkml:trace>
  <inkml:trace contextRef="#ctx0" brushRef="#br0" timeOffset="28756.46">23064 12755 921 0,'-20'21'487'16,"11"-14"-115"-16,10 3-42 15,13-2-83-15,7-4-15 16,25 4-31-16,6-2-24 16,25-10-70-16,4-2-25 0,-8-16-48 15,3 4-11-15,-18-4-22 16,-3-3-18-16,5-1-85 15,-2-4-32-15,5-8 77 16</inkml:trace>
  <inkml:trace contextRef="#ctx0" brushRef="#br0" timeOffset="31618.95">24492 14142 977 0,'0'-4'412'16,"0"4"-211"-16,-1 3-26 15,-1-3-21-15,1 19-16 16,-4 60-29-16,4-18-7 16,5 19-14-16,4 3-8 15,5-4-23-15,-1-2-8 0,-4-15-11 16,-1-6-6-16,-1-9-6 15,-2-9-4-15,3-11-9 16,-3-9-2-16,3-13-8 16,-1-11-3-16,7-17-1 15,2-11 0-15,2-17 4 16,3-3 4-16,-1-7 3 16,0 1 1-16,3 5 0 15,-1 2 0-15,2 17-3 16,1 8-1-16,-4 19 0 15,0 6 1-15,-4 17 2 16,-5 7 0-16,-2 11 1 16,1 9-1-16,2 2-1 15,-9-5 1-15,5-3 1 16,0-7-2-16,1-13-3 0,7-10-2 16,2-21-2-16,-1-12 0 15,3-19 4-15,7-5 1 16,0-5-2-16,1-6 3 15,-1 5 5-15,1 8 3 16,-1 17 2-16,-4 11-1 16,-5 20-2-16,-1 11 0 15,-5 12 5-15,-3 9 0 16,-5 14 0-16,-4 8-5 16,-3 9-5-16,-1 0-1 15,4-3 9-15,-1-9-14 0,4-11-51 16,5-4-47-16,3-12-402 15,3 1 340-15</inkml:trace>
  <inkml:trace contextRef="#ctx0" brushRef="#br0" timeOffset="31951.08">25655 14294 1212 0,'6'-18'586'16,"-7"6"-237"-16,-12 14-135 15,-7 11-22-15,-7 18-74 16,-3 4-22-16,4 10-25 16,3 3-13-16,8-1-19 15,10 3-16-15,10-5-18 0,9-7-3 16,9-10-1-16,5-8 4 16,8-10 1-16,8-5 11 15,4-5 26-15,-2-1 15 16,-5-5 29-16,-10-3-6 15,-11-6-21-15,-6-4-14 16,-17-12-20-16,3 6-5 16,-10-11-6-16,4-3-3 15,-1 1 0-15,-6-2-10 0,-2 5-22 16,-6 4-34-16,3 9-71 16,-1 3 38-16,1 11 39 15</inkml:trace>
  <inkml:trace contextRef="#ctx0" brushRef="#br0" timeOffset="32470.99">26450 14109 1520 0,'6'3'575'16,"-6"-3"-388"-16,-14 0-120 15,-6 0 18-15,-16 10 3 16,-6 3-10-16,-12 10 7 16,-4 15-19-16,-4 17-16 15,-2 9-12-15,11 22-20 0,5-2-6 16,19 4-7-16,7-11-5 16,20-19-5-16,6-15-6 15,13-24 5-15,7-9 4 16,9-20 13-16,7-7 17 15,16-22 21-15,4-14 15 16,7-27 18-16,-3-13-3 16,-6-16-13-16,-3 1-11 15,-12-5-9-15,-2-1 6 0,-16-8 8 16,-6 6 2-16,-12 11-3 16,-6 17-11-16,-7 35-5 15,-5 10 0-15,2 36-7 16,-4 7-2-16,-2 21-10 15,1 7-7-15,-5 16-7 16,1 10-2-16,4 23-5 16,0 7 0-16,14 27-3 15,0 4 0-15,0 0 2 16,4-2-1-16,3-6-3 16,-1-6-65-16,9-6-39 15,0-3-7-15,-7-21 180 16,3-2-53-16</inkml:trace>
  <inkml:trace contextRef="#ctx0" brushRef="#br0" timeOffset="34302.53">19083 12904 524 0,'0'-1'265'15,"2"-4"-61"-15,8-8-7 16,31-21 5-16,-36 26-7 16,0 1-22-16,1 4-14 15,-6 3-37-15,-4 3-17 16,-3 6-10-16,5 5-9 0,-8 2-15 16,5-1-7-16,6 2-15 15,-1-7-5-15,2-3 1 16,3-1 4-16,-7-8-2 15,0 0-4-15,3-3-12 16,-1 4-7-16,0 0-12 16,0-1 2-16,0 1-20 15,7-4-22-15,4-3-523 16,21-14 398-16</inkml:trace>
  <inkml:trace contextRef="#ctx0" brushRef="#br0" timeOffset="37787.87">22899 13278 622 0,'-6'9'340'0,"4"-2"-39"0,-7 1-169 16,12 0-33-16,5 0-13 15,12 3-7-15,3-9 6 16,7-2 7-16,16-4 3 15,-4-3-1-15,14 3-9 16,1-2-11-16,0 0-22 16,-2-3-15-16,6 1-22 15,-4 3-4-15,3 0-2 16,1 2 1-16,-5-1 0 16,0 4-2-16,-3 0-1 15,-4 1 2-15,-7 3 14 16,-10-4 3-16,-14 0 7 15,-8 2 5-15,-18-2 1 16,-3 1-1-16,-21 6-4 16,-9-3-8-16,-18 0-13 15,-14-2-4-15,-4-4-3 0,6 3-1 16,-3 0-2-16,6 4-2 16,3 1 0-16,-8 1 0 15,12-1-1-15,4 3 0 16,17-4 0-16,2 0 0 15,21 0 2-15,3-5 2 16,8-1-1-16,8 0-1 16,13-2-1-16,13 1-1 15,14-4 0-15,8-1 0 16,7 1 0-16,5 1 0 0,3-3-1 16,0 2 1-16,-6 0 0 15,-5-3 0-15,-11 8 2 16,-9 0 2-16,-19 2 3 15,-15-2 4-15,-11 3 4 16,-7 2 0-16,-13-4 0 16,-2 6-1-16,-14-6-3 15,-10-2-3-15,-7 3 2 16,-4 1 7-16,2 7 22 16,6 4 8-16,18 1-4 15,4-2-8-15,27-2-23 16,2-2-6-16,9-1-10 15,8-1-2-15,7-3 0 16,14 2-2-16,11-4 29 16,10-1-23-16,5-1-62 15,9-4-29-15,7 3 37 0</inkml:trace>
  <inkml:trace contextRef="#ctx0" brushRef="#br0" timeOffset="39808">27562 14401 730 0,'-15'-2'350'0,"-23"-2"-139"16,30 4-40-16,4 3-53 15,1 2-20-15,1 6-10 16,-1 2-1-16,2 13 6 16,1 3-13-16,0 16-31 15,0 1-9-15,-2 8-25 16,-2 6-3-16,-2-8-4 15,-1 2 1-15,3-16-1 16,-1-5-1-16,3-15 0 16,1-5-2-16,1-10 22 15,1-5 3-15,4-10 8 16,-1-8 3-16,6-22-15 16,1-7-3-16,6-11-4 0,3-6 1 15,3-4 4-15,1-1 3 16,7-5 6-16,5 5-2 15,2 13-4-15,-3 1-2 16,-2 21-1-16,-3 12 2 16,-6 10-2-16,2 7-2 15,-4 6-5-15,-5 1-1 16,2 8 0-16,0 13 2 0,-5 22 0 16,0 12 1-16,-2 22-2 15,-5 4-3 1,-3-1-3-16,-3-3-2 0,0-4-1 15,0-4-2-15,3-7 0 16,0-8-11-16,0-14-34 16,2-7-21-16,-2-7-59 15,-2-3-30-15,1-5-92 16,-3 1 611-16,-1-8-315 16</inkml:trace>
  <inkml:trace contextRef="#ctx0" brushRef="#br0" timeOffset="40805.37">27477 15100 832 0,'-32'16'391'15,"9"-1"-152"-15,5 2-41 16,1-2-66-16,5-2-9 15,9-2-22-15,3-10 7 16,24 1 7-16,5 0-2 16,24-5 4-16,14 0-10 15,7-15-33-15,11 1-14 16,-1-6-34-16,-2 5-12 16,5 9-8-16,2-2-1 0,-7 5-1 15,-8-6 0-15,-12 4 1 16,-15-5 1-16,-11 4 1 15,-3 2 1-15,-18-2-18 16,-3 6-9-16,-15 0-14 16,-8 9-9-16,-21-1 15 15,-6 4 7-15,-23 2 15 16,-13-4 6-16,-4 2 4 16,-10-1 1-16,8 3-4 15,7-1 0-15,5 3-2 16,11 7-1-16,0-2 0 15,6 4 1-15,9 2 1 16,0-7 3-16,17-1 4 16,6-5 1-16,11-4-2 15,8 0-1-15,20-2-6 0,14 0 0 16,20 0 0-16,14 0 0 16,11-5 2-16,1-4-1 15,3-7-1-15,4-7 1 16,-1-1 0-16,-10-3 0 15,-12 5 2-15,-19 2 2 16,-22 9 2-16,-8 5 9 16,-22-2 10-16,-5 5 2 15,-22-2 2-15,-10-4-8 16,-20 2-9-16,-14-3-2 0,-10 2-4 16,-4-4-1-16,7 7-4 15,-2 0-1-15,11 6-1 16,8 9-2-16,12-1 1 15,12 6-1-15,17-11-3 16,7-4-4-16,20-1-3 16,8-6 0-16,20-6 5 15,13 1 4-15,28-7 9 16,3-3 3-16,17-4 2 16,3-4-1-16,-7-6-4 15,6 1-3-15,-7 6 0 16,-14 1 0-16,-18 12 2 15,-22 5 0-15,-22 4 13 16,-9 5 5-16,-20 5 5 16,-5 5 3-16,-32 3-10 0,-7-3-5 15,-6 7-8-15,-2-6-4 16,21 8-5-16,11 4-5 16,16 1 2-16,10-2 2 15,15-11 2-15,6 0 2 16,17-6-1-16,9 4 4 15,14-7 4-15,9-5 0 16,11-2 1-16,6-3-3 16,-1-1 3-16,0 3-20 0,1-5-47 15,-6 2-31-15,20-3 338 16,7-2-211-16</inkml:trace>
  <inkml:trace contextRef="#ctx0" brushRef="#br0" timeOffset="43655.03">19180 12852 587 0,'-35'-30'348'15,"29"24"-50"-15,6 5-91 16,-7-3-28-16,10 3-33 0,-3 1-18 16,0 5-20-16,0-5-5 15,-1 0-10-15,0 1-2 16,-4 13-3-16,-2-4 4 16,-28 25 4-16,18-26-1 15,-2-7 3-15,1 0-7 16,11-4-19-16,-1-3-9 15,7-1-26-15,3-3-10 16,5-2-18-16,5-1-5 16,7 1-4-16,-2-1 0 0,5 3 0 15,-5 4 1-15,-1-2 0 16,-2 6 0-16,-4 2 2 16,-4 1 7-16,-5 8 15 15,-5-4 4-15,1 4 2 16,-6-2-6-16,4-3-14 15,3 1-3-15,1-7-13 16,4-3-28-16,-2-4-62 16,6-1 114-16,16 8-40 15</inkml:trace>
  <inkml:trace contextRef="#ctx0" brushRef="#br0" timeOffset="48477.02">28540 14519 868 0,'0'-2'478'0,"0"-6"-100"15,1 2-46-15,0 6-107 16,-1 0-34-16,0 0-49 16,0 0-9-16,0 0-24 0,8 4-7 15,11 4-16-15,34 8-9 16,-29-21-23-16,3 1-14 15,10-1-20-15,-2-8-7 16,11 3-7-16,5-1-1 16,5 3-2-16,4 6-1 15,-5-1 0-15,2 2 5 16,-15-4-25-16,-2 2-26 0,-17-4-59 16,-8 2-44-16,-8-1-51 15,-2 2-22-15,-4 5 303 16,-2 1-102-16</inkml:trace>
  <inkml:trace contextRef="#ctx0" brushRef="#br0" timeOffset="48761.21">28600 14822 478 0,'-35'24'376'0,"11"-2"85"16,9-6-79-16,15-7-73 15,6-1-26-15,22 0-55 0,4-1-21 16,9-1-80-16,-5-3-38 16,-4-3-51-16,0-3-18 15,5-3-10-15,8-1-2 16,5-5-30-16,4 1-24 15,7-6-63-15,9 1-40 16,3-1-100-16,2 5 152 16</inkml:trace>
  <inkml:trace contextRef="#ctx0" brushRef="#br0" timeOffset="49903.68">29684 14240 1143 0,'0'-20'530'0,"-2"3"-229"16,3 4-37-16,-6-3-90 15,3 12-35-15,-2 8-49 16,0 7-17-16,0 21-22 16,5 11-8-16,-1 23-16 15,-6 10-7-15,7 18-9 16,-3-1-4-16,2-1-1 16,3-4 1-16,-3-17-1 15,-5-3 0-15,3-13 0 16,-5-9-1-16,7-7 0 15,0-10 0-15,-4-11-1 16,5-4 1-16,-1-12-1 16,2-2 0-16,4-13 1 0,9 1 1 15,-10-21 0-15,7-4-1 16,-1-11-3-16,-1-11-1 16,15-4-1-16,-1-1-2 15,12-6 0-15,-5 1 1 16,6-5 4-16,2 3 2 15,3 10 4-15,3 4 0 0,-3 26 0 16,-5 9 0-16,-13 19-1 16,-9 8 0-16,-8 15-1 15,-6 12 1-15,-1 23 0 16,4 14-1-16,-16 1 0 16,2 3-1-16,-6-7-1 15,-6-9 0-15,12 0-1 16,-2-8-1-16,4-12 0 15,10-3-1-15,0-13-1 16,4-8-1-16,8-13 0 16,-1-5 2-16,8-17 1 15,2-9 2-15,-3-17 1 16,10-9-1-16,7-14-1 16,4-4-1-16,10-5 0 15,-3 2 0-15,6 15 0 16,-2 7 3-16,-5 26 6 15,-9 7 4-15,-18 11 4 0,-2 8 2 16,-6 10-1-16,-11 5-1 16,6 14 7-16,-3 7 4 15,-6 19 5-15,7 9 1 16,-7 12-9-16,-9-2-5 16,4 1-8-16,2-1-5 15,-3-7-4-15,11 2-2 16,-3-17-1-16,-1-3 1 15,13-6-9-15,-8-8-21 16,-5-9-54-16,-3-6-37 0,-7-12-38 16,7-4 52-16,-3-13 61 15</inkml:trace>
  <inkml:trace contextRef="#ctx0" brushRef="#br0" timeOffset="50592.42">30724 13953 847 0,'-17'13'418'0,"12"-13"-134"16,6-1-3-16,9-9-66 15,2-9-46-15,10-9-61 16,-1-7-6-16,13-10 1 16,3-7 1-16,13-11-12 15,9-7-11-15,1-12-22 16,-2 0-11-16,-5-4-6 15,-8 6 2-15,-2 12 12 16,0 9 8-16,-10 13 6 16,-5 4 0-16,-12 16-7 15,-6 3-3-15,-7 13-12 16,-3 9-7-16,-2 6-16 16,0 9-7-16,-6 17-7 15,0 4-2-15,-3 20-1 16,-1 10-1-16,-1 12-1 0,3 13-1 15,5 6-2-15,2-4 1 16,5-12-2-16,2-6 1 16,1-19 0-16,2-5 0 15,-2-5-2-15,0-4 0 16,0-4-14-16,-5-4-11 16,0-11-37-16,-4-9-34 15,-1-6-48-15,4-3-4 0,0-8 88 16</inkml:trace>
  <inkml:trace contextRef="#ctx0" brushRef="#br0" timeOffset="50842.3">30989 13973 784 0,'-10'12'474'0,"7"0"-46"15,3-1-21-15,13 4-91 16,8 2-46-16,-3-5-53 15,12 2-35-15,3-7-49 16,4 1-26-16,12-6-51 16,-3-4-14-16,4-7-24 15,2-8-8-15,10-1-5 16,3 2-3-16,2 0-15 16,-9-2-19-16,-7 3-33 0,2-2-30 15,-5 9 270-15,3 3-150 16</inkml:trace>
  <inkml:trace contextRef="#ctx0" brushRef="#br0" timeOffset="73546.97">5595 16889 991 0,'-8'-29'469'15,"2"-4"-226"-15,0 5-36 16,3 5-28-16,1 9-29 15,-1 5-12-15,-1 9-11 16,3 1-15-16,1 19-34 16,5 10-18-16,13 34-29 15,14 21-12-15,15 33-12 16,8 14-4-16,1 11 0 0,-8 4 0 16,-10-19 1-16,-4-7 1 15,-8-19 0-15,-4-18 0 16,-5-12 2-16,-7-15 2 15,-7-27 2-15,-2-4 0 16,-3-22-2-16,-2-4-4 16,-3-17-6-16,-3-18-3 15,-7-28-2-15,1-18 2 16,0-23 2-16,5-8-1 16,11-8-5-16,3 6 1 0,14 17 1 15,2 12 2-15,5 23 6 16,0 14 4-16,-3 22 2 15,1 14 0-15,1 13 1 16,-2 7 0-16,8 31 0 16,8 11 1-16,-3 34-2 15,5 4-1-15,-5 5-1 16,-16-2-2-16,-1-21 1 16,2-5-2-16,-11-29 1 15,12-12-3-15,-2-26 4 16,-6-15 0-16,5-27 5 15,-6-18 4-15,-1-21-5 16,-3-11-1-16,3-12 2 16,6 1 1-16,5 7 10 15,6 12 4-15,5 28-4 16,0 9 4-16,3 29 15 0,-5 8 5 16,-1 20 23-16,5 20 4 15,-10 19-12-15,6 11-6 16,-17 24-23-16,1 8-9 15,6 13-10-15,-10 5-2 16,8-4 0-16,-11-9-8 16,-2-16-37-16,6-13-33 15,-3-20-48-15,3-11 135 0,-2-25-31 16</inkml:trace>
  <inkml:trace contextRef="#ctx0" brushRef="#br0" timeOffset="75105.91">7203 16527 980 0,'-2'26'412'16,"0"-19"-195"-16,5-3-64 15,5 4-24-15,-2-5-8 0,6-3-23 16,1 4 3-16,-1-7-3 16,6 2-4-16,-2-1-14 15,-1-7-9-15,0 0-15 16,4-4-5-16,-2-6-13 16,4 0-3-16,-6-11-1 15,-2 1-1-15,0-2-3 16,-3 0-1-16,5 1-7 15,-2-2-2-15,-1 1-3 16,-2 0 1-16,-4 0 1 16,1 5 1-16,-5 2 1 15,-1 6-1-15,-3 5 3 16,-4 2 2-16,-3-1 4 16,-2 2 2-16,-4 7-5 15,-1-5-2-15,-4 15-4 16,-3-8-3-16,0 2-5 15,1 8 0-15,3-1-5 16,0 5 0-16,3-3 0 0,2 7-2 16,4 3-1-16,-6 3 0 15,7 12 0-15,-5-5-2 16,-2 3 0-16,4 5-1 16,4 1-1-16,0 2 0 15,10 1 1-15,4-1 1 16,1 1 1-16,0-4 0 15,3 3-1-15,3-1 1 0,-2-4 0 16,5-1 2-16,5-4 4 16,2-8 1-16,8-9 7 15,5-4 3-15,-1-8 0 16,0-3-2-16,-5-3-5 16,-1-2-4-16,1-3 12 15,-5 0-9-15,-1-6-22 16,4-1 39-16,11-2-33 15</inkml:trace>
  <inkml:trace contextRef="#ctx0" brushRef="#br0" timeOffset="87066.19">8356 17216 464 0,'2'-9'269'0,"-2"4"-16"15,1-3-16-15,-1 7-26 16,0 0-19-16,0 0-32 16,0 1-12-16,8 13-28 15,2 16-11-15,14 52-30 16,-16-33-16-16,8 10-26 15,-2-3-8-15,5 1-11 16,0 0-5-16,-3-10-4 16,-1 4-2-16,5-10 1 15,-9-6 0-15,-4-9 2 16,4-7 2-16,-12-9 0 16,2-6 1-16,-2-6 0 0,1-8 0 15,0-11-1-15,0-9-2 16,7-17-3-16,-7-2-3 15,5-6-2-15,4-3-1 16,7 7 1-16,4 3-1 16,-9 8 3-16,-3 14 2 15,-3 14 1-15,2 5 2 16,9 12 5-16,-2 6 1 16,-2 10 2-16,3 8 0 0,-2 9-5 15,0-2-1-15,-4 3-4 16,-1-5-1-16,0-3-1 15,1-7-3-15,2-14-2 16,-2-6-1-16,3-21 1 16,1 2 0-16,-1-10 3 15,-1-6 2-15,-4-7-1 16,-2-6 0-16,1-6-1 16,4 5 0-16,4 5 0 15,4 4 2-15,-3 14 1 16,1 6 0-16,1 18 2 15,-2 12 3-15,4 17 2 16,-1 10 2-16,-11 9-3 16,1 3-2-16,0 6 4 15,-4-3-14-15,7-1-35 16,3 1-23-16,-2-9-107 0,5-4 493 16,10-14-274-16</inkml:trace>
  <inkml:trace contextRef="#ctx0" brushRef="#br0" timeOffset="87446.17">9549 17321 916 0,'19'-13'527'0,"-16"1"-101"0,-19 10-179 15,-6 3-53-15,-11 16-88 16,-3 7-33-16,-2 9-29 15,6 5-14-15,8 7-16 16,7 2-6-16,17-6-10 16,3-2-5-16,15-5-7 15,9-7 0-15,14 3 1 16,3-4 7-16,2-14 9 16,-8-6 4-16,-3-9 13 15,-3-7 5-15,-9-2 11 16,-4-4 14-16,-16-1 23 15,-6 3 4-15,-5-2 0 16,0-8-10-16,-6 1-27 16,4-9-12-16,-6-2-17 15,0 9-5-15,8-4 5 0,-7 3-19 16,15 2-57-16,-6 2-14 16,6-1 33-16</inkml:trace>
  <inkml:trace contextRef="#ctx0" brushRef="#br0" timeOffset="88095.49">10371 17073 757 0,'-16'20'386'0,"-4"-1"-98"15,1 8-33-15,-8-10-41 16,-4 3-36-16,-9 2-56 16,2 4-24-16,-2 9-34 15,-6-2-11-15,10 6-16 16,-11 1-6-16,7 10-15 15,4-1-6-15,5 4-11 16,12 5-6-16,15 0-4 16,6 4 0-16,14-4-1 15,7-7 3-15,5-20-6 0,3-8-5 16,3-18-6-16,-6-5 2 16,6-20 16-16,-1-12 8 15,-5-15 29-15,3-11 12 16,-8-14 22-16,-1-2 16 15,-4-18 13-15,1-3 3 16,-8-12-1-16,-4 1 1 16,-8-3-6-16,-5-4-6 15,-6 2-18-15,-4 0-15 0,3 13-20 16,3 13-6-16,7 23 0 16,1 14 8-16,3 25 13 15,-1 12 4-15,-1 20-2 16,1 10-9-16,-1 16-18 15,3 10-8-15,3 14-6 16,1 6-3-16,3 16-1 16,3 12-2-16,1 7 0 15,1 3 0-15,1-4-3 16,-4-10-9-16,2-13-48 16,-2-10-33-16,4-17-61 15,0-11-9-15,-2-6 104 16,-3-7 16-16</inkml:trace>
  <inkml:trace contextRef="#ctx0" brushRef="#br0" timeOffset="89640.18">11214 17274 1007 0,'-32'-60'467'0,"30"57"-211"15,1 3-52-15,1 10-65 16,2 3-29-16,3 14-18 16,-1 4-6-16,3 8-14 15,-1 5-5-15,2 2-15 16,3 0-7-16,-5-4-15 16,-1-11-8-16,0-1-9 15,0-6-2-15,-2-3-2 16,-1 1 1-16,-2-14-1 15,-1 7 1-15,0-13 0 16,-1-8-3-16,-1-10-1 16,0-14 0-16,1-17 2 15,3-4 3-15,5-15 2 16,3 1-2-16,7-4-3 16,1 4 1-16,12 15 4 15,-6-5 0-15,0 10 6 0,5 8 0 16,-8 5 4-16,8 13 10 15,-1 11 1-15,-7 7 4 16,-2 8 5-16,-7 8 1 16,0 18 7-16,2 10 4 15,3 18-2-15,0 10-7 16,8 7-11-16,-8-2-8 16,3-8-13-16,2-10-4 0,-3-14-4 15,-1-6-1-15,-3-4-2 16,-1-5 8-16,1-9-21 15,0 1-30-15,8-11-33 16,1 3 216-16,7-2-125 16</inkml:trace>
  <inkml:trace contextRef="#ctx0" brushRef="#br0" timeOffset="131048.59">11803 16153 718 0,'-23'-18'354'0,"2"-4"-131"16,7 9-38-16,2 0-18 15,8 7-15-15,4 6-13 16,2 0-21-16,-2-1-7 16,0 1-14-16,18 1-9 15,45 8-11-15,-15 6-10 16,5-6-19-16,2 9-8 16,0 9-16-16,-6-1-6 15,3 19-5-15,3 5-2 16,12 14 1-16,8 6 4 0,-6 2 5 15,-5 2 1-15,-15 3 2 16,-9 0 1-16,-5 12 16 16,-4 4 7-16,-10-1 17 15,-7 10 9-15,-14 2 1 16,-4 5-1-16,-14-1-9 16,-4-3-11-16,-12-12-23 15,-6-6-7-15,7-5-13 16,-11-4-2-16,-13-3 2 15,-2-3-1-15,-18-7-3 16,4-7-2-16,5 0-21 16,8-2-26-16,-3-4-67 15,-8 0-40-15,-5-16-247 16,-2-11 260-16</inkml:trace>
  <inkml:trace contextRef="#ctx0" brushRef="#br0" timeOffset="131930.26">5551 15711 820 0,'-2'19'398'16,"-10"0"-105"-16,-3 2-77 15,-7 4-34-15,-7 3-14 16,-6 9-39-16,-6 6-9 0,-3 16-15 16,-2 4-13-16,-12 18-20 15,-6 10-10-15,-10 14-25 16,0 3-7-16,10 2-3 15,4 4-1-15,17-7 9 16,5 5 2-16,17 1 7 16,13 1 3-16,12 11-6 15,4 1-2-15,14 2-6 16,-4-1 0-16,8-2-6 16,7-5-5-16,0-10-8 15,14-17-5-15,12-13-6 16,11-6-1-16,0-9 0 15,-3 4 0-15,-3 4 1 16,-4-5 1-16,3-1-1 16,4-3 4-16,9-21-26 15,0 3-30-15,10-7-69 16,6 1 8-16,-1-3 58 0</inkml:trace>
  <inkml:trace contextRef="#ctx0" brushRef="#br0" timeOffset="133079.9">13211 15836 999 0,'0'-1'475'0,"0"-11"-161"16,-6-2-129-16,-24-25-23 15,2 31-13-15,-5 2-21 16,-8 5-17-16,-5 0-14 16,0 11-30-16,-6 4-14 15,4 17-25-15,-3 5-10 16,-2 8-10-16,10 9-2 15,5 6-3-15,12-3 1 16,7 0-2-16,7-4-2 16,7-7-4-16,3-1-3 0,6-8-4 15,6-7-2-15,7-13-7 16,5-7 0-16,8-10 2 16,6-11 4-16,14-8 10 15,4-5 4-15,-6-17 8 16,-1 2 3-16,-6-6 2 15,-1-7 3-15,4 1 9 16,-1-12 8-16,-4-14 15 16,-1-7 6-16,5-8 5 15,0-1 4-15,-5-5 13 16,-1-2 2-16,-15-2-6 16,-3 4-4-16,-15 12-14 15,-4 12-5-15,-10 17 1 16,-7 7-3-16,-1 15-5 15,-5 8-3-15,-2 13-4 0,3 7-9 16,0 8-9-16,1 5-6 16,4 10-11-16,3 7 0 15,4 22-1-15,1 4-2 16,7 21 0-16,1 16 1 16,0 16 1-16,2 15 1 15,4 0 0-15,3-1 0 16,7-4 1-16,1 0 0 15,0-15 0-15,2-4 1 0,-6-22-1 16,1-12 1-16,-2-11-1 16,-6-11 1-16,3-10-13 15,-8-10-13-15,-1-7-53 16,1-5-31-16,-2-10-42 16,7-1 274-16,2-5-108 15</inkml:trace>
  <inkml:trace contextRef="#ctx0" brushRef="#br0" timeOffset="135864.35">14035 17121 1330 0,'-3'8'562'0,"-2"-4"-300"16,3-3-55-16,0-6-34 15,2 5-11-15,0 0-15 16,0 0-6-16,11 0-21 15,13 2-14-15,35 6-28 16,-23-8-15-16,9 0-26 16,3 5-10-16,9-3-15 15,-10 1-5-15,3-5-3 16,-4-4-1-16,-5-4 3 16,7 2-10-16,-11 6-34 15,-7 8-26-15,-10 3-78 16,-6 1-46-16,-10-1-96 15,-1-9 455-15,-4 10-171 0</inkml:trace>
  <inkml:trace contextRef="#ctx0" brushRef="#br0" timeOffset="136113.28">14176 17415 1340 0,'-28'49'614'0,"6"-7"-266"0,15-10-122 16,9-8-3-16,15-5-41 16,11-4-24-16,14-13-55 15,-1 1-24-15,10-7-38 16,-6-11-15-16,-8-1-7 16,6-4-16-16,-5-7-49 15,4-3-28-15,11 0-8 16,0 0-565-16,7 2 485 15</inkml:trace>
  <inkml:trace contextRef="#ctx0" brushRef="#br0" timeOffset="136912.21">15585 16854 1191 0,'-3'-10'519'0,"2"7"-262"15,1 4-64-15,7 21-75 16,4 14-18-16,6 24-23 16,3 11 4-16,0 25-16 15,2 11-8-15,-4 13-21 16,-5 6-8-16,-2-6-7 15,4-12-2-15,-7-15-6 16,-3-11 0-16,2-18-3 16,-8-14-2-16,4-24-2 15,4-12-4-15,0-22-6 16,2-11 0-16,4-29 5 16,3-16 8-16,3-29 11 15,4-5 0-15,0-2-4 0,3 2-1 16,-1 10 0-16,5 9 2 15,0 11 5-15,-4 9-1 16,-2 29 3-16,-6 11 0 16,2 32 0-16,-1 15-1 15,1 27-5-15,-6 14 0 16,-1 17-4-16,-1 7-2 16,-5-10-3-16,8-6-2 15,-8-24-2-15,6-16-3 0,8-27-6 16,-1-18-2-16,16-29 2 15,3-16 2-15,1-26 4 16,3-14 5-16,2-10 8 16,-1 0 5-16,-1 18 12 15,-1 18 3-15,-5 26-5 16,-4 21-3-16,-11 16-5 16,-4 9-4-16,-4 20 1 15,-4 7 0-15,1 30-2 16,-4 16-3-16,-6 20-6 15,-1 7 0-15,-10-5-10 16,-4-9-15-16,3-23-60 16,0-12-70-16,9-24-9 15,1-10-81-15,-13-20 154 16</inkml:trace>
  <inkml:trace contextRef="#ctx0" brushRef="#br0" timeOffset="137480.53">16798 16595 997 0,'22'4'493'16,"5"-1"-194"-16,2-6-100 16,3-6-41-16,-5-9-46 15,5 2-12-15,3-8 15 16,0-9 8-16,12-5-5 15,-3-12-10-15,-4-3-21 16,-5 1-12-16,-15 1-14 16,-5 9-3-16,-14 3 5 15,-1 11 4-15,-17 3 5 16,0-1 0-16,-8 13-17 0,-14-4-10 16,0 19-19-16,-8 8-8 15,-1 12-12-15,9 17 2 16,1 15 6-16,-2 5 3 15,12 13 10-15,2-6 0 16,5-8 3-16,16 3-3 16,3-8-7-16,7-5-4 15,15-1-12-15,-3-9 1 0,8-7-3 16,2-2-2-16,4-10-5 16,2-7-14-16,5-12-43 15,-1-4-24-15,16-12-51 16,-1 5 249-16,7-1-100 15</inkml:trace>
  <inkml:trace contextRef="#ctx0" brushRef="#br0" timeOffset="138095.04">18038 16022 1295 0,'-17'-12'578'0,"-5"1"-268"0,-8-2-60 16,-8 5-62-16,-3 4-33 16,-21 2-49-16,11 15-21 15,0 16-32-15,-2 10-16 16,11 20-19-16,-10-2-6 15,8 11-10-15,6 2-2 16,18 4-9-16,12 3-2 16,15-17-3-16,10-6-2 15,12-23-4-15,4-11-1 0,9-16 2 16,2-8 3-16,2-24 12 16,0-13 11-16,-1-19 9 15,5-13 7-15,1-7 20 16,-3-11 5-16,0-7 19 15,-3-3 3-15,-8-16 5 16,-7 3-4-16,-4 0-2 16,-12 3-4-16,-1 18-20 15,1 12-2-15,-12 20-9 16,0 15 0-16,1 26-1 16,-3 9-4-16,0 21-10 15,0 10-2-15,1 21-6 16,-1 16-3-16,-3 18-2 15,3 13-3-15,-5 20-3 16,12 9-1-16,-9 5 1 16,-4-3 2-16,-3-14 0 0,-5-14 3 15,5-15-14-15,4-6-15 16,0-14-36-16,0-8-25 16,13-16-35-16,3-2-14 15,-5-17 227-15,3-5-651 16,2-7 465-16</inkml:trace>
  <inkml:trace contextRef="#ctx0" brushRef="#br0" timeOffset="139457.04">19154 17219 1115 0,'1'-15'506'0,"-5"5"-221"15,4 10-67-15,1 21-55 16,-11 6-26-16,14 25-37 16,2 8-14-16,-3 17-27 15,2 3-13-15,-6 2-19 16,-4-8-5-16,5-10-8 16,3-8-4-16,-3-12-4 15,8-8-1-15,-8-21-8 0,6-8-4 16,9-21-5-16,-8-10-1 15,15-22-1-15,-1-13 1 16,7-17 4-16,5-5 2 16,0-7 9-16,4 4 10 15,0 8 18-15,0 7 8 16,-2 23 9-16,-5 17-2 16,-8 20-4-16,-2 12 2 15,-8 28 0-15,4 10-1 16,-3 30-8-16,-4 6-6 0,-1 1-10 15,-5-6-5-15,2-19-5 16,-2-14-3-16,4-15-6 16,12-10-3-16,4-20-2 15,4-11 1-15,6-16 3 16,-7-7 2-16,2-17 4 16,-2 1 1-16,-5-3 1 15,-1 3-1-15,-3 17 3 16,-1 8 2-16,-5 17 10 15,-1 9 5-15,-5 16 9 16,-2 6-1-16,-3 19-7 16,-4 7-6-16,-4 7-11 15,-2 5 1-15,-1-8-19 16,2 2-13-16,1-8-53 16,2-8-27-16,8-4 296 15,3-7-174-15</inkml:trace>
  <inkml:trace contextRef="#ctx0" brushRef="#br0" timeOffset="139788.26">20188 17435 785 0,'19'-34'523'16,"1"5"-18"-16,-8 8-111 0,-9 13-168 16,-4 13-45-16,-13 19-53 15,-5 5-18-15,1 22-48 16,-8-4-19-16,4 2-23 15,7-2-8-15,13-17-12 16,5 3-2-16,17-13 0 16,3-5 2-16,4-6 9 15,6-3 2-15,-1-8 12 16,2 0 3-16,-4-7 7 16,-5-8 9-16,-8-1 17 15,-9-1 6-15,-10-4 3 16,-8 1-6-16,-11-2-25 15,0-3-11-15,-1 5-14 16,4-3-14-16,6 7-32 16,1 4-28-16,5 3-10 15,6 7 238-15,10-6-134 16</inkml:trace>
  <inkml:trace contextRef="#ctx0" brushRef="#br0" timeOffset="140291.72">21002 17307 611 0,'30'-17'353'16,"-13"-3"11"-16,-22 1-53 0,-16 5-25 16,-10 4-18-16,-29 7-69 15,-3 3-27-15,-5 21-69 16,-4 6-27-16,24 30-44 15,8 10-18-15,10 7-15 16,15 4-3-16,-2-9-8 16,5-7-3-16,13-12-4 15,4-7 0-15,11-20-3 16,-2-9-1-16,15-22-2 16,3-13 5-16,8-23 19 15,8-7 13-15,-1-13 35 16,7-8 5-16,0-17 16 15,-6-10 12-15,-2-11 17 16,-13-3 15-16,-13-13 10 16,-2 1-6-16,-19-4-19 15,1 14-14-15,-6 30-29 0,5 19-12 16,1 33-15-16,0 12-2 16,1 29-6-16,-7 5-5 15,-2 27-9-15,0 13-5 16,-4 21-2-16,12 14-1 15,-12 27-9-15,1 6-18 16,7 9-40-16,-8 1-26 16,21-15-53-16,-1-4-56 15,4-27 25-15,4-3 91 0</inkml:trace>
  <inkml:trace contextRef="#ctx0" brushRef="#br0" timeOffset="140772.93">21388 17194 1408 0,'7'-28'632'0,"-7"14"-309"15,-2 8-82-15,-5 13-88 16,-4 9-36-16,-4 19-39 15,-2 9-10-15,4 19-28 16,2 5-7-16,2 1-7 16,4-4-2-16,5-14-8 15,3-10-2-15,4-21-9 16,4-5-2-16,0-12-1 0,1-3 3 16,9-4 11-16,-2-14 4 15,13-13 12-15,-3-8 3 16,3-25 0-16,4-2 2 15,1-9 4-15,5-4 0 16,1 25-3-16,-1 10-4 16,-6 26-8-16,-3 16 5 0,-7 9-5 15,-4 13 7-15,-7 17 3 16,-4 6-7-16,-1 16-2 16,-1 7-4-16,3-1-11 15,5-7-4-15,1-10 8 16,4-3-37-16,9-9-36 15,0 1-15-15,8-6-52 16,6-2 41-16,9-5-644 16,6-2 530-16</inkml:trace>
  <inkml:trace contextRef="#ctx0" brushRef="#br0" timeOffset="145500.32">22635 17294 1116 0,'-48'-3'478'0,"47"12"-250"16,2 2 0-16,12 5-100 0,0 0-1 15,9 4-38-15,2-1-9 16,5-9-8-16,8-1-2 15,15-6-5-15,0-6-6 16,7-2-11-16,-5-3-8 16,-4-3-22-16,7 5-5 15,-7-1-6-15,5 2-1 16,-7 5-1-16,-5-1 2 16,-2 1-14-16,1 0-14 0,-3 0-28 15,-1 0-17-15,-8-3-37 16,-8 1-21-16,-6-3-67 15,3 4-38-15,0-4 144 16</inkml:trace>
  <inkml:trace contextRef="#ctx0" brushRef="#br0" timeOffset="145851">22881 17735 1369 0,'8'0'639'0,"3"-3"-280"15,8 1-183-15,0 0-37 16,0 2-63-16,-5 4-5 16,9 0-10-16,7-1-7 15,9-5-15-15,10-1-12 0,6-7-20 16,3 3-2-16,8-2-7 16,-1 0-21-16,0 3-60 15,0-3-33-15,1 4 49 16,-3 2 18-16</inkml:trace>
  <inkml:trace contextRef="#ctx0" brushRef="#br0" timeOffset="147025.31">24482 16841 978 0,'0'-18'496'0,"-6"7"-163"15,2 8-139-15,0 5-51 16,2 25-62-16,-1 8-16 15,6 25-23-15,5 19-4 16,-3 15-3-16,8 11-7 0,0 8-13 16,1-2-5-1,6 5-2-15,-6-4-1 0,-2-10 2 16,-3-8-1-16,2-28-1 16,0-6-3-16,-1-22-2 15,0-14-4-15,-2-14-2 16,2-12 2-16,-2-21 11 15,-2-8 10-15,-1-20 11 16,-1-13 6-16,-1-16 16 16,1-3 11-16,3-3 1 15,6 6-8-15,11 12-24 16,7 11-13-16,4 20-7 16,1 6 2-16,-8 14 1 15,-8 6-1-15,-2 12 0 16,-3 4 0-16,2 22-7 15,0 10-2-15,-2 15-3 16,-1 12-1-16,-6 8 1 0,2 0 0 16,1-4-4-16,-2-7-2 15,5-20-7-15,4-14-4 16,-1-26 2-16,4-8 3 16,2-26 6-16,3-14 4 15,8-19 1-15,8-5 0 16,8-12 16-16,7-4 11 15,-5-1 31-15,-9-2 11 16,-4 12 12-16,-7 18 4 0,-4 34-7 16,-3 10-1-16,-10 32-14 15,-7 8-10-15,-7 22-18 16,-1 14-9-16,-1 13-12 16,0 6-5-16,-1 0-6 15,1 7-2-15,-5 4-1 16,5-4-4-16,1-4-25 15,0-8-22-15,9-21-47 16,-4 5-19-16,3-19 259 16,1-2-725-16,-4-4 497 15</inkml:trace>
  <inkml:trace contextRef="#ctx0" brushRef="#br0" timeOffset="148313.18">25716 16629 718 0,'-3'18'351'0,"-3"-6"-122"15,3 12-36-15,-2-8-33 16,-1-7-17-16,1-1-15 15,0-9 0-15,4-8-9 16,0-7-2-16,6-14 1 16,5-4-13-16,6-18-21 15,7-4-10-15,6-17-22 16,2-9-6-16,4 0-11 16,1 4 1-16,-4 11 1 15,4 11 1-15,-5 11 2 16,-2 8 0-16,-6 12-1 15,-7 4 2-15,-7 10 9 16,-7 4 4-16,-3 10-4 16,1 5-5-16,-3 18-11 15,3 10-5-15,-2 15-8 16,1 5-3-16,1 14-9 0,-3-1-2 16,3 7-3-1,0-1-1-15,0-17 0 0,4-1-1 16,2-13 0-16,-1-5-2 15,2-6-15-15,1-3-11 16,-5-8-21-16,1-3-11 16,0-5-24-16,-3-3-18 15,-1-3-45-15,-1-1-21 16,-4-1-50-16,0 1-33 16,-5-6 165-16</inkml:trace>
  <inkml:trace contextRef="#ctx0" brushRef="#br0" timeOffset="148576.87">25874 16740 631 0,'-15'3'402'0,"15"7"13"15,2 5-60-15,5-1-98 16,-4-1-21-16,-1 0-44 16,1-3-13-16,5-1-22 15,4 3-2-15,6-2-28 16,-3-2-14-16,4-2-34 15,4-6-20-15,7 0-28 16,-1-6-7-16,2 5-12 16,5 1-3-16,0-3-5 15,0 1 1-15,13-4-8 0,-8-2-18 16,-2 0-52-16,6 0-13 16,-5-1 255-16,10 4-151 15</inkml:trace>
  <inkml:trace contextRef="#ctx0" brushRef="#br0" timeOffset="211481.97">22007 5958 991 0,'12'21'425'0,"6"-3"-231"16,3-7 14-16,23-4-36 16,1-4-19-16,15-18-28 15,8-10-14-15,14-15-3 16,0-14-3-16,6-15-10 16,-2-11-6-16,-2-16-11 15,2-1-7-15,-12 0-6 16,-13 0 5-16,-28 7 1 15,-10 2-4-15,-25 14-11 0,-10 9-8 16,-34 17-12-16,-17 13-8 16,-38 24-10-16,-10 17-5 15,-11 36-6-15,-6 12 0 16,4 28 4-16,11 11-1 16,26 11 0-16,11 10-1 15,25 0-6-15,3 0-1 16,17-8 0-16,19-1-1 15,27-11 3-15,5-9 1 0,22-7 0 16,-5-13 2-16,4-16 1 16,15-2 0-16,1-13 1 15,12 0-1-15,9-11-1 16,-2-11 0-16,-13-12-1 16,5-6-3-16,-11-2-32 15,-6-5-22-15,7-3-77 16,-12-10 267-16,-12-15-125 15</inkml:trace>
  <inkml:trace contextRef="#ctx0" brushRef="#br0" timeOffset="211683.72">23221 5691 1564 0,'22'36'688'16,"-11"7"-379"-1,-8 0-37-15,-11-15-109 0,-5-2-54 16,-1-23-50-16,3-6-13 16,9-16-22-16,6-6-20 15,10-20-54-15,8-8-25 16,13 1 287-16,16 5-184 16</inkml:trace>
  <inkml:trace contextRef="#ctx0" brushRef="#br0" timeOffset="212258.74">24530 5207 1115 0,'-22'-6'536'0,"-12"-17"-208"16,-10 0-25-16,-25-1-48 15,-3 7-56-15,-10 15-63 16,-6 7-22-16,9 25-51 15,-6 10-18-15,-4 22-27 16,-2 13-6-16,2 16-13 16,9 7-5-16,29 2-4 15,13-9-1-15,20-17 3 16,18-7 0-16,7-23 3 16,16-2 3-16,25-24 7 15,7-13 3-15,30-25 12 16,1-19 4-16,8-21 6 0,-2-20 4 15,-3-27 2-15,391-1306 489 63,-462 1364-595-63,-8 24 48 16,-4 2 11-16,8-21-48 15,-12 24 72-15,-3 8-5 0,-8 20 1 16,-2 10-4-16,-6 22-6 15,1 17-3-15,-5 35-1 16,-4 22 0-16,-2 31 2 16,0 17 1-16,9 21 2 15,7 1 0-15,2-5 3 16,5-13 0-16,-4-21-1 16,-1-15 1-16,12-20 0 15,-2-10 0-15,3-30 7 16,-3-13-14-16,2-24-27 15,1-15-26-15,-2-22-52 16,2-15 230-16,12-20-107 16</inkml:trace>
  <inkml:trace contextRef="#ctx0" brushRef="#br0" timeOffset="213216.36">26118 5059 1221 0,'6'-6'436'16,"-7"19"-322"-16,0 10-31 15,-5 11 39-15,-3 7-1 16,4 23-43-16,0 14-4 16,1 17-21-16,0 8-2 15,-5 4 1-15,3 2 3 0,-3-11-3 16,0-8-10-16,1-25-8 16,2-14-6-16,5-22-11 15,1-12-3-15,7-16 8 16,6-8 1-16,6-27 3 15,10-9-1-15,12-30-13 16,0-19-4-16,14-16 0 16,-4-9-3-16,-1 8 20 15,3 12 1-15,-9 32 0 16,-5 17 3-16,-15 28-20 16,-6 15 1-16,-12 24 11 15,-5 16 4-15,-5 18 9 16,-7 10-1-16,-10 12-9 15,4 0-3-15,1-3-7 16,3-8-2-16,13-19-2 16,-1-15-2-16,11-14-3 15,7-11 0-15,9-20-1 0,7-9 0 16,11-27 1-16,4-10-4 16,1-14 0-16,1-3 0 15,-11 8 1-15,-5 5-1 16,-5 24-1-16,-6 17 0 15,-9 28-12-15,-6 12 0 16,-12 31 4-16,-12 11 5 16,-8 20 14-16,-4 15 2 15,-4-4-4-15,3-7-1 16,3-14 2-16,4-17 0 0,15-11-43 16,14-5-19-16,19-14-173 15,3-12 22-15,22-8 114 16</inkml:trace>
  <inkml:trace contextRef="#ctx0" brushRef="#br0" timeOffset="213517">27236 5504 1119 0,'14'-34'540'0,"-20"30"-225"16,-5 9-45-16,-11 25-113 15,-1 9-36-15,-8 13-36 16,2 9-12-16,-2-5-29 15,9 6-11-15,13-10-20 16,4-14-6-16,16-7-5 0,4-13 4 16,10-7 39-16,3-2 0 15,1-4 30-15,-5-1 6 16,2-5-23-16,-12-9 5 16,-12-10-18-16,1-6-9 15,-11-11-12-15,9 3-7 16,-1-14-39-16,5-2-22 15,15-4-59-15,-8-2-22 16,8 9-36-16,4 4 411 16,6 19-201-16</inkml:trace>
  <inkml:trace contextRef="#ctx0" brushRef="#br0" timeOffset="213982.96">27829 5502 977 0,'-6'-1'512'0,"-7"5"-193"16,0 1-22-16,-12 3-109 16,-2 3-47-16,-11 7-33 15,-13 0-19-15,1 25-35 16,-4 9-18-16,2 18-14 16,2 8-9-16,6-5-10 15,11-3-1-15,10-23 0 16,16-8-2-16,19-22 0 15,7-14 6-15,18-22 16 0,2-15 12 16,11-28 11-16,11-13 0 16,8-19 2-16,6-6 9 15,-2-16 11-15,-4-7 11 16,-9-19 8-16,-2-8-5 16,-11 9 6-16,-3 6-8 15,-8 40-18-15,-13 22-12 16,-8 41-22-16,-12 17-3 15,-13 27-5-15,-1 20-2 16,-15 25-10-16,0 20-4 0,-9 25-3 16,0 12 0-16,-5 21 8 15,-4 5-16-15,9 3-31 16,5-11-18-16,13-23-39 16,3-19 4-16,14-16-45 15,-6-11 25-15,14-17-73 16,8-8-32-16,9-23 160 15</inkml:trace>
  <inkml:trace contextRef="#ctx0" brushRef="#br0" timeOffset="214563.86">28599 5540 982 0,'-16'12'464'0,"-3"-1"-258"16,16-5-27-16,6-5-4 16,13-12-17-16,11-7 12 15,20-10 13-15,3-11-11 16,25-7-44-16,11-6-19 15,20-11-36-15,11 2-17 0,8 6-21 16,2 10-8-16,-10 21-8 16,-7 7-2-16,-26 14 1 15,-21 3 4-15,-22 1 5 16,-9 8 0-16,-19 10 4 16,-8 7 1-16,-19 14 1 15,-17 3 1-15,-20 12-9 16,-15 1-4-16,-28 22-9 15,-9 8-3-15,1 11-3 16,12 2-2-16,21-15-1 16,6-3 0-16,21-15-2 15,4-7 1-15,22-9-1 16,19-5 1-16,18-13 1 16,7-4 1-16,15-7 6 15,6-8 3-15,23-5 4 0,2-7-1 16,12-7-3-16,4-1-2 15,-19-12-3-15,-1-1-2 16,-20-4 0-16,-8-1 3 16,-12 1-24-16,-9 0-12 15,-7 3-34-15,-10-2-42 16,-12-3 249-16,-6 3-669 16,-14 1 437-16</inkml:trace>
  <inkml:trace contextRef="#ctx0" brushRef="#br0" timeOffset="-214715.78">28939 5788 927 0,'-13'33'474'0,"9"-16"-155"16,8-1-9-16,17-7-74 16,9-7-54-16,16-4-63 15,5-4-33-15,3-7-47 16,-5-2-5-16,7-10-11 15,2 0-8-15,11-7 0 16,14-1-23-16,0 2-63 16,5-1-20-16,5 6 40 15</inkml:trace>
  <inkml:trace contextRef="#ctx0" brushRef="#br0" timeOffset="-214379.4">30134 5527 962 0,'-17'2'472'16,"0"7"-219"-16,16 2-44 16,3 0-14-16,12 0-59 15,7-1-10-15,8-7-21 16,5-1-18-16,14-5-29 16,6-1-15-16,2-5-25 15,5 0-5-15,-6-2-2 16,1-1-14-16,-13 0-63 15,-8 1 23-15,-13 11 11 16</inkml:trace>
  <inkml:trace contextRef="#ctx0" brushRef="#br0" timeOffset="-214183.65">30084 5893 904 0,'-7'32'457'16,"19"-9"-149"-16,12 5-28 15,9-18-50-15,9-1-44 16,8-15-60-16,1-11-31 16,8-10-64-16,0-8-8 15,5-5-10-15,3-1-14 16,-1-5-77-16,3 6-40 16,-1-4 64-16</inkml:trace>
  <inkml:trace contextRef="#ctx0" brushRef="#br0" timeOffset="-212611.7">31325 5533 838 0,'21'-112'448'0,"-9"67"-109"16,2-6-38-16,7-13-84 16,1-10-34-16,16-3-48 15,-6 2-19-15,2 3-32 16,5 6-11-16,-17 1-9 15,1 3-10-15,-5 10-6 0,-8 4-4 16,2 13-7-16,4 4-1 16,-8 9-5-16,0 4-5 15,-4 9-9-15,-1 4-7 16,-3 12-10-16,1 13 0 16,-1 24-4-16,-1 20 3 15,-5 29 1-15,-7 10-1 16,-4 16 0-16,6 4 1 15,3 1 0-15,6 0 3 0,2-7 4 16,-7-9 0-16,8-9 0 16,5-5 1-16,4-13 1 15,4-9 0-15,-8-14 1 16,-2-8-1-16,1-16 0 16,1-4-2-16,1-14 0 15,-2-7-7-15,0-8-22 16,-3-6-18-16,1-8-65 15,-2-3-26-15,-7-1-68 16,1 1-64-16,-10 4 176 16</inkml:trace>
  <inkml:trace contextRef="#ctx0" brushRef="#br0" timeOffset="-212354.63">31457 6054 840 0,'-9'8'408'0,"8"2"-131"16,5-3-35-16,6-2-31 0,8 0-4 16,6-3-47-16,-4 2-26 15,3 0-53-15,3 1-25 16,3-2-13-16,7 0-4 16,8-3-18-16,-4-2-6 15,12 0-7-15,-2 1-1 16,11-2-1-16,-2 1 11 0,-3-3-20 15,-8 2-15-15,-7 2 1 16,3 1-641-16,-2 0 494 16</inkml:trace>
  <inkml:trace contextRef="#ctx0" brushRef="#br0" timeOffset="-209462.68">21710 6751 916 0,'-5'20'300'0,"11"-5"-263"16,4-6 13 0,12 5 21-16,4-5 27 0,14-3 4 15,7 2 28-15,15-13 36 16,10-3-6-16,6-13-27 16,3-5-39-16,2-9-51 15,6 1-14-15,-17-2-13 16,-2 4-5-16,-6 7-3 15,-11 2 1-15,2 3 1 16,-3 0-2-16,-7-3-32 16,0 0-38-16,7-2 197 15,15 8-124-15</inkml:trace>
  <inkml:trace contextRef="#ctx0" brushRef="#br0" timeOffset="-208784.99">28849 6564 911 0,'-2'-1'404'16,"1"0"-204"-16,-1-6-36 0,3 1-75 16,6 0-26-16,21 1-24 15,42-34-3-15,-18 29 20 16,-1-1 17-16,6 0-2 15,2 2-7-15,3 2-27 16,3-1-17-16,0-1-10 16,1-1-1-16,-11-3-1 15,6 2-2-15,-3 5-1 16,1 6-1-16,-5-4-12 16,-4 3-16-16,-1-2-97 15,-1-3-39-15,4 18 92 16</inkml:trace>
  <inkml:trace contextRef="#ctx0" brushRef="#br0" timeOffset="-142155.09">23166 7008 678 0,'-27'51'368'0,"1"10"-127"0,0 13-23 16,4 8 19-16,3 6-67 15,8-3-31-15,11 0-39 16,7-1-18-16,11-14-27 15,-2-8-8-15,7-19-5 16,2-14-1-16,6-21 6 16,5-4 8-16,6-31 0 15,4-13-2-15,7-25-13 16,-3-19-7-16,-2-6-9 16,-7-4-3-16,-9 15-1 15,-1 15 0-15,-9 28 9 16,-5 17 6-16,-12 28 21 15,-4 19 7-15,-11 32 7 16,-9 18 2-16,-6 18-16 16,8 10-9-16,2-5-19 15,7-6-9-15,9-19-9 16,-1-12-26-16,15-26-93 0,10-10-35 16,12-23-92-16,6-12-36 15,-4-22-5-15,1-6 157 16</inkml:trace>
  <inkml:trace contextRef="#ctx0" brushRef="#br0" timeOffset="-141609.64">24122 7095 1129 0,'4'-23'526'0,"-16"17"-269"16,-11 6-32-16,-15 21-62 15,-7 10-58-15,-10 13-29 16,7 8-13-16,3 3-30 15,2-4-7-15,20 0-10 16,3-5-5-16,16-6-7 16,8 1-3-16,11-2-1 15,3-2-1-15,9 7 0 16,-6-2 1-16,0-1 1 16,1 3 3-16,-9-11 4 15,6 6 5-15,-7-5 3 16,-12-5-2-16,-2-3 5 15,-8-4-1-15,-2-4 3 16,12 3 0-16,6-3-6 16,1-4-5-16,9-7-9 15,7-3 0-15,21-10 2 0,12-8 1 16,23-14-1-16,10-9 4 16,-3-9 18-16,-2-9 25 15,-12-5 48-15,-19-4 9 16,-26 2 18-16,-12 8-6 15,-30 10-16-15,-17 10-4 16,-11 22-24-16,-12 12-11 16,6 24-13-16,0 14-4 15,5 9-7-15,15 0-7 16,6-10-16-16,15-3-5 0,10-10-12 16,9 3-3-16,11 10-1 15,-1-11 5-15,13 10-17 16,0-9-31-16,1-9-68 15,11 0-69-15,8-14-11 16,8-11 299-16,11-3-101 16</inkml:trace>
  <inkml:trace contextRef="#ctx0" brushRef="#br0" timeOffset="-141015.21">25725 7764 1087 0,'42'28'511'16,"0"-10"-235"-16,2-23-59 15,5-9 64-15,5-20-72 16,8-6-23-16,10-13-21 15,-9-8-35-15,0-7-19 16,-18-9-16-16,-15-1-35 16,-10-1-3-16,-20 0-15 15,-7 12-3-15,-26 20-7 16,-9 21-7-16,-26 41-6 16,-4 18-3-16,-5 26 2 15,5 5 4-15,16 7 4 16,9-1-2-16,18-1-9 15,9 5-3-15,-5-1-4 16,9 3 2-16,12 4 5 0,3-8-1 16,16-6-2-16,-1-9-3 15,5-20-5-15,0-5 3 16,1-15-23-16,9-6-29 16,6-11-76-16,2-5-56 15,12-13-71-15,2-6-34 16,-1-16 489-16,8-1-204 15</inkml:trace>
  <inkml:trace contextRef="#ctx0" brushRef="#br0" timeOffset="-140341.52">26638 7583 523 0,'41'-12'341'0,"9"-13"-9"16,-5-3-65-16,-1-2-85 16,2 0-45-16,-18 4-43 15,1 8-8-15,-16-1 10 16,-3 10 16-16,-5 3 36 0,-5 5 12 15,-1 1-4-15,-6-8-12 16,-2 8-38-16,-8-10-17 16,-2 6-25-16,-1 10-7 15,1-2-8-15,-14-8-2 16,-2 9-1-16,0 0-1 16,-15 7-4-16,14 20-4 15,-9 6-8-15,0 4-4 16,9 9-7-16,8 3-2 15,9 0-4-15,9 10 0 0,11-2 0 16,5-4 4-16,6 0 2 16,2-7-3-16,6-9 0 15,3 0-4-15,6-13-5 16,4-8 1-16,10-13-6 16,-2-7 0-16,11-13 2 15,-2-8 2-15,-3-15 4 16,1-5-1-16,-9-6 1 15,-3 3 0-15,-8-3 0 16,-3-4 0-16,-7-6 0 16,-4-3 0-16,-2 11-2 15,-1 13-1-15,-8 16 5 16,0 12 3-16,-8 25 3 16,-5 9 3-16,-2 25-7 15,-2 3-3-15,3 0-3 16,5 6-3-16,6-10-1 15,0-1-1-15,4-3-1 0,2-7-9 16,2-6-32-16,5-6-20 16,4-11 140-16,-4-13-77 15</inkml:trace>
  <inkml:trace contextRef="#ctx0" brushRef="#br0" timeOffset="-139628.79">28064 7673 1210 0,'-35'-37'512'0,"-10"16"-335"15,-3 12 19-15,1 25-75 16,6 21-25-16,-6 4-1 15,6 8 2-15,17 14-3 16,1-4-7-16,22 14-23 16,1 3-13-16,10-9-24 15,3-4-9-15,10-17-11 16,11-4-4-16,7-15 8 16,5-9-30-16,-3-20-37 0,-4-15-19 15,-2-26-78-15,-2-7-17 16,11-15-66-16,-5-14 480 15,3-23-215-15</inkml:trace>
  <inkml:trace contextRef="#ctx0" brushRef="#br0" timeOffset="-139390.41">28386 7029 546 0,'15'-37'416'0,"-6"14"17"0,-9 14-113 16,-3 9-56-16,-2 11-74 15,-4 8-38-15,-1 11-24 16,2 10-5-16,-8 19-14 15,5 17-9-15,-6 30-2 16,-3 9-7-16,10 21-17 16,-5-2-7-16,1-6-22 15,7-8-7-15,4-28-17 16,-5-12-7-16,10-24 1 16,-1-7-15-16,2-19-67 15,12-3-23-15,7-2-82 16,-2-8 24-16,7-9 98 15</inkml:trace>
  <inkml:trace contextRef="#ctx0" brushRef="#br0" timeOffset="-138997.72">28789 7683 1088 0,'11'24'537'0,"5"40"-211"16,-18-16-35-16,-10 18-30 15,2 2-61-15,0 10-47 16,2-3-31-16,9-8-64 16,-2-6-24-16,-1-17-23 15,5-10 23-15,-3-12-76 16,2-6 8-16,8-9-183 15,-5-16 121-15,7-26 50 16</inkml:trace>
  <inkml:trace contextRef="#ctx0" brushRef="#br0" timeOffset="-138868.12">28928 7514 830 0,'6'-33'472'0,"2"16"-99"15,-11 7-173-15,-4 10-49 16,1 6-81-16,-2-9-43 15,4 7-107-15,4-7-289 16,11 5 246-16</inkml:trace>
  <inkml:trace contextRef="#ctx0" brushRef="#br0" timeOffset="-138394.67">29522 7565 2077 0,'-28'4'44'0,"-8"3"20"16,-35 5 37-16,0 9 0 15,4 9-12-15,-6 16-26 16,7 7-8-16,3 10-22 16,3 1-10-16,24 1-23 15,13 1-9-15,21-1-2 16,6-3 4-16,16-16 7 15,8-5 3-15,13-21-2 16,14-4-3-16,-3-23 4 16,4-13 6-16,5-26 38 15,-4-22 17-15,17-17 28 0,2-8 21 16,-9-23-7-16,-2-7-3 16,-17-17-17-16,-17-11-22 15,-7 24-20-15,-14 19-1 16,-10 50 1-16,-2 26 2 15,-10 34-10-15,-6 17-6 16,-17 25-13-16,-4 14-3 16,-15 27-3-16,6 7-2 0,11 7-4 15,4 2 5-15,18 0-33 16,7-5-36-16,14-11-59 16,10-4-32-16,9-16 128 15,4-6-295-15,-2-18 264 16</inkml:trace>
  <inkml:trace contextRef="#ctx0" brushRef="#br0" timeOffset="-138062.6">30439 7140 1659 0,'-11'-11'634'0,"-24"14"-499"15,-12 8 1-15,-13 25-25 16,-8-3-21-16,12 19-2 0,-1-1-9 16,6 4-27-16,11 15-15 15,4-1-15-15,10 10-6 16,18 4-5-16,8-4 0 16,16-1 5-16,11-2 6 15,11-6 9-15,4-3-4 16,3-5 6-16,-9-6-1 15,-11-16 12-15,-2 0 10 16,-20-14 0-16,-4-5 2 16,-11 2-14-16,-9-13 2 0,-6-10-25 15,-4-5-24-15,-1-10 8 16,-3-4 124-16,-3-28-98 16</inkml:trace>
  <inkml:trace contextRef="#ctx0" brushRef="#br0" timeOffset="-137887.23">29810 7172 1784 0,'17'-68'708'0,"10"-7"-507"16,-2 0-4-16,-10 17-90 16,-5-4-36-16,-10 6-40 15,0 9-24-15,1-3-30 16,3 7-16-16,2 9 131 15,-2 8-76-15</inkml:trace>
  <inkml:trace contextRef="#ctx0" brushRef="#br0" timeOffset="-137062.23">26777 8691 1857 0,'-8'0'88'0,"-27"-5"57"15,-2 9 13-15,-28 6-37 16,-4 13-35-16,-1 23-16 15,-1 5-14-15,-3 26-17 16,1 11-3-16,3 15-11 16,4 11-5-16,18-1-8 15,11-9-5-15,18-14-5 16,7-20-2-16,19-22-3 16,8-12-1-16,26-21 0 0,12-13 5 15,8-25 7-15,5-16 8 16,0-28 25-16,-10-15 5 15,2-4 23-15,-2-10 1 16,-6-17-7-16,0-6-3 16,-4-17-16-16,-3 3-9 15,-9 24-15-15,-5 19-3 16,-12 37 11-16,-8 17 7 16,-12 24 24-16,6 12 3 15,-11 12-16-15,2 8-6 0,1 17-24 16,-9 7-6-16,7 17-5 15,-7 2-3-15,17 19-1 16,-3 3 2-16,-1-1-10 16,6 11-20-16,-13-22-70 15,7-7-64-15,8-4-5 16,8-8 341-16,1-5-149 16</inkml:trace>
  <inkml:trace contextRef="#ctx0" brushRef="#br0" timeOffset="-136795.11">27302 8275 1340 0,'-1'-19'575'0,"-14"12"-336"0,6 12-15 15,-2 19-22-15,-8 4-49 16,9 19-20-16,-11 4-18 15,1 21-23-15,-3 15-6 16,-4 20-23-16,2 8-12 16,-1 8-27-16,8 2-8 15,1-10-8-15,5-8 5 16,6-20-16-16,3-11-24 0,6-19-78 16,4-11-48-16,3-21 89 15</inkml:trace>
  <inkml:trace contextRef="#ctx0" brushRef="#br0" timeOffset="-136298.2">27713 8901 1343 0,'-34'0'504'0,"-15"19"-413"16,-7 3-15-16,-2 15 46 15,6 12-37-15,5 22 0 16,7 11-17-16,5 11-23 16,6-2-5-16,5-20-5 15,18-12-2-15,25-21-18 16,6-15-10-16,19-16-5 16,-8-9 0-16,-4-19 3 0,-3-9 1 15,1-11 34-15,-6-8 20 16,-1-4 41-16,-5-8 24 15,-4-11 3-15,0 1-10 16,2 4-30-16,3 15-19 16,3 27-31-16,-4 12 1 15,-5 17 3-15,4 15 1 16,-12 18 2-16,4 15-6 16,-5 16-5-16,-4 6-4 0,0 13-4 15,-2 3-3-15,-11 10-5 16,-4 1-1-16,-16-18-2 15,-8-5 0-15,-5-20-1 16,-4-9-4-16,0-9-14 16,-1-8-19-16,7-18-48 15,7-8-43-15,14-14-93 16,5-7-29-16,8-18-37 16,10-9 493-16,27-22-181 15</inkml:trace>
  <inkml:trace contextRef="#ctx0" brushRef="#br0" timeOffset="-135999.73">27919 9118 754 0,'53'-14'543'15,"-11"3"23"-15,-16 19-294 0,-14 11-12 16,-21 18-86-16,-11 12-11 16,-8 13-32-16,-1 9-29 15,4 3-52-15,8-5-7 16,17-8-18-16,10-12-6 15,22-13-1-15,5-10-4 16,12-17 12-16,-2-9 26 16,-6-19 40-16,-2-8 13 0,-15-12 3 15,-1-6-18-15,-9-13-39 16,-5-1-13-16,-8-3-16 16,-8-2-6-16,-7 12-10 15,-5 6-8-15,-6 11-16 16,-10 9-9-16,-10 9 115 15,-7 2 6-15,-2 3-43 16</inkml:trace>
  <inkml:trace contextRef="#ctx0" brushRef="#br0" timeOffset="-121387.75">21559 1908 1893 0,'-4'10'110'0,"-3"-5"95"16,6 0 1-16,-3 0-61 0,7-3-40 16,6-4-37-16,0-11-9 15,21 2-15-15,5-7 3 16,26 8-18-16,9 2-12 16,10 3-12-16,-6 0-6 15,-15 3 2-15,-13-1 0 16,-20 7 1-16,-3 5 1 15,-10-3 8-15,-11 11 3 16,-9 7 7-16,-6 8 0 16,-19 4-4-16,2 6-2 0,-28 1-7 15,-7 0-1-15,-7 5-3 16,1 1-1-16,11-4-6 16,11 1 3-16,7-10 18 15,15 4 10-15,13-16 22 16,-1-3 3-16,21-3-10 15,-6-13-7-15,11 6-14 16,6-5-3-16,4 0 3 16,12 9 3-16,12-7 0 15,4 0-4-15,11-3-10 16,-1-8-3-16,3-2 1 16,-3-7 4-16,-11 1-37 15,-3 0-23-15,-13-3-65 16,-5 2-30-16,-3-5-428 15,-2-3 397-15</inkml:trace>
  <inkml:trace contextRef="#ctx0" brushRef="#br0" timeOffset="-121020.75">22410 2131 1064 0,'13'0'468'0,"-6"4"-170"16,13 0-59-16,-7-7 2 15,10-3-37-15,9-5-103 16,4-1-22-16,2-4-40 16,2-2-19-16,-2 4 6 15,-6-1-17-15,-4 7-70 0,-4 2-5 16,-13 9 21-16</inkml:trace>
  <inkml:trace contextRef="#ctx0" brushRef="#br0" timeOffset="-120841.39">22495 2326 1130 0,'-15'30'585'0,"12"-6"-201"15,8-4-166-15,9-12-16 0,11 1-106 16,-3-9-31-16,9-11-23 15,-1 7-12-15,7-15-30 16,-1-1-30-16,5-3-43 16,5-3 312-16,6-3-199 15</inkml:trace>
  <inkml:trace contextRef="#ctx0" brushRef="#br0" timeOffset="-120529.12">23660 1776 1385 0,'-25'-30'621'0,"-15"6"-318"0,-4 4-28 16,-2 7-86-16,-4 4-50 15,-10 10-55-15,-3 7-22 16,-3 15-35-16,6 11-6 16,20 12-13-16,10 14-6 15,14 3-8-15,11 10-4 16,12 13 20-16,10-5-33 16,15 11-62-16,8-9-61 15,22-13-8-15,5-5 77 16</inkml:trace>
  <inkml:trace contextRef="#ctx0" brushRef="#br0" timeOffset="-120078.92">23728 2317 846 0,'0'-16'486'16,"-3"8"-101"-16,-3 9-128 16,-1 17-61-16,-2 15-94 15,0 10-37-15,-2 19-26 16,1 8 13-16,1 10 14 15,1 2 6-15,3-8-1 16,1-3-3-16,0-21-13 16,2-4-9-16,3-18-7 15,0-6-10-15,-1-17-2 16,0-5 2-16,1-15-9 16,0-12 0-16,5-16-9 0,-1-25-7 15,7-31-1-15,3-14-2 16,12 4-5-16,6 9-3 15,7 34-1-15,3 19 0 16,-5 19 4-16,-4 6 1 16,-8 9 1-16,2 3 1 15,-6 4 1-15,1 6 0 16,-1 8 0-16,-6 5 3 16,-7 10 14-16,-7 3 9 0,-13 12 19 15,-15-2 2-15,-5 6-4 16,-9 2-8-16,-10-3-15 15,3-5-5-15,-3-8-4 16,10-2-16-16,11-16-68 16,10 1-55-16,10-14-53 15,4-10-13-15,6-4 122 16</inkml:trace>
  <inkml:trace contextRef="#ctx0" brushRef="#br0" timeOffset="-119882.77">24044 2373 1020 0,'25'17'547'0,"-1"-1"-134"15,-1 1-63-15,-5-11-151 16,0-4-67-16,6-2-90 0,0-3-21 16,9-2-12-16,5 0 1 15,0-4-11-15,-4-4-11 16,-5-2-51-16,1 1-36 15,-6-4 59-15</inkml:trace>
  <inkml:trace contextRef="#ctx0" brushRef="#br0" timeOffset="-119516.11">24843 1875 1527 0,'1'13'654'0,"0"-1"-424"16,-8-3-6-16,-9 12-132 15,11 11-40-15,4 26-22 0,-8 5-8 16,0 13-7-16,-1-2-5 16,-5-10-1-16,8-4 17 15,12-5-50-15,5-1 86 16,-6 4-51-16</inkml:trace>
  <inkml:trace contextRef="#ctx0" brushRef="#br0" timeOffset="-119230.22">25135 1641 914 0,'9'-10'450'15,"-2"11"-249"-15,1 9-15 16,3-1 3-16,9 9-91 16,3 4-5-16,3 13 23 15,8 8 4-15,-9 17-2 16,0 3-9-16,-10 7-27 16,-4 5-14-16,-14-4-24 15,-5 8-7-15,-13-4-13 16,-12-6-4-16,-3 0-2 15,-9-11-4-15,-2-9-35 16,-5-4-36-16,2-21 351 16,8-1-245-16</inkml:trace>
  <inkml:trace contextRef="#ctx0" brushRef="#br0" timeOffset="-118303.16">26486 2181 711 0,'0'-21'428'0,"-15"6"-59"15,-8 1-33-15,-7 11-117 16,0 3-61-16,-5 9-67 16,3 6-18-16,-6 6-22 15,-5 5-8-15,1 2-15 16,1-2-2-16,9-3-2 15,9-8 1-15,14-6 6 16,6-7-10-16,10-6-8 16,7-7-2-16,16-10-8 15,7-3 6-15,1-8 0 16,0-3 0-16,-8-1-1 16,-4 1 2-16,-3 4 2 15,-7 8 1-15,-10 10 2 16,-1 7 2-16,-7 9-6 15,0 6-7-15,-5 10-7 16,-8 6-6-16,5 10 4 0,-1 1 4 16,-2-1 2-16,7 2 13 15,-5-10-24-15,-1-4-16 16,0-3-39-16,-3-3 386 16,-3 6-252-16</inkml:trace>
  <inkml:trace contextRef="#ctx0" brushRef="#br0" timeOffset="-117923.58">26017 1671 990 0,'-15'-14'498'0,"-8"22"-168"16,-3 8-25-16,-19 22-64 15,6 11-52-15,-13 20-59 0,-1 13-13 16,5 18-37-16,-7 5-16 15,19-1-27-15,12-4-11 16,18-21-17-16,8-11-7 16,18-13-5-16,3-14-4 15,14-10-8-15,10-9-10 16,-1-12-42-16,13-5-11 16,6-6 4-16,-3-1 33 15</inkml:trace>
  <inkml:trace contextRef="#ctx0" brushRef="#br0" timeOffset="-117049.11">26267 2018 337 0,'0'-4'268'0,"-7"-1"38"16,2-5-24-16,4 8-59 15,1 3-24-15,-4 2-20 16,3-3-3-16,-11 3-3 16,-18 4-6-16,-44 18-23 15,24-8-17-15,8 13-45 16,-1 7-24-16,5-2-29 16,11 8-11-16,16 1-16 15,8 3-2-15,6-9-2 16,4-7-3-16,6-7-1 15,6-11-1-15,11-4 1 16,2-8 2-16,8-9 7 16,-3-7 5-16,3-11 9 15,2-2 5-15,-3-10 17 16,-1-5 6-16,-17 2 16 16,-1-1 9-16,-10 3 7 0,-7 4 1 15,9 9-13-15,-5 3-11 16,-4 17-19-16,-3 8-13 15,-11 19-12-15,-4 13-3 16,-5 16-7-16,14 19 0 16,-11 6-1-16,6 8 1 15,-2 18 0-15,-10 2 1 16,6 7 1-16,-1-7 0 16,7-24 1-16,3-12 0 0,12-17 2 15,2-5 2-15,5-12 3 16,1-8 3-16,1-16 5 15,-1-8 3-15,4-12 1 16,0-7 0-16,1-15-6 16,6-3-4-16,-3-7-7 15,5-7-15-15,3-2-31 16,2-5-51-16,14-7 32 16,2 1 22-16</inkml:trace>
  <inkml:trace contextRef="#ctx0" brushRef="#br0" timeOffset="-116853.64">26638 2291 1337 0,'-14'39'618'0,"-2"-13"-285"0,9 6-56 16,9-9-87-16,7 3-85 15,10-8-81-15,2-8-14 16,10-6-8-16,11-3 4 15,-6-7-23-15,4 4-22 16,3-10-39-16,-2-8 154 16,10-1-71-16</inkml:trace>
  <inkml:trace contextRef="#ctx0" brushRef="#br0" timeOffset="-116504.64">27112 2285 1043 0,'-1'60'463'0,"20"-61"-218"15,3-8-5-15,14-15-11 16,-2-7-53-16,4-6-72 16,6-2-17-16,-5-3-31 15,4-3-7-15,-6 4 3 16,-1 4-7-16,-2 10-1 15,-3 0 4-15,-6 12 4 16,-4 10 7-16,-10 1-1 16,-1 11-8-16,-6 11-12 0,-1 3-9 15,5 27-13-15,-2 3-2 16,-6 14-6-16,1-1-2 16,-4-2-1-16,2-1 1 15,4-17 13-15,-1 1-11 16,-8-19-45-16,-1-1 149 15,-9 8-103-15</inkml:trace>
  <inkml:trace contextRef="#ctx0" brushRef="#br0" timeOffset="-116358.41">27187 2640 1135 0,'16'14'553'15,"-3"-6"-208"-15,10-8-123 16,16-3-11-16,6-16-89 15,13-6-34-15,11-14-52 16,-3-10-2-16,10-14-23 16</inkml:trace>
  <inkml:trace contextRef="#ctx0" brushRef="#br0" timeOffset="-116074.25">27904 1783 1306 0,'-19'-30'579'0,"15"6"-267"16,5-1-69-16,10 18-71 0,6 4-49 15,7 13-70-15,4 17-14 16,10 19-12-16,3 13 0 16,5 9 1-16,-3 2-2 15,-6 7-3-15,-10 0-4 16,-15 2 2-16,-5 3 1 15,-13-3 2-15,-6-5 1 16,-14-6-2-16,-14-7 0 16,-10-7-36-16,-5-5-29 0,-2-8 103 15,4-7 94-15,-12-28-93 16</inkml:trace>
  <inkml:trace contextRef="#ctx0" brushRef="#br0" timeOffset="-115102.83">21419 591 939 0,'-7'-22'498'15,"-4"9"-208"-15,6 21-57 16,-1 4-51-16,0 20-102 16,1 8-31-16,3 27 10 15,6 12 5-15,-1 15 7 0,2 12 7 16,4-7 5-16,-5-1 4 15,-1-10-12-15,0-13-13 16,-6-19-17-16,0-7-12 16,2-21-14-16,1-12-5 15,7-12-6-15,3-9-2 16,8-19-1-16,6-12-1 16,2-31 2-16,3-12 1 15,-3-19 1-15,-10-1-1 16,10 10-2-16,4 7-3 0,0 22-2 15,9 9 0-15,-11 18 0 16,-5 7 0-16,-3 10 3 16,-3 13 0-16,-4 14 1 15,3 14 0-15,-3 26 1 16,0 4 3-16,-1 24 9 16,-5 5 7-16,-1 10 3 15,3 1-3-15,0-18-8 16,6-7-7-16,3-26 9 15,-1-4-7-15,6-24-55 16,-1-12-38-16,4-10 299 16,-4-19-197-16</inkml:trace>
  <inkml:trace contextRef="#ctx0" brushRef="#br0" timeOffset="-114932.77">22238 883 1010 0,'0'33'464'16,"6"-21"-231"-16,7-4-75 15,7-8-58-15,2-1-56 0,9-4-10 16,3 1-19-16,-3 4-4 16</inkml:trace>
  <inkml:trace contextRef="#ctx0" brushRef="#br0" timeOffset="-114752.3">22268 1388 828 0,'-4'36'535'16,"6"-10"-1"-16,13-19-282 16,14-8-10-16,6-12-95 15,8-8-27-15,-4-6-53 16,3-6-15-16,4-2-27 15,-1-4-9-15,14-3-9 16</inkml:trace>
  <inkml:trace contextRef="#ctx0" brushRef="#br0" timeOffset="-114073.27">23658 540 1449 0,'0'-10'-2'15,"1"3"72"-15,1-8 74 16,1 18 6-16,1-2 15 16,-1 18-54-16,-3 12-52 0,1 7 2 15,2 26 10-15,4 24-5 16,-1 2-2-16,-4 26-18 15,-1 3-4-15,-3-4-2 16,0-1 0-16,1-35-11 16,1-11-2-16,0-34-3 15,0-15 0-15,0-9 17 16,1-12 9-16,0-18 3 16,-1-3-2-16,0-25-22 15,0-13-14-15,0-25-10 16,5-18-2-16,8-1-5 15,9 9-6-15,20 20-8 16,3 22-2-16,3 15 0 16,-3 13 2-16,-9 20 5 0,-3 4 3 15,-1 12 6 1,-3 6 2-16,-6 4 2 0,-2 8 4 16,-8 5 6-16,-4-5 5 15,-10 9 23-15,-11 1 8 16,-12 3 10-16,-7 6-1 15,-8-8-18-15,6-7-6 16,-10-11-11-16,-3-7-13 16,4-11-42-16,-3-3-29 15,14-7-83-15,9-3 81 0,8 7 26 16</inkml:trace>
  <inkml:trace contextRef="#ctx0" brushRef="#br0" timeOffset="-113643.18">24680 964 1406 0,'-7'8'687'15,"0"0"-371"-15,3 1-73 16,-1-7-49-16,4-8-149 16,-1 2-17-16,1-6-37 15,1 2-8-15,1 1-527 16,6 0 391-16</inkml:trace>
  <inkml:trace contextRef="#ctx0" brushRef="#br0" timeOffset="-112952.78">25296 750 1056 0,'16'-22'548'0,"-13"-1"-208"0,-9 0 26 15,-19 9-151-15,-10-9-54 16,-9 9-59-16,-3 4-27 16,6 11-40-16,-4 16-17 15,2 10-23-15,-1 9-4 16,14 20 1-16,-2 2 0 15,12-3 4-15,14 0 0 16,-1-17 1-16,10-6-2 16,5 0-2-16,5-9-2 0,11-14-1 15,5-6 3-15,11-16 6 16,-4-13 2-16,8-4 6 16,-1-1 1-16,3-12 2 15,3 3 6-15,-12-8 6 16,6-7 4-16,-17 13 4 15,-11-1-2-15,-5 9-2 16,-3 10-2-16,-9 12 2 16,5 6-3-16,-3 7-11 15,-6 6-6-15,6 10-13 16,-4 6-4-16,-2 22 3 16,-9 12 2-16,-6 5 4 15,2 4 1-15,-6 8 1 16,13-4 0-16,-4 5 1 0,-3 0 0 15,5-10-1-15,-5-5 3 16,8-5 0-16,2-1-2 16,-1-17 3-16,6 2-1 15,1-22 1-15,2-5 3 16,3-8 2-16,-1-4 10 16,2-1 17-16,-3 0 4 15,0 0 13-15,2-9-11 16,26-8-13-16,26-32-3 15,-20 32-15-15,0-6 4 0,-5-4-7 16,0-1 6-16,3-1-21 16,10-1-4-16,4-2 187 15,4 1-9-15,-3 5-74 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A64647-55C5-4B65-B61E-2E69B16142D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76E3AA-BBC2-454D-A1C7-709298974D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9D6760-F8E6-410E-8711-2321A5750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2267-44E0-4310-954E-9A4D8B9F71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67AD0-A348-4000-B631-04ACAF492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5D30EE-C212-4A61-B7AA-8731A1C8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83ED-29D6-4639-9FF0-48BC81795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08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EFA89-29C1-4003-A7AB-FD88AE77A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31B422-D3C7-43C8-936A-43641ECE4FA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363A2-902F-471E-A2EA-7FF7CB2AE4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2267-44E0-4310-954E-9A4D8B9F71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BB6A7C-B0CD-4D34-A48F-FC2BC83FE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0999A5-1D50-4C33-B479-BE8218E89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83ED-29D6-4639-9FF0-48BC81795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144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6672EA-3FA1-4D3E-A239-917A54F5AB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4FBB58-2737-4F36-BBE9-A69421E9FA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9CCDE8-19AF-4E5B-A635-2EFBCAC255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2267-44E0-4310-954E-9A4D8B9F71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41F5F-4D74-4279-ABE3-C02F4DBA2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ED816C-7B8D-4EA3-9D51-0DAA38276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83ED-29D6-4639-9FF0-48BC81795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998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08BBB9-C4B1-4216-98BE-135A4D339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16555B-45D8-4D1D-BC0A-158B787635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2AD275-F8F7-4E0A-9218-E07260915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2267-44E0-4310-954E-9A4D8B9F71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E52DED-CC09-4A85-A682-6F2F15C3C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9ADAB-E812-42E8-94A9-A58443BCEF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83ED-29D6-4639-9FF0-48BC81795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36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48983-DB8A-4337-A5CD-94EADB8CA8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3E8D3B-7430-4777-9939-341D9F5B9A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9E5CD9-38C7-41CD-9FE6-8D2674A4B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2267-44E0-4310-954E-9A4D8B9F71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5A1040-47F7-4930-B447-2E86897A4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60431-DA52-4714-AD95-C275559E86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83ED-29D6-4639-9FF0-48BC81795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2288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BD77AC-EF01-4D9D-815C-4DC8DC82A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2ACC3E-2C37-43B4-933C-162C69940A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C4F98C-03BA-4E0C-AE44-1C3B868E09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D440C3-8282-4D42-9245-D35AE73BA2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2267-44E0-4310-954E-9A4D8B9F71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AF1354-F366-4669-84F2-1B5CA433D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88D120-8C34-4CC9-8588-2CF5C4DE7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83ED-29D6-4639-9FF0-48BC81795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7858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A4A1F-FDC8-4E4C-A97B-DFD20471F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F9A222-CCE4-4C0A-9D74-8AB7E04A1D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862029-BD5E-43FE-A475-00865AFDD2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E20F09-715E-4FBE-AD27-CF7413F402C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51E348F-0F2E-490D-A7FF-D245ECCFC1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B3967DD-F351-4E67-B06D-9A6BB94282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2267-44E0-4310-954E-9A4D8B9F71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20D6465-69D5-44B6-B19C-3AD5ED4A5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6C4E732-9C5E-4AF8-8CF0-59EBC2955D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83ED-29D6-4639-9FF0-48BC81795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832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C55A2-B6ED-4552-B29D-F65A095BF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249934-C816-44DB-B504-7C39B929C0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2267-44E0-4310-954E-9A4D8B9F71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B0CE6D-6C53-4275-8632-6FB8DF836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8C0E72D-0006-4E44-A38D-F073E6BDB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83ED-29D6-4639-9FF0-48BC81795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522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C7FA9E-25B2-4941-AB9A-C6C3AD536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2267-44E0-4310-954E-9A4D8B9F71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160FF6A-953F-477B-8430-A3D7CFAE12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C2C357-F58D-4A62-9238-B31CF5C206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83ED-29D6-4639-9FF0-48BC81795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421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096D03-2EC9-4569-B7C5-1FDD8153B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EAC16E-655E-415D-AA49-1A9155004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31D61D-72ED-47AA-80A0-5B09112EA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CBDB8D-796C-499C-B57F-C163557A09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2267-44E0-4310-954E-9A4D8B9F71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F05B45-4B2B-4028-A746-503867574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A6605B-4119-418B-9328-C972E517F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83ED-29D6-4639-9FF0-48BC81795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5154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124206-C5DE-40A2-8552-9A34C744A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BE2580E-7088-4357-9BD4-C680F390A4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9A612A-1C0B-47F2-B321-71A2C6E7B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9E5CDA-D605-4BCA-9DA8-44AEF0FED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362267-44E0-4310-954E-9A4D8B9F71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E58615-6743-4929-8C25-18CE9B803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D26AF7-9D03-499F-8EB8-338A71032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B783ED-29D6-4639-9FF0-48BC81795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319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DB42C80-A4A3-4951-92AF-CD25CEFCA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A0C1E7-1A30-4B52-8E6D-A4857DB10F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3CDA97-8485-4A73-8072-ABBAAB9F73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362267-44E0-4310-954E-9A4D8B9F7196}" type="datetimeFigureOut">
              <a:rPr lang="en-US" smtClean="0"/>
              <a:t>11/4/2020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16FD62-72AA-4B98-B110-1086488190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BC7848-F4DE-4C0E-BD67-308734899A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B783ED-29D6-4639-9FF0-48BC817955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323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customXml" Target="../ink/ink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ustomXml" Target="../ink/ink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872549-5FA3-4B63-AFC4-0192C0E491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Public/Private keys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C450A0-224F-4543-B08E-C1F19944314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6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6CEBF0-42D0-4375-8B15-91227AA6D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041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AA83F-FF4A-45C9-AEC6-8E2A6B81ED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833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1C869E-AAA5-4A28-99C8-2C713C0661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3F48E-9B17-4B48-ACA8-CFCD91EB2E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532DBCF0-6A42-4001-B514-F2E9FA8D792B}"/>
                  </a:ext>
                </a:extLst>
              </p14:cNvPr>
              <p14:cNvContentPartPr/>
              <p14:nvPr/>
            </p14:nvContentPartPr>
            <p14:xfrm>
              <a:off x="1172520" y="76680"/>
              <a:ext cx="10833480" cy="67824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532DBCF0-6A42-4001-B514-F2E9FA8D792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163160" y="67320"/>
                <a:ext cx="10852200" cy="6801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831283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04CCC-462F-410E-90B5-3761AA6991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021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676E3F-878F-42C1-B780-CF024E46A1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5865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0FA58-50B3-43BC-B22A-3A50BD1ADA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BA4336-7661-427A-B292-E6BE01CA28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82BAFD6-8267-4093-87B0-C39805B3C90B}"/>
                  </a:ext>
                </a:extLst>
              </p14:cNvPr>
              <p14:cNvContentPartPr/>
              <p14:nvPr/>
            </p14:nvContentPartPr>
            <p14:xfrm>
              <a:off x="963000" y="189000"/>
              <a:ext cx="10220400" cy="34596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82BAFD6-8267-4093-87B0-C39805B3C90B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953640" y="179640"/>
                <a:ext cx="10239120" cy="3478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211606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EE4C33-2D5A-45AC-A768-E31C577A5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F50A4-3D6F-4A10-8170-84BC6A62B9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881201A4-C9ED-4CA3-A497-DE127B970075}"/>
                  </a:ext>
                </a:extLst>
              </p14:cNvPr>
              <p14:cNvContentPartPr/>
              <p14:nvPr/>
            </p14:nvContentPartPr>
            <p14:xfrm>
              <a:off x="2596680" y="1188360"/>
              <a:ext cx="7268400" cy="486000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881201A4-C9ED-4CA3-A497-DE127B970075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587320" y="1179000"/>
                <a:ext cx="7287120" cy="48787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0870170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94E8B8-D9A3-46CA-813A-81385CFD73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041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9D1E34-04DB-4039-B9E0-991385342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245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50158E-1885-4885-B5C6-B49771C49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5BA2F3-7A19-4EDD-96F7-3D9BE7BF3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1815740C-62D8-4FC4-A10D-74B5F1FAB5B2}"/>
                  </a:ext>
                </a:extLst>
              </p14:cNvPr>
              <p14:cNvContentPartPr/>
              <p14:nvPr/>
            </p14:nvContentPartPr>
            <p14:xfrm>
              <a:off x="1728360" y="182880"/>
              <a:ext cx="9854640" cy="658512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1815740C-62D8-4FC4-A10D-74B5F1FAB5B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719000" y="173520"/>
                <a:ext cx="9873360" cy="6603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537405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2684</TotalTime>
  <Words>8</Words>
  <Application>Microsoft Office PowerPoint</Application>
  <PresentationFormat>Widescreen</PresentationFormat>
  <Paragraphs>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Public/Private keys</vt:lpstr>
      <vt:lpstr>041</vt:lpstr>
      <vt:lpstr>PowerPoint Presentation</vt:lpstr>
      <vt:lpstr>021</vt:lpstr>
      <vt:lpstr>PowerPoint Presentation</vt:lpstr>
      <vt:lpstr>PowerPoint Presentation</vt:lpstr>
      <vt:lpstr>041 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Public/Private keys</dc:title>
  <dc:creator>Yoder, Josiah</dc:creator>
  <cp:lastModifiedBy>Yoder, Josiah</cp:lastModifiedBy>
  <cp:revision>5</cp:revision>
  <dcterms:created xsi:type="dcterms:W3CDTF">2020-11-03T21:20:44Z</dcterms:created>
  <dcterms:modified xsi:type="dcterms:W3CDTF">2020-11-05T22:12:59Z</dcterms:modified>
</cp:coreProperties>
</file>