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2.xml" ContentType="application/inkml+xml"/>
  <Override PartName="/ppt/notesSlides/notesSlide19.xml" ContentType="application/vnd.openxmlformats-officedocument.presentationml.notesSlide+xml"/>
  <Override PartName="/ppt/ink/ink3.xml" ContentType="application/inkml+xml"/>
  <Override PartName="/ppt/notesSlides/notesSlide20.xml" ContentType="application/vnd.openxmlformats-officedocument.presentationml.notesSlide+xml"/>
  <Override PartName="/ppt/ink/ink4.xml" ContentType="application/inkml+xml"/>
  <Override PartName="/ppt/notesSlides/notesSlide21.xml" ContentType="application/vnd.openxmlformats-officedocument.presentationml.notesSlide+xml"/>
  <Override PartName="/ppt/ink/ink5.xml" ContentType="application/inkml+xml"/>
  <Override PartName="/ppt/notesSlides/notesSlide22.xml" ContentType="application/vnd.openxmlformats-officedocument.presentationml.notesSlide+xml"/>
  <Override PartName="/ppt/ink/ink6.xml" ContentType="application/inkml+xml"/>
  <Override PartName="/ppt/notesSlides/notesSlide23.xml" ContentType="application/vnd.openxmlformats-officedocument.presentationml.notesSlide+xml"/>
  <Override PartName="/ppt/ink/ink7.xml" ContentType="application/inkml+xml"/>
  <Override PartName="/ppt/notesSlides/notesSlide24.xml" ContentType="application/vnd.openxmlformats-officedocument.presentationml.notesSlide+xml"/>
  <Override PartName="/ppt/ink/ink8.xml" ContentType="application/inkml+xml"/>
  <Override PartName="/ppt/notesSlides/notesSlide25.xml" ContentType="application/vnd.openxmlformats-officedocument.presentationml.notesSlide+xml"/>
  <Override PartName="/ppt/ink/ink9.xml" ContentType="application/inkml+xml"/>
  <Override PartName="/ppt/notesSlides/notesSlide26.xml" ContentType="application/vnd.openxmlformats-officedocument.presentationml.notesSlide+xml"/>
  <Override PartName="/ppt/ink/ink10.xml" ContentType="application/inkml+xml"/>
  <Override PartName="/ppt/notesSlides/notesSlide27.xml" ContentType="application/vnd.openxmlformats-officedocument.presentationml.notesSlide+xml"/>
  <Override PartName="/ppt/ink/ink11.xml" ContentType="application/inkml+xml"/>
  <Override PartName="/ppt/notesSlides/notesSlide28.xml" ContentType="application/vnd.openxmlformats-officedocument.presentationml.notesSlide+xml"/>
  <Override PartName="/ppt/ink/ink12.xml" ContentType="application/inkml+xml"/>
  <Override PartName="/ppt/notesSlides/notesSlide29.xml" ContentType="application/vnd.openxmlformats-officedocument.presentationml.notesSlide+xml"/>
  <Override PartName="/ppt/ink/ink13.xml" ContentType="application/inkml+xml"/>
  <Override PartName="/ppt/notesSlides/notesSlide30.xml" ContentType="application/vnd.openxmlformats-officedocument.presentationml.notesSlide+xml"/>
  <Override PartName="/ppt/ink/ink14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ink/ink15.xml" ContentType="application/inkml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7"/>
  </p:notesMasterIdLst>
  <p:handoutMasterIdLst>
    <p:handoutMasterId r:id="rId48"/>
  </p:handoutMasterIdLst>
  <p:sldIdLst>
    <p:sldId id="320" r:id="rId2"/>
    <p:sldId id="615" r:id="rId3"/>
    <p:sldId id="617" r:id="rId4"/>
    <p:sldId id="618" r:id="rId5"/>
    <p:sldId id="619" r:id="rId6"/>
    <p:sldId id="620" r:id="rId7"/>
    <p:sldId id="621" r:id="rId8"/>
    <p:sldId id="666" r:id="rId9"/>
    <p:sldId id="608" r:id="rId10"/>
    <p:sldId id="609" r:id="rId11"/>
    <p:sldId id="610" r:id="rId12"/>
    <p:sldId id="611" r:id="rId13"/>
    <p:sldId id="634" r:id="rId14"/>
    <p:sldId id="637" r:id="rId15"/>
    <p:sldId id="643" r:id="rId16"/>
    <p:sldId id="635" r:id="rId17"/>
    <p:sldId id="636" r:id="rId18"/>
    <p:sldId id="638" r:id="rId19"/>
    <p:sldId id="657" r:id="rId20"/>
    <p:sldId id="656" r:id="rId21"/>
    <p:sldId id="613" r:id="rId22"/>
    <p:sldId id="614" r:id="rId23"/>
    <p:sldId id="667" r:id="rId24"/>
    <p:sldId id="644" r:id="rId25"/>
    <p:sldId id="658" r:id="rId26"/>
    <p:sldId id="660" r:id="rId27"/>
    <p:sldId id="661" r:id="rId28"/>
    <p:sldId id="652" r:id="rId29"/>
    <p:sldId id="674" r:id="rId30"/>
    <p:sldId id="668" r:id="rId31"/>
    <p:sldId id="665" r:id="rId32"/>
    <p:sldId id="662" r:id="rId33"/>
    <p:sldId id="673" r:id="rId34"/>
    <p:sldId id="675" r:id="rId35"/>
    <p:sldId id="663" r:id="rId36"/>
    <p:sldId id="664" r:id="rId37"/>
    <p:sldId id="631" r:id="rId38"/>
    <p:sldId id="632" r:id="rId39"/>
    <p:sldId id="654" r:id="rId40"/>
    <p:sldId id="669" r:id="rId41"/>
    <p:sldId id="670" r:id="rId42"/>
    <p:sldId id="671" r:id="rId43"/>
    <p:sldId id="672" r:id="rId44"/>
    <p:sldId id="655" r:id="rId45"/>
    <p:sldId id="581" r:id="rId4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78839" autoAdjust="0"/>
  </p:normalViewPr>
  <p:slideViewPr>
    <p:cSldViewPr>
      <p:cViewPr varScale="1">
        <p:scale>
          <a:sx n="90" d="100"/>
          <a:sy n="90" d="100"/>
        </p:scale>
        <p:origin x="19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33:03.56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13815 5840 900 0,'-7'-28'186'0,"-3"6"16"16,3 13-12-16,-5 9-3 15,1 12-19-15,4 20-31 16,-2 13-8-16,-1 17-12 16,3 11-11-16,3 18-32 15,0 9-9-15,1 12-24 16,1 4-8-16,-13-9-11 15,6-2-6-15,1-1-5 16,-1-2-3-16,8-12-1 0,-6-12-1 16,6-24 0-16,2-11 0 15,2-20-25-15,9-6-21 16,-2-22-52-16,1-12-42 16,7-18-104-16,0-13-27 15,15-22 160-15</inkml:trace>
  <inkml:trace contextRef="#ctx0" brushRef="#br0" timeOffset="613.53">14416 6044 279 0,'7'-21'213'0,"-2"8"32"16,0 3-40-16,-2 4-51 16,-2 2-10-16,0 0-11 15,-1 4-10-15,0 0-35 16,0 0-16-16,0-2-20 15,0 2 1-15,0 0 8 0,-1 0 3 16,0 0 1-16,-3 2-2 16,-17 2-7-16,-40 50 2 15,24-26-2-15,-6 4-4 16,-21 4-8-16,8 10-6 16,-10 18-8-16,-2-8 1 15,6 4 7-15,-10-4 6 16,9-9 10-16,6 7 3 15,13-1 1-15,1-6-1 0,11-12-2 16,11-3-2-16,7-8-7 16,9-4-7-16,10 1-12 15,8-7-2-15,12-1 0 16,9 0 1-16,6-2-1 16,3 0-3-16,0 0-6 15,0-1-3-15,-4 5-4 16,-2-6-1-16,2-4-1 15,-4-4-2-15,7-5 5 16,-4-1-15-16,6-3-37 16,3 3-57-16,1-4-67 15,2-4-27-15,-7-4-43 16,1-4 5-16,-7-4-98 16,0 6-163-16,1 0 323 15</inkml:trace>
  <inkml:trace contextRef="#ctx0" brushRef="#br0" timeOffset="941.02">14661 6641 275 0,'23'-21'249'16,"-8"3"97"-16,3 1-25 16,-19 0-59-16,4 3-19 15,-12 6-68-15,-4 4-26 16,-7 6-46-16,-9 1-27 16,3 7-28-16,-2 0-8 15,3 4-10-15,8 1 0 0,6-6-1 16,5 4 0-16,10-5 5 15,6 3 1-15,20 6 3 16,-2-4 6-16,6 6 6 16,2 3 0-16,-15 7 11 15,0 6-5-15,-21 4-3 16,0 5 3-16,-17 0-3 16,4 2 4-16,-9-6-8 15,-19-10-7-15,3-7-20 16,-9-13-5-16,14-9-7 15,6-1-10-15,9-14-41 16,5 1-26-16,3-8-70 16,3 3-31-16,6 9 106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42:36.8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5785 9997 351 0,'-49'-13'214'0,"-2"10"30"15,12 7-118-15,-9-8 1 16,-4-3 15-16,9 0 17 0,-9-5 3 16,15 11-25-16,6 1-22 15,5 6-44-15,6 10-14 16,7 7-7-16,7 3-5 16,10 2-3-16,14-5-4 15,32 1-13-15,13-5-4 16,30-1-7-16,9-5-2 15,11-10 0-15,10-3 0 16,21 0 2-16,10-4 3 0,13-4 6 16,8 2 4-16,-2-5 10 15,2 3 2-15,15 2-5 16,-1-1-6-16,4-3-12 16,12-2-6-16,-16-6-4 15,-3-3-2-15,3-1 19 16,-12-4 10-16,6-1 17 15,1-6 4-15,-11-5-17 16,-2 3-10-16,-3-3-16 16,-9 2-2-16,-17-3-1 15,-12-10-2-15,-29 4 3 16,-13 0 0-16,-19 1 5 16,-5 4 3-16,-22-6 1 15,-7-3 0-15,-11-1-3 16,-5-2-1-16,-6-5-2 15,-12-5-1-15,-12-9-2 16,-18-2-1-16,-24 5-3 0,-3 7-1 16,-24 11-3-16,-7 2 0 15,-6 7 0-15,-20-2 0 16,-18-4 0-16,-12-3 1 16,-12-6-1-16,0 1-1 15,-9 1 1-15,5 7 0 16,-28 2 0-16,-1 8 1 15,-3 6-1-15,-20 6 0 0,2 15 0 16,4-1 0-16,-15 13 0 16,13 0 0-16,-3-2 2 15,-1 8 0-15,22-7 0 16,-3 2-1-16,8 5-1 16,5-2-1-16,-7 9 0 15,-1 2 0-15,8 7 0 16,2 9 0-16,0 15-1 15,3 7 0-15,18 8-1 16,3 2 1-16,22-7-1 16,8-3-1-16,16 2-2 15,16 2-2-15,26 9 3 16,11 9 0-16,24 10 4 16,0 3 2-16,19 1-2 15,5-5 0-15,13-9-1 16,13-2 0-16,21 0 1 0,10 2 0 15,23-1 3-15,19-3 1 16,20-8 0-16,9-9 0 16,12-8-1-16,5-5-1 15,9-6 5-15,8 2 2 16,13-7 6-16,10-3 1 16,9-9-4-16,5-6-2 15,14-9-5-15,0-4-2 0,11-7 5 16,0-5-12-16,-14-8-47 15,6 2-49-15,-7-4-91 16,1 7 111-16</inkml:trace>
  <inkml:trace contextRef="#ctx0" brushRef="#br0" timeOffset="5722.43">8087 11902 303 0,'-58'-1'209'0,"14"1"36"16,0 0-97-16,1-1-66 15,-8-2-3-15,-8-1 1 16,6-2 9-16,8-3 23 0,15-1 4 15,12-5-16-15,2-1-13 16,11-3-21-16,5-1-7 16,8 4-8-16,8-1-1 15,11 3-8-15,8 4-7 16,19 3-11-16,12 7-5 16,11 0-5-16,13 0-1 15,13-9 6-15,5-7 3 16,41 15 5-16,6-15 4 15,33 11 6-15,1 1 3 0,2-7 4 16,15 11 1-16,-5 7 3 16,4 4-4-16,8 15-6 15,-16 0-8-15,-4-3-13 16,8 6-5-16,-17-8-5 16,-2 1 0-16,-2-4 6 15,-17-6 4-15,-1-3 6 16,-10-2 1-16,-16-6-8 15,-9-2-2-15,-25-4-5 16,-8-2-1-16,-30-5 0 16,-12-1 1-16,-18 3 2 15,-13-2 2-15,-16 3 3 16,-8 4 1-16,-20 1-2 16,-14 3-2-16,-16-1-7 15,-15 1-2-15,-32 0-1 16,-14 1-1-16,-23 2 0 15,-6 1 0-15,-10-6 1 16,-11 2-1-16,-8 0 1 0,-16 1-1 16,-12 10-1-16,8 0-1 15,-32 6 0-15,10 5 1 16,-7-1-1-16,-8 3 1 16,29 0-1-16,-11 0 1 15,15 1-1-15,8-4 0 16,1-3 1-16,15-3-1 0,19 1 1 15,15-1 0-15,18-5 1 16,9 1-1-16,25-12 3 16,12 2-1-16,33-7-1 15,19 2-2-15,25-1-3 16,14-7-1-16,32 1 0 16,15-4 1-16,31-2 3 15,20-2 0-15,28 0 0 16,19-1-1-16,21-1-2 15,7-1 1-15,21 0 2 16,3-3-1-16,26 4 1 16,2-2 0-16,4 6 1 15,3-2 1-15,-9-3 0 16,1 1 1-16,-7-4-1 16,6 2 0-16,-10-1-1 15,0-2 1-15,-15 4-1 0,-14-2-1 16,-22 5 1-16,-9 7 0 15,-41 3 1-15,-9 7 1 16,-35 2 1-16,-23 2 1 16,-21 3 2-16,-21-4 3 15,-22-2 5-15,-16 2 1 16,-25-3 0-16,-8 0-4 0,-26 5-6 16,-16-2-1-16,-32 7-2 15,-17 1-1-15,-33 4 1 16,-15 5-1-16,-18-1-1 15,-19 1 1-15,-7 5-1 16,-9-3 0-16,-9 3 0 16,3 2 0-16,-6 3 0 15,10-6 0-15,-4 8-1 16,1-7 1-16,-4 0-1 16,5 2 0-16,13-6 7 15,5 4 4-15,36-6 3 16,21 3 2-16,12-8-5 15,21-2-4-15,29-8-3 16,5-4-1-16,58-3-1 16,19-5-1-16,28 0-3 15,18-4-2-15,34-3 0 16,20-3-1-16,46 2 3 16,9-2 0-16,36 7-1 15,22 2 0-15,16-3 0 0,9 5 1 16,16 1 0-16,-5 2 1 15,18 2 1-15,14 8 1 16,0-11 0-16,9 4 0 16,-15-6 0-16,-6 1 0 15,-24 7 0-15,-5-6 1 16,-29 10 1-16,-18-9 0 16,-22 1-3-16,-14 2-13 0,-25-16-55 15,-8 5-38-15,-22-4-62 16,-13-4-429-16,-6-7 427 15</inkml:trace>
  <inkml:trace contextRef="#ctx0" brushRef="#br0" timeOffset="10357.43">5204 12082 622 0,'0'0'282'0,"12"-9"-131"15,8 4-9-15,8-4-28 0,5 0-30 16,-3-6-43-16,7 2-12 16,4-1-5-16,7 0 9 15,15-1 8-15,3-2 3 16,6 3-5-16,10 0-10 16,8 1-9-16,12-2-3 15,24 2-3-15,3 0-5 16,13 3-5-16,8 1 1 15,9-3-2-15,2 3 0 0,17 1-4 16,-3 0 4-16,1 5 35 16,1 2 16-16,12 4 31 15,-4-1 0-15,10 6-23 16,1 1-16-16,-9-1-18 16,12 5-5-16,-3-6-7 15,3-1-2-15,12 1-6 16,-10-6-2-16,-4 4-5 15,6-2 5-15,-6 1 12 16,1 0 5-16,15-4 5 16,-5 0-7-16,9-6-11 15,2-3-3-15,0-2-2 16,7-1 1-16,-10-5 0 16,-4 0-2-16,2-3-1 15,-11-4 0-15,-7 3-1 16,-2-12 4-16,-27-1 11 15,-15-5 5-15,-18-6 8 0,-12-2-1 16,-30-12-6-16,-3 0-4 16,-17-3-3-16,-20-1 0 15,-13 6 0-15,-18 0 0 16,-36-2-2-16,-12-5 1 16,-13 5-2-16,-20-3 0 15,-19 2-3-15,-11 2-2 0,-26 0-3 16,0 6-3-16,-27 2 0 15,-6 7-1-15,-20-4 0 16,-17 5 1-16,-5 9-2 16,-4-3 1-16,-20 6 1 15,-2 3-1-15,0-2-1 16,-10 7-1-16,13 8-1 16,-13-2 1-16,-7 10 1 15,-6-5 1-15,-12 11 1 16,14 0 1-16,-22 0 1 15,19 5 0-15,-17-1-1 16,0 0 0-16,2-2-2 16,-13 2 1-16,7 3-1 15,-6 10 0-15,0 11-1 16,-5 7-2-16,-11 7-1 16,-5 6 2-16,-14 7 0 15,4 2 3-15,0 9 0 0,8 6-1 16,20 8 0-16,5 3 0 15,33-3-1-15,9-5 3 16,37-2 1-16,27-1 0 16,45 3 1-16,27 4-3 15,47-5-5-15,32 3-4 16,38-5-2-16,22-11 1 16,41-5 3-16,19-12 2 15,43-13 2-15,23 1-21 16,50-14-43-16,10-6-41 0,50-6-492 15,8-3 420-15</inkml:trace>
  <inkml:trace contextRef="#ctx0" brushRef="#br0" timeOffset="11801.07">13323 10957 703 0,'-2'-5'359'16,"5"-3"-121"-16,3 0-43 15,9 2-72-15,-2-1-39 0,8-3-41 16,0-2-15-16,3-1-19 16,6 0-8-16,2-3 27 15,8 1 17-15,4-6 40 16,11 1 17-16,12 2-2 15,4 4-2-15,17 1-28 16,3 1-12-16,13-1-26 16,-11-1-15-16,-6 2-12 15,-11 0 0-15,-22 3 1 16,-3 4-1-16,-20 2 13 16,-7 2 6-16,-16 1 6 15,-2 0 4-15,-3 0-12 16,-3-1-6-16,0 1-3 15,0 0-1-15,0 0-2 16,0 0 1-16,0 0-4 16,0 0 0-16,0 0 0 15,-1 0 2-15,-1 0 0 0,1 0 1 16,-12 6-1-16,-5 2-1 16,-36 13-2-16,35-17-2 15,6 0-2-15,4 0 1 16,9-2-1-16,3 1 0 15,12-1-1-15,3 4-1 16,5-1 1-16,2 0 0 16,3-2-1-16,-1 1 2 15,4 5 3-15,3 4 3 0,5 12 2 16,-2 2 0-16,-2 8-5 16,-2 6-1-16,-14 0-1 15,-7 5 2-15,-6 1 0 16,-7-3 2-16,-18 3 1 15,4-1 0-15,-15-1 1 16,-2 1-2-16,-6-3-1 16,0 5 0-16,-1-1-2 15,2 3 0-15,9 2 0 16,-4-4-2-16,0-4 0 16,-1 3 0-16,6 5-1 15,-4-1-1-15,3 5 1 16,3-4 0-16,-6-3 0 15,14 0 0-15,-5-2 1 16,-1 0-1-16,3 3 0 0,-7 3-1 16,8 2 1-16,-3-1-1 15,1 9 1-15,-1 3 1 16,-3 10-1-16,2 6 0 16,1-1 1-16,-2-12 0 15,7-5 1-15,-1-14-1 16,4-5-1-16,3 1 2 15,0-16-30-15,2-2-33 16,-2-20-58-16,-1-6-36 0,-1-12-54 16,-2-8-13-16,-2-9-22 15,-1-16-5-15,-2-22 24 16,7-2 10-16,4-10 147 16</inkml:trace>
  <inkml:trace contextRef="#ctx0" brushRef="#br0" timeOffset="12051.63">13695 12429 792 0,'-10'-12'402'0,"10"4"-135"16,4 3-56-16,5 4-82 16,-9 1-30-16,0 6-14 15,3 9 0-15,-3 13-4 16,8 13-2-16,1 14-17 16,-5 3-5-16,6 7-8 15,-1-7-2-15,8-5-12 16,9-6-10-16,12-17-10 15,0-5-2-15,7-16 0 16,4-13 1-16,0-18-4 16,7-4 0-16,-12-34-37 0,5-4-27 15,-17-17-89-15,6-7-52 16,-8-1 30-16,-9-4 76 16</inkml:trace>
  <inkml:trace contextRef="#ctx0" brushRef="#br0" timeOffset="13372.91">9367 8976 865 0,'-10'-11'465'16,"9"2"-8"-16,6-2-317 15,21-2-83-15,16 0-7 16,22-2-35-16,8 0-9 0,19-9-3 15,8-7 0-15,33-12-2 16,18 0 0-16,27-7 1 16,25 5-6-16,12 3-5 15,10 7-2-15,29 18 0 16,-7 5 10-16,19 23 3 16,-7 0 4-16,-5 17-2 15,5 13-3-15,-20 11 4 16,3 19-2-16,-42 4-1 15,-13 0-1-15,-26 8 15 16,-22-1 16-16,-14 11 17 16,-18 1 1-16,-31-2-15 15,-11 1-13-15,-21 7-6 16,-9 7 4-16,-21-1 4 16,-9 3-1-16,-16-5-4 15,-12-6-3-15,-11 8-2 16,-8-1 0-16,-8-3 3 15,-3-2 2-15,-6-7 4 0,11-6 4 16,-9 2 0-16,5-2-3 16,-3-6-7-16,-8-4-5 15,7-13-6-15,-2 1 0 16,2-2-1-16,-6-3 0 16,-7 6 6-16,-7-3 3 15,-26-2 6-15,-3 5 1 16,-14-4-4-16,-1-4-4 0,-3 1-4 15,-5-6-1-15,-2 2-3 16,4 0-1-16,6-3-2 16,-3 0 1-16,12 0-3 15,-5 0 0-15,19-3 0 16,12 1-1-16,5-7-1 16,2-3 1-16,0-3 0 15,4-1 0-15,8-1 0 16,10 3 0-16,7-3 0 15,3 0 1-15,2-2 0 16,2-2 0-16,1 1 0 16,7-3 0-16,5-4-1 15,-1-7 0-15,10-9-29 16,2-5-23-16,8-8-65 0,8-1-38 16,2-11-62-16,1-3-25 15,8-5-10-15,7-2 3 16,10-4 17-16,0 0 31 15,7-4 62-15,-5-5 34 16,9 4 73-16,2-5 22 16,-4 2 51-16,0-1 36 15,-15 6 84-15,2 12 35 16,-9 11 31-16,-3 10 0 0,-10 3-37 16,-7-1-26-16,-4 3-43 15,-10 5-20-15,-7 10-19 16,0 9 2-16,-6 13 0 15,0 2 0-15,1 4-12 16,-9 4-9-16,-4-3-15 16,6-2-9-16,8-7-9 15,15-7-4-15,23-13-8 16,21 0-5-16,29-15-6 16,9-7 0-16,20-15 1 15,1-11-14-15,5-11-40 16,12 0-23-16,3 3-37 15,-4 4-28-15,-11 11-46 16,-17 8 44-16,-24 15 70 16</inkml:trace>
  <inkml:trace contextRef="#ctx0" brushRef="#br0" timeOffset="14366.36">7650 14229 1123 0,'-1'0'428'0,"1"0"-329"0,22 4-13 16,78-3-29-16,-18-11-31 16,22-7-25-16,7-3-6 15,18-7 32-15,9 6 15 16,-2-2 26-16,0 4 38 15,-22 5 4-15,-13-2 1 16,-26 10 3-16,-12 6-21 16,-49 10-11-16,-29 2-6 15,-44 12-24-15,-32 2-9 16,-21 2-23-16,-12 1-5 0,-29-7-2 16,-5-4-2-16,2 2-6 15,-6 3-3-15,22 6-1 16,12 4-1-16,24-7 0 15,29-7-1-15,43-16-7 16,19-10-2-16,36-20-2 16,19-8 2-16,52-17 10 15,23-10 8-15,41 0 11 16,15-1 4-16,16 8-2 16,-8 3-2-16,-24 8-6 15,-20 6-3-15,-53 13 2 16,-22 9 7-16,-55 14 20 15,-26 6 2-15,-59 18 0 16,-19 8-7-16,-55 11-20 0,-24 3-5 16,-12-4-2-16,-19-2-3 15,29-4-3-15,27-3-1 16,55-2-3-16,28-7-1 16,52-11-11-16,18-10-2 15,37-19 3-15,29-7 1 16,58-19 15-16,27-3 6 15,38-4 13-15,16 1 4 16,-23 5-1-16,-20 0 0 16,-64 17-8-16,-42 7 11 0,-68 22 13 15,-38 13-1-15,-58 19-4 16,-32 9-14-16,-32 13-17 16,5 3-4-16,-1 13-42 15,20-5-34-15,34-3-59 16,9-3-27-16,52-13-5 15,23-1 435-15,42-13-212 16</inkml:trace>
  <inkml:trace contextRef="#ctx0" brushRef="#br0" timeOffset="21623.61">8378 14238 301 0,'28'-9'198'15,"16"-7"28"-15,2-2-38 0,-6-7-28 16,-5-1-10-16,-18 0-19 16,-6 1-7-16,-18 9-5 15,-11 1-7-15,-16 15-34 16,-18 2-12-16,-26 11-23 15,0 2-3-15,-16 9 20 16,4-2 19-16,21-3 26 16,10-2 9-16,17-14 3 15,14 3-5-15,11-3-25 16,2-2-19-16,26 5-38 16,1-6-15-16,23-8-13 15,6-8 1-15,15-7 3 16,12-5-15-16,5 2-46 15,0-1-31-15,8 10-77 16,-11 4 34-16,6 15 74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43:52.9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6374 15148 345 0,'-16'30'203'0,"-1"-12"4"15,8 6-10-15,0-5-3 16,-5-6-5-16,14 3-26 16,-6-4-28-16,9-5-55 15,1 4-24-15,6-1-36 16,-1 1-5-16,6-2 2 16,8 3 7-16,7-2 20 15,9-3 6-15,19-7 3 16,11 0-2-16,19-10-17 15,11-3-3-15,12-5-2 16,5 0-4-16,20-16-3 0,6-4-3 16,0-10-10-1,13-7 1-15,0-10-3 0,2-4 3 16,13-3 17-16,2-6 6 16,-3 1 15-16,-3 0-1 15,4-1-12-15,-10 0-4 16,-6-3-11-16,-11-1-5 15,-7-3-7-15,-2 2-2 0,-13 3-1 16,1-4 0-16,-19-5 0 16,-12-5 1-16,0-2-2 15,-10 0 1-15,8 6 0 16,-3 1 1-16,-12-11 1 16,9 4-1-16,-19-11-1 15,-2-1 0-15,-6 11 0 16,-8-2 0-16,-9 4 1 15,-7 4 0-15,-15-2 3 16,-6 10 1-16,-18 5 7 16,-15 0 3-16,-14 10 2 15,-7 0-1-15,-12-6-9 16,11 22-2 0,21 26-6-16,1 1 0 0,-81-85 1 15,-5 3-1-15,-20 16 1 16,25 34-1-16,-13 14-3 15,-6-2 0-15,-18 9 0 16,-3 9-1-16,-15 7 0 0,-6 6 0 16,-9 7 0-16,-6 1 0 15,3 6 1-15,-8 0 0 16,6 5-1-16,13 5 0 16,-8 6 0-16,6 2 0 15,16 17-1-15,-11-5 1 16,6 13-1-16,2 11 1 15,-1-3-1-15,5 10 0 0,-2 3 1 16,0 4-2-16,13 14 1 16,0 1-1-16,15 10-2 15,4 1 0-15,-5-1-1 16,23 10 0-16,19 7 0 16,4 5 0-16,12 4 2 15,-12 0 1-15,14 9 1 16,0-15 1-16,18 22-3 15,9 0 0-15,8-2-4 16,7 16 1-16,7-13 2 16,-1-1 3-16,8-5 9 15,5-2 2-15,11-2 7 16,8-6 2-16,13-5 1 16,12-4-1-16,8-7-3 15,10 0-1-15,11-12-4 0,-1-5 0 16,5-13 4-16,1-3 7 15,-12-11 8-15,-2-6 3 16,4-4-4-16,-2-7-7 16,17-7-9-16,10-8-4 15,-5-21-2-15,9-4-1 16,-3-21-4-16,1-7-9 16,26-11-28-16,-1-7-14 15,3-8-44-15,4 1-24 16,-10 1-110-16,7-1-65 0,17 11 180 15</inkml:trace>
  <inkml:trace contextRef="#ctx0" brushRef="#br0" timeOffset="4861.5">14883 15380 459 0,'18'7'232'16,"8"-2"-68"-16,9 1-71 16,8 2-8-16,8 1-26 15,8 3-14-15,6 0-11 16,3-3 1-16,-3-4 19 15,6-5 9-15,3-4 1 0,1-5 3 16,24-3 8-16,2-3-1 16,15-8 2-16,9-1 1 15,1-10-32-15,13-4-8 16,1-5-13-16,-1-4-14 16,7 4-4-16,-7-12-2 15,-3-5-2-15,4-6-2 16,6-8 19-16,3 6 6 15,1 0 9-15,-2 5 2 16,-9-3-15-16,-8-6-7 0,-2-7-5 16,-6-6 0-16,-10-1-1 15,-5 5 0-15,-7 4-1 16,-9 0 0-16,-19 0 0 16,-11-6 0-16,-18-6 1 15,0 2 0-15,-9 2-1 16,-5 6 0-16,-17 3 0 15,-13-3 0-15,-15-2-1 16,-1 3 1-16,-11-1-3 16,9 9 0-16,-11-2-2 15,-5-3-1-15,0 4-1 16,-6 0 1-16,-7-11 0 16,-1 1 0-16,-11-8-1 15,-8 0 0-15,6 13 0 16,-3 3 0-16,2 0 0 15,-3-4-1-15,-10 1 0 16,-4-2 0-16,-10 11-2 0,-3 5 0 16,0 10 0-16,1 3 0 15,-8 8 2-15,-8-4 0 16,-10 6 1-16,-4 7-1 16,1 2-2-16,-3 8 0 15,-10 11-3-15,-6 3 1 16,-14 16 0-16,-3 12 0 0,-9 10 1 15,3 2 1-15,-13 6-1 16,5 1 1-16,7 7 0 16,2 6-1-16,-1 13 0 15,2 11-1-15,9 10-1 16,-1 6-2-16,18 13-3 16,4 1 2-16,6 21 0 15,7 11 2-15,6 2 2 16,9-2-1-16,12 1 1 15,9 1 2-15,27 3 1 16,8-2 2-16,23-2 0 16,6-3 1-16,14-4 6 15,4-1 6-15,11-3 7 16,4-7 0-16,12 6 5 16,9-5 0-16,16-10-2 15,7-2-1-15,12-11-7 16,0-5 0-16,2-7 11 0,7-2 7 15,6-25 9 1,11-4 0-16,17-15-6 0,-3-8-4 16,9-11-11-16,-1-6-5 15,6-16-6-15,7-9 0 16,8-13-2-16,2-8-13 16,11-7-51-16,0-5-32 15,-8-14-87-15,3-8 262 0,-3-11-88 16</inkml:trace>
  <inkml:trace contextRef="#ctx0" brushRef="#br0" timeOffset="5781.87">19042 13391 297 0,'0'0'211'0,"-1"0"32"16,0 0-66-16,0 0-75 15,-1-1-23-15,1-1-29 16,0 1-1-16,-1 0 4 16,1-1 3-16,1 1-4 15,0 0-1-15,3-2 11 16,24-9 4-16,51-7 2 0,-27-2 0 16,17-14-13-16,10 2-7 15,9-15-8-15,9 2-2 16,14-4-2-16,-3-3 0 15,1 4-3-15,1-2-1 16,-10 3 2-16,4 2 3 16,-7 4 2-16,-11 3-1 15,-19 9-3-15,-16 3-1 16,-28 5-3-16,-2 9 1 0,-11-2 2 16,-9 8 0-16,1 4-3 15,-5 3-5-15,3 0-11 16,-1 0-7-16,-21 12-6 15,-41 46-2-15,20-22 0 16,-4 4 0-16,1 6 0 16,1 3 1-16,10 1-1 15,2-2 2-15,5-6-1 16,3-3 1-16,4 8-2 16,-4 0-1-16,3-6 1 15,8 2-7-15,3-15-15 16,4-15-19-16,8-5-50 15,0-10-26-15,0-12-66 16,9 4-41-16,-1-10-286 16,1-14 335-16</inkml:trace>
  <inkml:trace contextRef="#ctx0" brushRef="#br0" timeOffset="6141.15">19793 12409 329 0,'16'-1'218'15,"10"2"-29"-15,-1 5-28 16,-4 1 1-16,3 4-26 15,-8-2-2-15,5 3-5 16,-2-3-6-16,6 3-24 16,0-2-19-16,1 0-33 15,9 5-15-15,-6-1-21 16,6 3-3-16,-1-1-4 16,1-1 0-16,3 2 1 15,-3-2-1-15,0 3 1 16,3-4-1-16,-5-5-29 15,1-1-37-15,7-10-120 16,1 0 114-16</inkml:trace>
  <inkml:trace contextRef="#ctx0" brushRef="#br0" timeOffset="46761.36">16675 15389 544 0,'0'-14'289'0,"-1"3"-58"15,1 5-20-15,-1 7-17 16,-1 6-12-16,2-7-15 15,0 11-16-15,3 23-22 16,3 60-14-16,-3-25-29 16,-2-2-9-16,-1 1-30 15,-2-7-13-15,-3-8-20 0,-1-1-4 16,1-10-7-16,5-2-5 16,1-11-28-16,5-7-17 15,0-9-40-15,1-6-20 16,1-7-54-16,-1-8-47 15,5-6-280-15,0-5 317 16</inkml:trace>
  <inkml:trace contextRef="#ctx0" brushRef="#br0" timeOffset="47267.01">17088 15444 120 0,'19'-18'89'0,"-4"3"55"15,1 4 8-15,-2 1 15 16,-5 1 9-16,-6 2-21 16,1-1-13-16,-1 2-8 15,2 4-1-15,-5-2-9 16,0 3-5-16,0-1-18 15,-1 2-11-15,-1 0-14 16,1 0-5-16,0 0-9 0,-10 6-5 16,6 3-7-16,-21 6-4 15,-26 39-8-15,27-27-1 16,-19 3-1-16,16 5-2 16,-15 4 0-16,9 8-1 15,-2-10 5-15,3-7 2 16,14-7 7-16,2-11 1 15,15-2 3-15,5 4 1 16,13-3-1-16,1 1-1 0,7 1-10 16,5 4-7-16,2-5-12 15,5 3-7-15,-6 5-8 16,-8-6-1-16,-1 3-1 16,-11-4 0-16,3 0 0 15,9 0-15-15,-1-2-53 16,1-2-42-16,0-8-113 15,-5-2-80-15,6 1 189 16</inkml:trace>
  <inkml:trace contextRef="#ctx0" brushRef="#br0" timeOffset="47619.81">17581 15686 623 0,'-17'3'374'0,"-8"3"-58"16,-11 9-92-16,-3-2-15 15,0 17-29-15,2 5-7 16,6 7-1-16,5 3-12 15,9 0-19-15,4 0-14 0,10 2-24 16,3-2-11-16,6 1-19 16,5-1-12-16,8-10-28 15,4 4-9-15,6-9-17 16,2-13-5-16,7 1-4 16,-3-9-14-16,0-3-36 15,-5-2-26-15,-8-16-68 16,3-6-41-16,-7-15 118 15</inkml:trace>
  <inkml:trace contextRef="#ctx0" brushRef="#br0" timeOffset="47946.27">17726 15347 1991 0,'30'-6'93'0,"-14"-4"52"15,6 3-13-15,18-9-3 16,-3 1-62-16,3 4-12 0,-2 1-35 15,1 1-9-15,-1 1-4 16,-2 0 0-16,-8-5-10 16,-1 0-18-16,-1 1-55 15,-9-10-39-15,3 6-98 16,-9 3 129-16</inkml:trace>
  <inkml:trace contextRef="#ctx0" brushRef="#br0" timeOffset="48216.92">18020 14943 1382 0,'0'34'525'0,"-3"3"-389"15,-1 1-29-15,0 6 8 16,-8 0-7-16,0 8 2 0,3 7 0 15,-1 0-35-15,-1 2-18 16,3-5-32-16,3-3-9 16,4-10-10-16,5 3-1 15,1-9-13-15,2-5-19 16,2-11-48-16,0-7-43 16,5-11-98-16,-1 1-242 15,-4-7 308-15</inkml:trace>
  <inkml:trace contextRef="#ctx0" brushRef="#br0" timeOffset="49581.19">18766 14877 724 0,'-22'0'348'15,"-4"5"-128"-15,-5 13-56 16,-10 8 5-16,2 21-13 16,-1 5-16-16,-3 19-19 15,7 11-5-15,3 5-16 16,4 7-5-16,11 4-9 16,2-2-7-16,12-2-13 15,3-2-4-15,9-6-3 16,3-6-5-16,6-4-11 15,5-8-7-15,2-12-17 16,2-8-3-16,3-14-6 0,-1-5-3 16,5-11-1-16,-4-4-2 15,2-6-34-15,-1-11-27 16,-8-7-93-16,4-3-56 16,0-9 127-16</inkml:trace>
  <inkml:trace contextRef="#ctx0" brushRef="#br0" timeOffset="49955.01">19035 15218 1279 0,'13'0'498'0,"0"-4"-364"16,1 4-13-16,-7 15 14 16,-7 11-26-16,-4 22-5 15,-3 12-13-15,-6 14-34 16,-1 3-15-16,5 7-22 15,-3-1-7-15,5-12-4 16,1-4-2-16,-1-9 0 16,3-9 2-16,2-3-26 0,2-7-24 15,4-14-57-15,1-7-42 16,4-10-69-16,0-11-35 16,4-9 155-16</inkml:trace>
  <inkml:trace contextRef="#ctx0" brushRef="#br0" timeOffset="50449.36">19643 15248 582 0,'4'-5'279'0,"-5"4"-104"15,-3 2-16-15,3-1 2 16,-1 0-18-16,-5 4-19 16,-17 4-9-16,-41 51-35 15,28-31-11-15,-2 6-1 16,8 4 11-16,-4 4 15 0,0-1 5 15,7 4-7-15,-15-6-10 16,8 1-18-16,1-1-5 16,-5-2-6-16,9-2 1 15,7-6-1-15,2 2-1 16,10-2 0-16,4-3-4 16,8 0-10-16,7-5-2 15,14-2-7-15,7 2 0 16,7-5-3-16,4-1-3 15,-2-3-7-15,-6 0-5 0,0 1-5 16,-2-5 0-16,4-3 1 16,2-4-8-16,-3-1-45 15,-2 0-26-15,-6-1-89 16,-1 1-38-16,0 1 126 16</inkml:trace>
  <inkml:trace contextRef="#ctx0" brushRef="#br0" timeOffset="50773.01">19836 15822 930 0,'-4'-16'403'0,"-6"19"-217"16,-10-2-18-16,7 21 11 0,-10 3-6 15,-7 10 13-15,3 8 0 16,-6 6-35-16,8 3-17 16,10-1-38-16,4 2-17 15,10-14-34-15,3-4-12 16,10-11-16-16,2-6-4 16,6-4-4-16,0-5-1 0,-1-5-4 15,1-8 0-15,-2-3-22 16,1-9-22-16,5-2-80 15,2-3-40-15,1-12-565 16,12-2 500-16</inkml:trace>
  <inkml:trace contextRef="#ctx0" brushRef="#br0" timeOffset="51058.96">19954 15338 949 0,'6'-1'542'0,"7"2"-14"15,14 1-319-15,5-2-27 16,4-4-49-16,-2 0-39 15,-3-1-40-15,-1 1-15 16,-7 0-23-16,-3 0-11 16,1-1-59-16,-1-3-49 15,3 0-74-15,5 3 95 16</inkml:trace>
  <inkml:trace contextRef="#ctx0" brushRef="#br0" timeOffset="51546.22">20878 15095 1123 0,'-24'-7'458'16,"1"20"-278"-16,-10-1-17 16,1 22-10-16,-4 9-4 15,3 14-6-15,5 11-3 0,6 14-25 16,2 3-13-16,9 3-26 16,3 8-16-16,7-12-25 15,1 0-11-15,7-6-13 16,1-4-2-16,7-10-3 15,-1-8-1-15,4-17-15 16,4-9-20-16,-3-19-78 16,1-9-36-16,5-14 84 15</inkml:trace>
  <inkml:trace contextRef="#ctx0" brushRef="#br0" timeOffset="51916.27">21284 15242 1238 0,'-2'8'479'15,"3"15"-333"-15,3 8-5 0,-5 15 24 16,-2 10-10-16,-1 20-15 16,0 1-18-16,0 5-52 15,2-4-20-15,-2-14-24 16,1-2-7-16,3-9-8 15,2-8-12-15,0-10-106 16,3-1-11-16,-1-9-78 16,0-7-38-16,5-10 177 15</inkml:trace>
  <inkml:trace contextRef="#ctx0" brushRef="#br0" timeOffset="52364.05">21857 15316 1049 0,'-8'3'422'0,"-4"2"-289"16,-7 3-56-16,-7-3-2 0,-18 9-1 16,0 3 16-16,-5 8 22 15,2 4-3-15,-2 5-15 16,0 2-11-16,-6 2-16 16,-2-3-10-16,11 4-3 15,1 2 3-15,16-6-1 16,5-1 3-16,14-4-1 15,6-7-5-15,9 1-6 16,10-2-6-16,9-3-13 16,10-2-5-16,15-4-9 15,1 0-2-15,12-5-4 16,-4-1 0-16,-12-3-2 16,-3 0-9-16,-16-4-40 15,-1 0-33-15,0 3-80 16,-5-3-36-16,3 16 117 15</inkml:trace>
  <inkml:trace contextRef="#ctx0" brushRef="#br0" timeOffset="52763.4">21875 16197 1185 0,'19'-14'513'0,"4"-9"-289"15,1-9-74-15,1-6-13 16,6-5-12-16,-2-6-1 0,2-5-6 16,3 0-14-16,-9-5-20 15,0 6-8-15,-4 11-10 16,-8 5-6-16,-3 15-4 16,-1 3-1-16,-3 12-5 15,1 6-3-15,-4 6-9 16,1 8-2-16,-4 5-4 15,-1 7-2-15,-1 9-3 16,2 5-11-16,2 8-4 16,-4 0-3-16,7 1-5 15,-3 0 2-15,0-1-2 16,0-4-2-16,9-1-2 16,-8-15-15-16,7-3-37 15,6-5-22-15,-15-15-47 16,10 2-15-16,-6-14-45 0,-4-5-30 15,3-7-310-15,0 3 345 16</inkml:trace>
  <inkml:trace contextRef="#ctx0" brushRef="#br0" timeOffset="52914.92">22203 15978 1012 0,'0'4'462'15,"12"0"-215"-15,-7-3-32 16,8-2-61-16,2-4-25 15,-1-5-42-15,4-2-23 0,-1 0-42 16,2-1-33-16,4-3-28 16,-6 2 23-16</inkml:trace>
  <inkml:trace contextRef="#ctx0" brushRef="#br0" timeOffset="53160.04">22480 15377 1222 0,'30'-6'480'0,"10"2"-313"15,-2-6-40-15,-2 0-3 0,-4-1-22 16,-13 2-36-16,5 3-17 15,-13 0-33-15,4 3 4 16,2-3-48-16,2-1-42 16,18 5 46-16</inkml:trace>
  <inkml:trace contextRef="#ctx0" brushRef="#br0" timeOffset="53383.83">22712 15095 1223 0,'-3'22'523'15,"-1"6"-297"-15,-2 17-57 16,6 7-7-16,-3 7-35 16,-15-1-29-16,11 6-40 15,5-1-28-15,0-7-23 16,13-5-10-16,-6-18-57 15,6-1-31-15,2-15 50 16</inkml:trace>
  <inkml:trace contextRef="#ctx0" brushRef="#br0" timeOffset="53776.13">22997 15052 1182 0,'7'7'455'0,"2"1"-303"16,3 12-40-16,2 8 44 15,3 8 3-15,2 8 4 16,9 8 1-16,-9 7-40 16,-4 5-18-16,-1 11-34 15,-10 2-10-15,-4 13-36 16,-3-7-7-16,-12 2-9 16,-9-1-10-16,-6-9 8 15,-1 2-5-15,-9-21-21 16,-5-8-18-16,-2-18-72 15,3-9-38-15,5-16-59 16,8-8 44-16,19-25 97 16</inkml:trace>
  <inkml:trace contextRef="#ctx0" brushRef="#br0" timeOffset="54359.09">23275 14829 1053 0,'5'0'417'0,"-5"2"-224"16,3 3-56-16,-3-5 29 15,0 2 5-15,13 32-25 0,23 54 0 16,-6-19-25-16,3 10-6 16,1 12-12-16,6 5-8 15,-3 3-15-15,-5 7-12 16,-7-8-12-16,-8-10-4 15,-12-6-9-15,-5-6-5 16,-16-3-12-16,-4 3-5 16,-12-7-8-16,0-12-4 0,-3-3-6 15,1-10-7-15,4-17-30 16,0 1-19-16,5-18-45 16,1-6-21-16,8 1 27 15,-1-10-67-15,7-2 117 16</inkml:trace>
  <inkml:trace contextRef="#ctx0" brushRef="#br0" timeOffset="55754.02">22025 15933 629 0,'-1'0'291'0,"-1"0"-106"16,2 1-44-16,2 3-38 16,13-1-21-16,16 2-43 15,35 33-13-15,-34-35-19 16,0 3 7-16,-3-4-87 15,-6 0 58-15</inkml:trace>
  <inkml:trace contextRef="#ctx0" brushRef="#br0" timeOffset="56946.3">16871 17029 1015 0,'2'12'417'16,"-6"6"-221"-16,3 9-101 15,1 12-22-15,-1 17 16 16,1 16-11-16,0 16 4 15,0 3-10-15,1 7-28 16,-1-11-13-16,0-12-18 16,8-4 2-16,0-23-41 15,2-8-33-15,2-17-91 0,-5-9-63 16,4-11 132-16</inkml:trace>
  <inkml:trace contextRef="#ctx0" brushRef="#br0" timeOffset="57409.04">17541 16968 346 0,'6'-8'208'0,"-7"8"27"15,-7 0-44-15,0 2-15 16,-2 10-2-16,-15 1-29 16,0 7-12-16,-12 7-26 15,-4 4-6-15,-2 5-21 16,-2 4-4-16,-2 2-17 16,1 3-12-16,-4 0-19 15,4 2-3-15,1 0 7 16,-6-6 12-16,4-3 26 15,-1-9 5-15,9-4 3 0,10-7-8 16,16-5-19-16,11 8-2 16,8-10-4-16,11 6-2 15,17 3 1-15,1-6 1 16,16-1-5-16,-1-1-2 16,2-2-11-16,4 0-7 15,-5 0-10-15,1 2-3 16,-10-2-1-16,-3 1 0 15,-4-5-17-15,-1 1-38 16,4-3-88-16,-1-4-50 0,0 0 104 16</inkml:trace>
  <inkml:trace contextRef="#ctx0" brushRef="#br0" timeOffset="57789.71">17725 17898 1123 0,'-12'43'498'0,"11"-27"-214"16,1-12-112-16,13-4-101 16,-10-17-2-16,9-4-28 15,3-6 2-15,-4-19 9 16,9 4 3-16,1-14 2 16,2-1-7-16,-1-6-13 15,0 0-6-15,-1 0-5 16,-1-1 0-16,2 16 6 15,-2 4 2-15,-6 12 2 0,-4 15 0 16,-10 7 9-16,-2 10 2 16,-6 12-1-16,0 11-1 15,2 15-13-15,3 5-4 16,4 9-9-16,6 5-3 16,5 9-7-16,-1 0-2 15,5 2-3-15,9-9 0 16,-2-14-1-16,6 0-5 0,-4-25-41 15,-3-1-34-15,-9-15-87 16,-9-7-38-16,-2-1 499 16,-8-1-268-16</inkml:trace>
  <inkml:trace contextRef="#ctx0" brushRef="#br0" timeOffset="57945.96">17976 17799 976 0,'-2'-7'440'0,"2"1"-204"15,6 2-50-15,4 2-54 16,-3-1-34-16,5-2-41 16,2 1-20-16,2-6-21 15,7 2 7-15,5-4-59 16,-6-2-35-16,16 3 44 16</inkml:trace>
  <inkml:trace contextRef="#ctx0" brushRef="#br0" timeOffset="58215.48">18015 17149 840 0,'13'-7'428'0,"6"3"-46"16,20 1-234-16,6 0-1 0,6 3 15 15,-4-3-25-15,3 3-18 16,-2-5-24-16,0 1-51 16,5 0-14-16,-6-2-10 15,-4-2-13-15,-7-2-57 16,-6-5-47-16,-10-4-128 16,0 3 116-16,-16 7 43 15</inkml:trace>
  <inkml:trace contextRef="#ctx0" brushRef="#br0" timeOffset="58409.37">18387 16613 1323 0,'-16'18'501'0,"12"6"-339"15,4 8-59-15,0 15-13 0,-1 7-17 16,0 2-43-16,-1 4-6 15,4 0-5-15,0 0-12 16,6-3-62-16,2-5 500 16,3-9-358-16</inkml:trace>
  <inkml:trace contextRef="#ctx0" brushRef="#br0" timeOffset="58786.05">17728 17729 992 0,'8'4'510'0,"3"-4"-195"15,3 2-144-15,7 0-40 16,-3 2-97-16,2 2-18 15,-1-1-1-15,1 3-10 16,3-4-60-16,1-3-48 16,6-1 58-16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48:09.7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15978 14722 411 0,'-1'0'231'0,"-1"0"-54"16,1 0 0-16,1 0 10 15,0 0-40-15,26-4-40 16,60-27-21-16,0-6-31 16,16-5 5-16,32 2-5 15,4-4 4-15,26 8-44 16,6 4-9-16,8 2 25 16,30 8 21-16,-5 0 34 15,-2 1 21-15,5 0-3 16,-15 0-12-16,-12-2-21 15,-3 2-17-15,-25 0-25 16,-11-3-8-16,-27 0-9 16,-19-1-2-16,-39-4 3 15,-23 2 7-15,-44 2 5 0,-24 0-1 16,-34 12-6 0,-39 0-8-16,-43 13-10 0,-14 5 1 15,-46 10-1-15,9 16 2 16,6 8-1-16,-17 7 0 15,3 3-21-15,-4 1-6 16,-12 5 2-16,20 5 1 16,19-2 25-16,15 0 11 15,44-15 3-15,18-4 1 0,44-16-4 16,29-7-9-16,41-14-6 16,21-11-4-16,54-5 3 15,26-10 6-15,42-4 11 16,16 2 3-16,21-8 1 15,9 6 1-15,11 6 2 16,6-3-1-16,-16 7 4 16,0-4-1-16,-16 0-2 15,-14 0 3-15,-18-2 1 16,-27 6-2-16,-38 1 0 16,-16 5-4-16,-49 6 6 15,-21-2 0-15,-55 5-5 16,-23 2 0-16,-53 1-15 15,-23 4-4-15,-23 8-1 16,-28 3-6-16,-12 11-9 16,4 8-5-16,-6 12 2 15,22 7 2-15,21 0 8 16,8-5 6-16,41-12 0 0,18-10 2 16,50-13 1-16,28-14-3 15,54-17-6-15,30-8 1 16,60-19 2-16,25-5 7 15,44-17 11-15,15-5 1 16,18 5 4-16,11-1 0 16,2 9 2-16,-7 3 4 15,-14 13-4-15,-29 3-2 16,-45 14-6-16,-29-4-4 0,-59 13 5 16,-22 10 3-16,-49 6-1 15,-22 11 0-15,-66 3-8 16,-31 3-4-16,-46 14-2 15,-28 10-1-15,-9 22-3 16,9 9 1-16,-8 13 1 16,29-3 1-16,28-4 0 15,19-4 0-15,64-21-1 16,19-12 1-16,57-27 0 16,21-17 2-16,76-24 8 15,38-9 2-15,60-24 2 16,37-6 0-16,24-8-7 15,9-10-3-15,-1 11-1 16,-13 6-1-16,-25 17-8 16,-25 8-15-16,-47 18-45 15,-22 10-14-15,-51 16-519 0,-24 8 429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46:17.7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17460 12896 420 0,'-3'-2'237'16,"-11"9"-26"-16,-4-3-42 15,-2 7-34-15,1 2-11 16,-1-7-16-16,3 0 6 0,7-6 17 15,3 0-1-15,7-4-6 16,4 3-9-16,-4 0-37 16,0-1-12-16,0 2-23 15,1 0-8-15,14 7-6 16,3-5-5-16,42 48-3 16,-27-34-4-16,6-3-5 15,1-2-3-15,-1-3-2 16,-4-1-1-16,-2-6-1 15,-6 0-1-15,-8 1-1 16,1 0 0-16,-5 4-1 16,-1 0 0-16,2-3 0 15,-7 2 0-15,0-4 0 16,0-1-1-16,0 0 0 16,-4-1 1-16,-3 0 2 15,-4 1-1-15,1-2 1 16,0 1 0-16,-21 0-1 0,-42-2 1 15,23 2-1-15,5 1-1 16,-4 1 0-16,-7-1-1 16,2 0 1-16,-7-4-1 15,12 3 0-15,5-3 0 16,14 0 0-16,5-1 0 16,11-3 2-16,6 0 5 15,19 2 9-15,4-4 2 0,22 4 1 16,11 3-4-16,7-2-8 15,0 1-2-15,-10 0-4 16,-5-1 0-16,-11 0 0 16,1 4-1-16,-10 1 0 15,-11 0 1-15,-11 0 0 16,-7 0 1-16,-12 2 1 16,-3 1 1-16,-11 1 0 15,-2-2-2-15,-8-2 1 16,-1-2-2-16,-1-1 0 15,-4-2 0-15,-2-2-1 16,-6 2 0-16,2-1-1 16,5 2 1-16,14 2-1 15,10 1 0-15,12-3 0 16,9-1 0-16,9-4-1 16,12-3 0-16,17 4 1 0,7 1-1 15,10-1 1-15,-3 4 0 16,-7-4 0-16,0 5 0 15,-15 2 0-15,-1 2-1 16,-15 8 1-16,-8 2 0 16,-12 3 1-16,-5 2 1 15,-13 0 0-15,-3-1 0 16,-12 0-2-16,-4-4 1 16,-9 2-1-16,-9-1 0 0,-4 2 1 15,-3-2-1 1,14 1 0-16,12 0 0 0,22-5-2 15,7 1 1-15,18-9 0 16,8-4 0-16,21-8 1 16,14-4-1-16,21-5 11 15,-2-7 10-15,9 0 8 16,-10-2 2-16,-15 2-9 16,-3 2-9-16,-25 11-7 15,-6 7-1-15,-19 9 0 16,-6 9 0-16,-19 5-1 15,-6 6 0-15,-10 2-2 16,-7 1-1-16,1 0-19 16,5-2-18-16,2-1-58 15,7 0-49-15,16 0-120 16,-7-7 161-16</inkml:trace>
  <inkml:trace contextRef="#ctx0" brushRef="#br0" timeOffset="4317.97">21419 15301 771 0,'0'-2'336'16,"1"1"-186"-16,2 0-43 15,-1-1 9-15,-2 1 5 16,0 0 4-16,5-1 16 0,12 1-2 15,12 1-17-15,39-5-12 16,-28-6-30-16,2 0-17 16,17-6-32-16,6 4-11 15,10-3-15-15,10 0 1 16,2 2 1-16,2 4-1 16,0-1 1-16,-3 2-1 15,-5 1 1-15,-2-5-16 16,-2 5-61-16,-1 1-57 0,-11 5 72 15</inkml:trace>
  <inkml:trace contextRef="#ctx0" brushRef="#br0" timeOffset="28549.03">15781 15845 789 0,'-9'-43'377'16,"-11"0"-164"-16,5 15-30 15,-1 11-4-15,-7 19-33 16,-3 18-9-16,1 29-7 15,-3 15-3-15,8 30-5 16,0 13-14-16,3 12-30 16,4-2-16-16,3-2-29 15,3-6-10-15,4-12-13 0,3-9-3 16,2-16-16-16,-2-13-15 16,4-22-39-16,2-1-39 15,6-25-118-15,4-12-84 16,4-26 185-16</inkml:trace>
  <inkml:trace contextRef="#ctx0" brushRef="#br0" timeOffset="28978.01">16243 15904 381 0,'20'-21'239'0,"-4"11"13"15,-2 10-37-15,-7 4-14 16,-7 2-8-16,-8 11-24 16,-6 0-6-16,-12 5-24 15,-3 4-18-15,-13 3-25 16,-2 4-8-16,-11 6-18 16,2 5-5-16,-5 9-8 15,0 3-6-15,-9 6-5 16,-6-2-3-16,9-3-1 15,10-6 3-15,21-7 4 0,10-9 5 16,13-14 11-16,9-2 0 16,8-12-1-16,8 4-5 15,17 2-7-15,8 4-4 16,19 8-11-16,6 1-8 16,-5-2-15-16,-3 2-4 15,-2 2-6-15,-7-7 1 16,3 1 0-16,-7-4-8 15,-7-1-39-15,-1 1-28 16,-6-6-77-16,0 5-45 16,-2-4 108-16,-10-4 20 0</inkml:trace>
  <inkml:trace contextRef="#ctx0" brushRef="#br0" timeOffset="29297.54">16773 16536 1027 0,'-10'-11'463'16,"-10"4"-234"-16,-10 12-47 15,-4 7 9-15,-8 21-25 16,-1 10-4-16,7 17 4 0,5-1 2 15,10 4-23-15,3 0-17 16,7-6-47-16,1 0-20 16,12-2-26-16,4-8-8 15,-1-14-16-15,8-3-4 16,2-17-2-16,6-6-12 16,9-13-56-16,3-12-40 15,-4-19-102-15,3-6 424 16,-3-8-195-16</inkml:trace>
  <inkml:trace contextRef="#ctx0" brushRef="#br0" timeOffset="29569.53">16695 15939 721 0,'2'-5'452'16,"11"-3"17"-16,20-10-199 16,14-2 6-16,16-4-44 15,13 4-44-15,4 8-71 16,-17-7-38-16,-10 7-49 16,-10-1-13-16,-10 0-9 15,6 9-8-15,-8-4-37 0,-2-2-30 16,-7-6-98-16,-3-1 151 15,-6-15-18-15</inkml:trace>
  <inkml:trace contextRef="#ctx0" brushRef="#br0" timeOffset="29785.47">17231 15389 919 0,'-32'12'441'16,"6"11"-136"-16,4 9-26 0,10 11-31 15,10 11-16-15,-5 6-59 16,5 8-31-16,-13 14-70 16,-2 0-27-16,8 10-30 15,3-2-6-15,10-14 0 16,3-5-12-16,4-19-56 16,1-8-43-16,-1-10 33 15,10-2 17-15</inkml:trace>
  <inkml:trace contextRef="#ctx0" brushRef="#br0" timeOffset="31125.85">18125 15490 956 0,'-30'3'393'16,"2"13"-245"-16,2 6 12 15,-9 16 11-15,-3 13-24 16,1 13-19-16,1 6-11 16,5 17-20-16,8 2-6 0,11 15-7 15,3-3-9 1,14-1-13-16,4-3-10 0,7-11-14 16,7 1-4-16,5-9-6 15,0-9-2-15,4-7-8 16,-3-4-4-16,3-11-6 15,-4 4-1-15,13-2-2 16,-22-11 2-16,-4-1-16 16,-6-10-22-16,-10-11-62 15,1 2-58-15,0-4 91 16</inkml:trace>
  <inkml:trace contextRef="#ctx0" brushRef="#br0" timeOffset="31463.63">18641 15703 1168 0,'10'-30'468'16,"2"7"-318"-16,-11-1-5 15,-1 24 10-15,-5 4-11 0,-4 24 11 16,1 11-6-16,-2 19-32 16,-1 17-18-16,-4 17-36 15,-6 16-17-15,0 7-24 16,1 4-5-16,2-1-8 16,0-11-3-16,2-1-1 15,2-14-2-15,5-20-16 16,1-7-15-16,0-28-43 15,4-7-27-15,2-18-92 16,4-12-57-16,5-19 156 16</inkml:trace>
  <inkml:trace contextRef="#ctx0" brushRef="#br0" timeOffset="31928.26">19360 15728 564 0,'14'4'253'0,"-17"0"-136"16,-2 5 22-16,3 7 35 15,-21 3 19-15,5 3 4 16,-10 4-44-16,-16 6-32 0,-4 6-45 15,-12 3-12-15,-4 7-9 16,-1 1 1-16,1-1-4 16,0-2-3-16,7-5 13 15,6-2 8-15,4-5 24 16,4 0 9-16,6-4 4 16,2-5-5-16,18 0-22 15,8-2-8-15,16-1-21 16,7 7-2-16,15 1 0 15,10 5-3-15,-3-1-8 16,5-1-6-16,0 4-13 16,-5-4-5-16,7 2-5 15,-4-2-1-15,-4-8-3 16,-1 2-1-16,-3-10 4 16,-1-3-17-16,-3-9-52 15,-3-5-40-15,-2-3-109 16,-4-8-32-16,-7-12 150 15</inkml:trace>
  <inkml:trace contextRef="#ctx0" brushRef="#br0" timeOffset="32126.06">19195 16630 1087 0,'14'11'530'0,"10"-2"-217"15,17 0-76-15,4-7 6 16,-4 2-83-16,12 4-37 0,-8-4-67 15,2 5-32-15,-3-6-16 16,-4-1-2-16,-1-6-8 16,-2-2-25-16,1-6-55 15,-4-2 349-15,-14-3-223 16</inkml:trace>
  <inkml:trace contextRef="#ctx0" brushRef="#br0" timeOffset="32341.33">19619 16536 1187 0,'-8'30'489'0,"-1"20"-265"16,-2 2-42-16,2 5-69 15,-4-1-20-15,0 3-65 0,3-3-12 16,2-6-7-16,3-5-3 15,5-15-6-15,1-6-50 16,5-13-355-16,5 2 291 16</inkml:trace>
  <inkml:trace contextRef="#ctx0" brushRef="#br0" timeOffset="32661.59">19834 15705 1354 0,'6'0'616'15,"27"2"-329"-15,-3-8-56 16,9 0-10-16,1 6-84 16,-1 0-35-16,0 7-45 15,4-4-24-15,0 4-22 16,3 5-3-16,0-3-13 16,2 3-24-16,7-5-44 0,-10-6 66 15,11 1-14-15</inkml:trace>
  <inkml:trace contextRef="#ctx0" brushRef="#br0" timeOffset="33206.08">21578 15363 1086 0,'-11'-29'431'15,"-23"9"-257"-15,-10 5-26 16,-13 23 20-16,-3 18-8 15,-9 28-7-15,2 19 10 16,1 28-17-16,-2 18-16 16,9 31-40-16,5 5-10 15,8 9-13-15,13-2-11 0,16-21-16 16,15-12-12 0,23-29-20-16,6-15-3 0,4-32 7 15,4-6-25-15,-5-24-62 16,-2-13-31-16,3-16-103 15,3-16-494-15,8-31 505 16</inkml:trace>
  <inkml:trace contextRef="#ctx0" brushRef="#br0" timeOffset="33472.98">21829 15568 1068 0,'-5'18'431'0,"-1"4"-221"0,-2 11-19 16,-8 29 39-16,-3 17-6 16,-9 16-43-16,6 12-21 15,-1 3-63-15,-4-5-29 16,12-6-44-16,-6-7-11 15,11-14-4-15,10 2-7 16,5-14-44-16,4-8-23 16,9-23 35-16</inkml:trace>
  <inkml:trace contextRef="#ctx0" brushRef="#br0" timeOffset="33920.05">22412 15835 713 0,'-35'4'353'0,"-10"10"-106"16,-3 3-37-16,-7 7-39 0,5 6-15 16,-16 6-10-16,-3 5-4 15,6 5-4-15,-5 5 3 16,14-4-8-16,10 4-7 16,7-1-15-16,4-11-8 15,16 5-11-15,-2-11-6 16,17-3-5-16,8 2-3 15,14-8-7-15,14 2-4 16,13-8-17-16,10 1-8 0,19-2-17 16,4-2-7-16,-9-6-5 15,-9-4-6-15,-20-6-11 16,-7-3-18-16,-1-9-50 16,-3-3-30-16,-3-2-32 15,-2 0 300-15,-4 13-138 16</inkml:trace>
  <inkml:trace contextRef="#ctx0" brushRef="#br0" timeOffset="34115.21">22589 16445 1492 0,'43'3'644'15,"13"-3"-354"-15,-2-3-121 16,-5 3-15-16,6 7-62 15,-11-1-19-15,1 1-41 16,-5-7-16-16,-7-6-22 0,-3-3-42 16,-6-9-50-16,0-4 377 15,-15 6-238-15</inkml:trace>
  <inkml:trace contextRef="#ctx0" brushRef="#br0" timeOffset="34288.87">22823 16635 1585 0,'-21'68'597'0,"21"-4"-460"15,-8-11-62-15,8-2-54 16,3-6-12-16,0-10-16 16,4 0-25-16,-7-18 31 15,9 0-10-15</inkml:trace>
  <inkml:trace contextRef="#ctx0" brushRef="#br0" timeOffset="34712.25">22826 15641 1241 0,'19'4'575'16,"9"-4"-290"-16,12 11-93 16,1-7-10-16,4 0-85 15,-2 0-28-15,-2-8-26 16,4 3-18-16,0 0-15 15,1-1-32-15,-14-16-66 16,0-2 431-16,0-16-289 16</inkml:trace>
  <inkml:trace contextRef="#ctx0" brushRef="#br0" timeOffset="34891">23257 15113 1333 0,'-28'45'539'0,"-6"11"-365"16,2 23-53-16,-2 5-8 16,0 2-50-16,8 2-17 15,8-7-27-15,6-8-5 16,13-3-34-16,6-9-7 16,6-7 17-16</inkml:trace>
  <inkml:trace contextRef="#ctx0" brushRef="#br0" timeOffset="35274.94">23541 14998 953 0,'2'17'416'31,"0"-9"-231"-31,0 1-28 0,14 29 12 0,13 20-12 16,10 18-10-16,10 10-11 15,-2 8-13-15,4 15 18 0,-7 2 7 16,-14 1-11-16,-5 2-9 15,-14-5-53-15,-8-2-22 16,-18-5-26-16,2-6-8 16,-33-2-8-16,-9-3-3 15,-12-2-8-15,-14-6-20 16,13-19-72-16,11-12-24 0,15-36 345 16,17-22-207-16</inkml:trace>
  <inkml:trace contextRef="#ctx0" brushRef="#br0" timeOffset="35650.64">24036 15208 1095 0,'-9'-30'451'0,"10"20"-249"16,-1-2-11-16,9 9 11 16,3 11-12-16,5 6-29 15,5 7-10-15,6 18-38 16,3 8-13-16,9 29-23 16,3 13-6-16,7 17 3 0,3 8-1 15,-27 1 3-15,7 2-6 16,-17 1-21-16,-11 0-1 15,5-2-5-15,-21-3-3 16,-29-6-7-16,-14-5-7 16,-18-4-16-16,-5-15 1 15,8-18-33-15,6-17-23 0,20-33-73 16,11-8-24-16,27-21-585 16,12-16 511-16</inkml:trace>
  <inkml:trace contextRef="#ctx0" brushRef="#br0" timeOffset="37583.4">14835 16238 881 0,'0'-2'403'0,"13"1"-168"15,2 1-50-15,40 22 3 16,-42-7-22-16,8-1-15 16,3 2-5-16,3-7-49 15,2-4-19-15,-1 0-35 16,-2-5-8-16,-1 0-50 15,-1 0-46-15,-9 5-142 16,-2 6 124-16</inkml:trace>
  <inkml:trace contextRef="#ctx0" brushRef="#br0" timeOffset="37738.42">14949 16740 1204 0,'3'28'548'0,"10"-12"-242"15,12-20-161-15,6-1-47 16,-1-16-32-16,-5-5-58 16,-7-3-154-16,-6 3-77 15,-13 7 111-15</inkml:trace>
  <inkml:trace contextRef="#ctx0" brushRef="#br0" timeOffset="39067.68">13788 15834 470 0,'-6'-11'249'0,"-5"7"-56"15,-2 6-20-15,-7 9-14 16,2 14-12-16,-8 14-12 15,4 9-11-15,-4 23-22 16,1 8-16-16,10 19-28 16,-1 5-12-16,9 7-14 15,0 0 2-15,9 1 6 16,1-8 0-16,12-9-10 16,1-7-6-16,1-15-13 15,10-2-3-15,-11-15-4 16,13-3 0-16,-1-10 9 15,-2 1 3-15,10-5 4 16,-5-6 0-16,1-4-7 16,4-7-2-16,7-2-3 15,-2-4-1-15,12-13-3 0,3-2 1 16,-3-9 5-16,2 4 2 16,-12-2 5-16,-3 2 0 15,-7 1-3-15,-1-1-4 16,0 1-5-16,-2 4 0 15,-3 0-2-15,-1-1 3 16,0-4 0-16,-1-1 2 16,0-5 6-16,-1 1 2 15,0 1 3-15,-6-8-3 0,2 7-1 16,-5-8 9-16,1-4 14 16,0-2 9-16,-3-11 3 15,0-2-7-15,-8-8-17 16,15 0-8-16,-6-9-10 15,4-1-2-15,-1-6-4 16,-4-8 1-16,-3-8-1 16,6-7 0-16,-2-12 0 15,-3-1 1-15,2 0 0 16,-13-8 0-16,-3 0 0 16,-7-10 0-16,1-1-2 15,5 9 0-15,4 19-1 16,1 11-1-16,2 18 0 15,-6 11-2-15,10 20 2 16,-3 11 0-16,-2 21 2 16,9 9 3-16,-14 11 1 0,4 8 1 15,1 11-3-15,-9-1 2 16,-3 5-2-16,-7-1 1 16,-11-2 2-16,0 4-1 15,-14-2 1-15,-5-6-1 16,-5-5 2-16,-4-5 0 15,4-11-1-15,4-1-1 16,2-10-1-16,0-4-1 0,-1-8 1 16,-1-5-1-16,5-6-1 15,10-3-1-15,-2 0-1 16,8 0 0-16,-3-1 7 16,-5 4 3-16,9 2 3 15,-3 1 1-15,7 4-8 16,-2 0 0-16,4 2-2 15,0-1-1-15,4-1 0 16,2 1-1-16,6-5 1 16,3 3 2-16,2-10-1 15,3-7 0-15,4 2-1 16,0-2-2-16,1 9 0 16,1 5-1-16,0 5 0 15,3 6 1-15,6 0-41 16,3 6-33-16,3-12-82 15,1-4 441-15,-1 5-241 16</inkml:trace>
  <inkml:trace contextRef="#ctx0" brushRef="#br0" timeOffset="39487.19">14075 15682 457 0,'0'0'298'16,"0"0"-30"-16,5 0-60 16,3-1-5-16,6-5-11 15,-5-3 3-15,29-59-11 16,-29 26-16-16,6 2-45 15,-4-2-18-15,19 3-25 16,-10 4-7-16,6 2-7 16,-3-2-5-16,-4 6-17 15,5 2-10-15,-4 11-14 16,2 10-2-16,-6 13 3 16,-3 16 3-16,-7 12 10 15,-3 14 3-15,-3 22-7 16,-5-2-5-16,-2 2-10 0,-2-12-5 15,-3 22 4 1,12-56-46-16,2-7-30 16,-1-25-80-16,4-6-57 15,-2-15 125-15</inkml:trace>
  <inkml:trace contextRef="#ctx0" brushRef="#br0" timeOffset="39700.36">13965 15690 244 0,'13'-8'247'16,"7"-1"25"-16,18 2 42 15,11-5-2-15,10 0-92 16,5 0-40-16,-3 1-109 15,-6-2-71-15,-6-2-1 16</inkml:trace>
  <inkml:trace contextRef="#ctx0" brushRef="#br0" timeOffset="42298.89">13772 16457 1786 0,'-23'104'621'0,"-1"-2"-550"15,14-31-59 1,1 1-5-16,-9 57 1 0,-2 12-21 16,-1-20-25-16,3-34-71 15,13-10-45-15,-11-11 92 16</inkml:trace>
  <inkml:trace contextRef="#ctx0" brushRef="#br0" timeOffset="42496.86">13909 16646 1430 0,'-1'79'481'0,"-3"9"-509"0,1-4-97 0,-2-8-112 0,1-2 135 15</inkml:trace>
  <inkml:trace contextRef="#ctx0" brushRef="#br0" timeOffset="42679.7">14128 16358 771 0,'54'-59'423'0,"-20"51"-35"15,3 17-277-15,-17 24-95 16,3 27-1-16,-13 13 5 16,-8 6-7-16,7 2-19 15,-10-12-23-15,10-17 424 16,4-15-308-16</inkml:trace>
  <inkml:trace contextRef="#ctx0" brushRef="#br0" timeOffset="42845.98">14556 16303 1341 0,'17'-46'522'0,"-8"46"-352"0,-3 12-44 15,-6 28-83-15,-4 30 2 16,-19 10-31-16,-6 8-17 15,-2 7-56-15,0-5-42 16,3-13-90-16,6-8-43 16,10-12 146-16</inkml:trace>
  <inkml:trace contextRef="#ctx0" brushRef="#br0" timeOffset="43344.23">14189 16302 1442 0,'19'-6'530'0,"-2"14"-404"0,-8 14-102 15,6 17-17-15,-15 29-3 16,-3 13-2-16,-4 32-16 15,-9 4-15-15,3 9-68 16,8-2 97-16,0-20-19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46:57.7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13793 16371 841 0,'2'-32'504'0,"4"30"-30"15,-1 14-200-15,-5 24-155 16,-6 11-30-16,-1 23-47 16,-2 7-8-16,8 9-12 15,1-9-2-15,8-4-25 16,3-6-28-16,5-24 23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50:08.7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1234 2788 776 0,'-1'68'372'0,"-10"28"-153"16,10 20-19-16,-4 21-56 15,-3 4-31-15,11 14-36 16,-1 3-21-16,9 0-32 16,2 3-6-16,-2-19-4 15,-3-13 0-15,3-27 4 16,2-16 0-16,-3-18 2 16,-3-17-2-16,-3-17-21 15,-4-10-14-15,-2-26-38 16,0-6-13-16,-9-32-11 15,-1-16-3-15,-5-27 15 16,1-18 11-16,-9-32 28 16,-5-13 14-16,6-7 30 15,15 12 13-15,21 33 25 0,7 20 9 16,17 24 4-16,-5 4-7 16,7 2-11-16,5 0-3 15,2 0-2-15,2 1 3 16,2 8 4-16,3 6-4 15,-1 16-16-15,-6 13-9 16,-7 22-15-16,-2 15-1 16,-6 17 4-16,2 13 1 15,-2 17 0-15,-7 1 0 0,-5 2-2 16,1-7 1-16,-9-12 2 16,-2-1 1-16,-8-6 19 15,-5-3 11-15,-14-2 20 16,-7-4 8-16,-10-3 1 15,-7-1-3-15,-4-5-5 16,-13-6 1-16,-5-7-4 16,0-7-6-16,6-4-14 15,19 2-7-15,8-2-13 16,6 7-5-16,4 1 6 16,0 0 4-16,8 4 9 15,3-3 1-15,6 3-4 16,2 1-1-16,3-1-1 15,0 3 3-15,3-7 10 16,-3 2 1-16,-1 0-1 16,-2-9-2-16,-4-3-13 15,-3-5-4-15,-7-13-7 16,0 7-5-16,-6-4-3 0,2-6-2 16,7 5-4-16,2-1-11 15,3-2-47-15,3 3-45 16,5 5-118-16,6-1-57 15,29-1 166-15</inkml:trace>
  <inkml:trace contextRef="#ctx0" brushRef="#br0" timeOffset="348.25">2392 3160 1390 0,'-16'15'565'15,"18"39"-369"-15,4 12-3 16,0 23-31-16,2 14-40 15,-5 4-34-15,-1 9-9 16,3 18-16-16,-5-1-11 16,-6-1-19-16,-3-9-9 0,-3-14-8 15,-1-6 2-15,3-17-26 16,2-11-29-16,3-29-81 16,3-16-57-16,10-24-102 15,5-8 164-15</inkml:trace>
  <inkml:trace contextRef="#ctx0" brushRef="#br0" timeOffset="858.16">3163 3203 1008 0,'12'13'433'0,"-15"13"-220"16,-8 5 6-16,-9 8-6 0,-5 4-47 15,1 2-63-15,-3 1-25 16,-12-8-15-16,-2 3 7 16,-21-4 14-16,-2-3 12 15,-11 8 9-15,-11-7-1 16,2 6-7-16,4 3-10 15,12 0-20-15,16 3-7 0,15-2-17 16,5-6-4-16,17-4-5 16,6-3-4-16,9 0-5 15,3 0-2-15,1 6-4 16,5 0-1-16,1 6-1 16,-1-1-1-16,7-2-3 15,4-4 1-15,3-4-3 16,8-2 1-16,3-5 2 15,1-5 0-15,15-2-1 16,2-10-1-16,17-9-2 16,2-3-2-16,-8-18-1 15,13 2-1-15,-8-6-1 16,1 1-5-16,-1 2-31 16,-6 0-22-16,2 0-79 15,-8 2-42-15,-5 3-283 16,9 11 300-16</inkml:trace>
  <inkml:trace contextRef="#ctx0" brushRef="#br0" timeOffset="1126.04">3588 3564 1332 0,'42'-25'605'0,"26"7"-284"16,2-4-8-16,11 7-91 16,0 0-46-16,-15 0-68 15,1 4-29-15,-9-8-37 16,-3 0-13-16,-4-5-15 16,-3 1-3-16,-4-3-20 15,5 1-25-15,-9-4-55 16,-10 3-47-16,-13 7 127 15,-9-1-25-15</inkml:trace>
  <inkml:trace contextRef="#ctx0" brushRef="#br0" timeOffset="1373.22">4132 3248 1182 0,'-21'67'519'0,"12"19"-233"0,6 9 6 15,1-6-34-15,3-1-45 16,9 2-86-16,-2 0-31 16,4-6-35-16,1 3-15 15,-3-13-19-15,1-6-8 16,-6-2-15-16,-2-7-2 16,-5-4-63-16,1-3-38 15,-4-5-52-15,-3 0-149 16,-3-8 39-16,-2-12 141 0</inkml:trace>
  <inkml:trace contextRef="#ctx0" brushRef="#br0" timeOffset="1592.77">3812 4710 1003 0,'-6'3'507'0,"3"-1"-120"15,15 2-38-15,19-8-32 16,10 0-33-16,8-9-71 15,1-9-37-15,6-8-72 16,1-12-27-16,2-5-39 16,2 1-15-16,4-4-16 15,2 5-15-15,-10 10-57 16,6-1-36-16,-20 11-93 16,1 5 50-16,11 12 81 0</inkml:trace>
  <inkml:trace contextRef="#ctx0" brushRef="#br0" timeOffset="3056.12">1214 5168 651 0,'-7'80'327'16,"8"-25"-120"-16,5 32-67 15,2 12-3-15,9 29-49 16,-5 2-22-16,8 4-21 15,0-14 2-15,-1-22 10 16,-1-12 21-16,-6-25 29 16,-5-5 9-16,-8-28-6 0,-1-2-10 15,-8-25-13-15,-1-2-4 16,-5-24-6-16,-2-18-9 16,1-22-16-16,2-22-11 15,4-37-13-15,4 3-5 16,9-10-8-16,8 6-4 15,24 38-5-15,-2-3-1 16,4 27 0-16,-5 5-3 16,-5 12 1-16,1 8 1 0,7 11 4 15,4 16 2-15,-12 7 2 16,-1 4 1-16,-9 17-1 16,-7 6-2-16,0 22 2 15,-7 14 0-15,-8 12 1 16,-10 4-2-16,-7 6-2 15,-3-4 2-15,-4-12-32 16,1-11-21-16,4-22-62 16,-2-9-49-16,7-19-103 15,5 0-383-15,6 3 439 16</inkml:trace>
  <inkml:trace contextRef="#ctx0" brushRef="#br0" timeOffset="3422.55">1814 5346 919 0,'24'-24'374'15,"-4"24"-210"-15,-3 11-2 16,-4 15 27-16,-2 10-12 16,-5 19-11-16,-2 9-20 15,-4 11-22-15,0 1-6 16,-1-12-18-16,1-11-12 15,5-24-31-15,3-11-15 0,8-18-20 16,4-4-1-16,10-26 7 16,8-4 0-16,8-16-1 15,5-12-6-15,-8 4-12 16,-5 2-1-16,-8 18-2 16,-16 13-1-16,-2 25 1 15,-3 7-1-15,-12 19 2 16,4 6-1-16,2 9 0 15,-4 0 5-15,5-9-31 16,6-8-35-16,2-17-100 16,11-3 31-16,11-15 59 15</inkml:trace>
  <inkml:trace contextRef="#ctx0" brushRef="#br0" timeOffset="3889.1">2506 4829 1069 0,'2'-86'443'16,"-1"36"-234"-16,-1 24-5 16,1 45 6-16,2 20-26 15,5 33-49-15,2 10-19 16,6 30-25-16,3 5-6 16,3 5-14-16,-1-1-7 15,-9-21-16-15,0-1-9 16,-7-2-16-16,-3-14-5 0,-2-24-5 15,0-10 0-15,-3-36 2 16,3-5 0-16,5-17-3 16,-3-16-2-16,17-25-5 15,3-17-2-15,9-14-3 16,11-5 0-16,-2 7 0 16,3 6 0-16,-9 10 0 15,-3 14-1-15,-8 24-1 16,-9 9 1-16,2 28-1 15,-9 5 2-15,-1 12 1 16,0 15 1-16,-12 1 4 16,-6 10 3-16,-9 6 8 15,-8 1 2-15,-3 7 2 16,-14-8-2-16,-1-13-8 16,-2-14-2-16,4-13-5 15,15-9-13-15,9-16-43 16,7-5-27-16,4-30-95 0,2-8-34 15,5-15 6-15,3 0 100 16</inkml:trace>
  <inkml:trace contextRef="#ctx0" brushRef="#br0" timeOffset="4107.06">2982 4836 1242 0,'35'-9'561'0,"-10"17"-243"16,-5 13-23-16,-4 23-87 15,-2 12-37-15,-4 26-75 16,0 7-23-16,-6 5-26 16,-1-6-12-16,-2-12-21 15,-1-7-4-15,-4-10 4 16,0-2-16-16,-5-8-58 16,1-8-48-16,2-11-135 15,1-13-126-15,10-11 236 16</inkml:trace>
  <inkml:trace contextRef="#ctx0" brushRef="#br0" timeOffset="4283.41">3364 5338 1177 0,'29'-22'558'0,"-10"26"-176"16,-7 6-107-16,-9 12-67 0,-1 7-47 15,-2 3-84-15,1 5-31 16,-1-4-32-16,3-2-1 15,-3-6-22-15,1-3-27 16,6-7-44-16,1 0-136 16,3-13 143-16</inkml:trace>
  <inkml:trace contextRef="#ctx0" brushRef="#br0" timeOffset="4610.21">3640 5394 916 0,'16'-43'405'0,"1"2"-79"16,6 8-198-16,-1-3-20 16,3-3 7-16,4 4-34 15,0 4-18-15,-9 5 6 16,-4 10 6-16,-13 19 20 16,-6 7 7-16,-19 23 12 15,-7 10 13-15,-12 18 3 16,-5 3-3-16,12 4 2 15,5-1-3-15,19-7-20 16,9-5-9-16,2-12-20 16,8-4-10-16,3-13-19 0,5-1-8 15,6-12-19-15,1-12-6 16,4-1-7-16,4-7-1 16,-1-16-29-16,9 3-28 15,-1-17-55-15,-9 3 109 16,6 7-22-16</inkml:trace>
  <inkml:trace contextRef="#ctx0" brushRef="#br0" timeOffset="5619.38">1307 6731 962 0,'-4'16'424'15,"3"6"-270"-15,2 20 27 16,7 15 0-16,8 23-61 16,1 10-23-16,3 18-38 15,-3 0-13-15,-6-13-1 16,0 6 6-16,-1-15 13 16,-5-13 6-16,-3-4 3 15,-2-21 12-15,-3-18 4 16,-5-11 1-16,0-19-1 15,-3-13-16-15,2-31-23 16,4-8-14-16,-4-29-20 0,-3-19-4 16,6-14-6-16,3-8-5 15,8 15-4-15,10 14-5 16,11 33-1-16,4 17 2 16,9 11 1-16,4 6 1 15,1 10 1-15,-5-1 1 16,-5 15 7-16,-10 5 3 15,-5 16 7-15,-11-2 4 16,-3 22 9-16,4 8 2 0,-19 6 5 16,6 11-2-16,-21-13-8 15,-7-8-4-15,-10-11-3 16,-1-7-1-16,1-16-21 16,2-7-21-16,16-15-68 15,2-8-49-15,10-14-70 16,6-7-555-16,6 16 548 15</inkml:trace>
  <inkml:trace contextRef="#ctx0" brushRef="#br0" timeOffset="6457.18">1471 6482 587 0,'-1'-41'402'15,"-9"17"46"-15,0 14-215 16,1 7 5-16,4 10-80 16,-1 8-34-16,2 23-42 15,2 10-21-15,4 36-8 16,2 17-10-16,1 13-17 15,-1 7-4-15,0-4-6 16,-3-15 0-16,-1-9-3 16,1-9 1-16,-1-19-1 15,0-3-2-15,0-22-30 16,-1-9-27-16,1-8-101 16,-3-22-74-16,3-5 137 15</inkml:trace>
  <inkml:trace contextRef="#ctx0" brushRef="#br0" timeOffset="6922.86">2037 6635 833 0,'-3'4'346'0,"-15"7"-195"16,-3 6 10-16,-1 4 12 15,-3 3-44-15,-5 8-32 16,-2 6-7-16,-11 8 8 16,1 5 14-16,-5-8 10 15,-1 0 3-15,-13-7 0 16,-5-2 2-16,4-1-16 15,2-7-15-15,23 0-19 16,7-4-17-16,20 3-15 16,3-3-4-16,9 0-10 15,7-2-3-15,9 2 0 16,7 2 0-16,18 4 4 0,3 1-1 16,2-1-6-16,0 0-5 15,-8-4-9-15,2-2-2 16,1-5-2-16,-1-4 0 15,0-11-11-15,2-1-21 16,-8-4-70-16,5-2-56 16,3 0-46-16,-3 0 105 15</inkml:trace>
  <inkml:trace contextRef="#ctx0" brushRef="#br0" timeOffset="8237.79">1557 7094 292 0,'-1'-4'257'16,"0"-4"20"-16,14 5-41 16,-4-4-23-16,9-3-34 15,0-3-2-15,-2-6-17 16,13-5-17-16,10-4-39 16,2-9-19-16,12-14-35 15,-1-2-9-15,-13-3-10 16,3 8-6-16,-9 20-13 0,-5 10-4 15,-9 9-5-15,-2 9 1 16,-11 9 5-16,-6 3 3 16,-7 11 5-16,-6 5 0 15,-9 0 1-15,0 9-1 16,-6-7-11-16,-2 4-17 16,-4-4-58-16,-3-6-43 15,1 4-94-15,-4-11 190 16,7 2-20-16</inkml:trace>
  <inkml:trace contextRef="#ctx0" brushRef="#br0" timeOffset="8488.41">1599 6662 710 0,'10'-23'393'0,"-7"4"-85"15,4 1-47-15,-13 8-61 16,-5 6-48-16,-13 8-48 16,-1 9-24-16,-9 16-43 15,5 8-10-15,1 21-15 16,-1 9-2-16,6 6-3 16,2 3-2-16,11-9 4 15,2-7-9-15,7-1-66 16,1-6-48-16,7 0 63 15</inkml:trace>
  <inkml:trace contextRef="#ctx0" brushRef="#br0" timeOffset="10964.12">2476 7328 619 0,'-11'43'417'16,"20"-43"-55"-16,10-13-63 15,7-13-19-15,13-10-105 16,6-10-36-16,7-9-46 16,3 6-21-16,-16-10-4 15,-9 11-3-15,-16 8 4 16,-10 2 7-16,-15 10-5 16,-8-2-5-16,-14 12-14 15,-6 12-11-15,-4 19-21 16,-1 19-6-16,1 20-4 15,1 10 0-15,4 11 3 0,8-7 0 16,8 6-4-16,7-12-3 16,15-4-3-16,9-4 1 15,13-17-11-15,7-6-26 16,11-25-84-16,10-6-52 16,15-21 434-16,6-15-247 15</inkml:trace>
  <inkml:trace contextRef="#ctx0" brushRef="#br0" timeOffset="11314.19">3135 7032 801 0,'19'-6'435'0,"-15"7"-79"15,-3 23-77-15,-9 11-80 16,-6 9-38-16,-4 10-51 16,-2-5-24-16,7 5-35 15,3-2-9-15,6-7-15 16,4-6-6-16,8-16-5 15,4-9-1-15,8-14 0 16,4-8 1-16,5-8 6 16,7-8 1-16,4-9 2 15,-3-2 1-15,3 1 10 16,-8 4 7-16,-14 11 4 16,3 8-3-16,-16 11-14 15,-1 14-9-15,6 19-1 0,-11 5 1 16,-3 17 2-16,-2 5-1 15,-23 1-6-15,-6-1-2 16,-27 2 4-16,-13 0-2 16,-15 13-70-16,-4 7-23 15,-10 15 109-15,-19 7-60 16</inkml:trace>
  <inkml:trace contextRef="#ctx0" brushRef="#br0" timeOffset="11895.81">1297 8406 637 0,'-15'-21'361'16,"5"10"-61"-16,2 5-35 0,0 9-69 15,-1 5-34-15,-4 9-32 16,-1 5-8-16,-1 18-11 15,-3 11-9-15,-5 20-18 16,-3 4-9-16,7 17-18 16,13 4-8-16,2 8-9 15,4 8-8-15,-1-7-7 16,-5-5-2-16,4-19-6 16,3-8-3-16,4-16-3 15,-7-10 0-15,2-10 4 16,-8-10-1-16,0-11-66 15,2-9-40-15,-1-3-142 16,-5-2-110-16,-10-6 222 16</inkml:trace>
  <inkml:trace contextRef="#ctx0" brushRef="#br0" timeOffset="12046.95">844 9646 599 0,'3'10'399'0,"7"1"-14"15,15-5-98-15,9-3-34 16,17-4-53-16,5-5-30 15,8-4-62-15,1-4-28 16,-4-5-33-16,-1-5-27 16,-8-5-64-16,-7-6-63 15,-10 3 60-15</inkml:trace>
  <inkml:trace contextRef="#ctx0" brushRef="#br0" timeOffset="12255.87">809 8808 1385 0,'-9'-17'590'0,"17"2"-353"16,9-8-49-16,21 2-115 16,12-4-32-16,21-3-36 15,3-1-5-15,13-4-46 16,5 5-39-16,5-3-58 15,8 2 540-15,3 5-320 16</inkml:trace>
  <inkml:trace contextRef="#ctx0" brushRef="#br0" timeOffset="12565.01">1934 8863 840 0,'0'92'457'0,"0"10"-119"15,-8 5-98-15,-7-6-32 16,-6-12-43-16,-3-15-17 15,5-29-36-15,6-12-18 16,6-22-16-16,7-11-3 16,9-14-10-16,3-14-7 15,13-17-16-15,1-8-7 0,0-16-6 16,6-8 3-16,8-3 4 16,5 1 0-16,1 19-4 15,-10 15-4-15,-16 23-10 16,-10 9-5-16,-4 17-9 15,5 11-1-15,0 15-1 16,-2 9-1-16,1 11 3 16,-5-6 6-16,10 2-36 15,4-1-52-15,13-8 211 16,13 12-131-16</inkml:trace>
  <inkml:trace contextRef="#ctx0" brushRef="#br0" timeOffset="13348.09">2807 8414 1101 0,'-28'-46'462'16,"15"30"-255"-16,-7 10-31 16,1 14-7-16,7 14-45 15,-16 6-55-15,11 6-17 16,7 24-27-16,2 7-4 15,6 27-6-15,-1 5-3 16,-5 9-4-16,-2 10 3 0,-10-3 4 16,1-8-9-1,-2-19-18-15,0-15-8 0,5-18-6 16,-2-9 8-16,-1-6 8 16,-4-8 0-16,-5-15 6 15,3-2 4-15,-1-23 8 16,2-10 12-16,7-14-1 15,2-14-4-15,12-5-5 16,3-8-6-16,15-3-7 16,12 8 1-16,13 5 2 15,5 9-2-15,9 11 0 16,4 5-1-16,4 11-2 16,-2 4-1-16,-1 11 6 15,-7 5 1-15,-10 4 7 16,9 5 4-16,-6-3 0 15,2-2-1-15,-6-5-2 16,-4-6-1-16,-3-3-1 0,1-4 0 16,2-1 1-1,-1-2 0-15,-7 0 1 0,-9 3-1 16,2 1-1-16,-10 2 0 16,-6 3 15-16,-2 3 17 15,-16 5 22-15,-7 3 11 16,-22 14 9-16,-8 8-8 15,-9 19 1-15,2 4-5 0,11 4-20 16,8-6-11-16,10-10-21 16,6-7-7-16,12-12-6 15,11 1-1-15,9-18-1 16,7 2 1-16,12-10 2 16,-4-15 1-16,5-3 1 15,2-10 0-15,1-16-1 16,5-3-2-16,4-2 0 15,0 7 1-15,-18 19-1 16,-3 13-1-16,-13 15 1 16,-9 10-2-16,-1 13 1 15,-2 5 0-15,-2-2-3 16,2-7-24-16,18-3-70 16,-5-11-48-16,14-10 359 15,11 3-202-15</inkml:trace>
  <inkml:trace contextRef="#ctx0" brushRef="#br0" timeOffset="13633.04">3728 8860 1221 0,'-2'-39'545'16,"-21"21"-238"-16,-15 8-75 16,-10 22-44-16,-3 5-31 15,-8 10-55-15,11 2-29 16,16-1-35-16,9-4-13 0,26-2-14 15,5-5 0 1,18 0-6-16,5-2 2 0,10 4 4 16,2 5 4-16,-8 8 24 15,-7 3 11-15,-16 5 19 16,0 7 3-16,-12-8-14 16,-5-2-9-16,-7-9-20 15,-5-13-9-15,-4-2-9 16,3-3-24-16,1-12-64 15,3-7-2-15,8-22 34 16</inkml:trace>
  <inkml:trace contextRef="#ctx0" brushRef="#br0" timeOffset="14945.94">3700 8378 1236 0,'24'-10'414'15,"-3"10"-370"-15,-7 7-6 16,7 13-2-16,-2 4 3 16,5 19-32-16,2 12-6 15,-7 15 2-15,1 7 2 16,-20 0-3-16,-3 0-17 16,-19-1-26-16,-10-2-3 15,0 3 1-15,-7-5 21 16,5-10 63-16,11 0 29 0,7-23 25 15,8-12-3-15,8-14-13 16,6-13-1-16,4-4 11 16,3-9 8-16,9-17-18 15,0-9-18-15,8-26-11 16,7-4-2-16,3-7 10 16,3 6 15-16,-5 15 8 15,-5 9-5-15,-5 24-13 16,-7 9-18-16,-3 12-23 15,-1 11 2-15,-1 10 9 16,1 3 4-16,1 11 6 16,-2-1 2-16,-8-1-12 15,-2-3-8-15,-1-3-14 16,-2-4-1-16,4-5-4 16,-5-5 0-16,9-12-3 15,4-7-1-15,2-9-10 16,5-9-11-16,8-12-33 0,3-2-22 15,18 0-45-15,-6-1-8 16,5 4 20-16,-6 8 20 16,-22 6 54-16,-1 11 13 15,-19 16 17-15,-4 11 7 16,-6 14 28-16,-6 8 23 16,-8 11 35-16,-9 1 12 0,-2 1-9 15,8-4-14-15,15-7-36 16,14-10-19-16,11-18-13 15,4-8-1-15,-6-20 2 16,13-5 1-16,5-9-3 16,-4-5-2-16,22-3-3 15,-17-1-1-15,2-3-1 16,4 7 0-16,-17 12 1 16,-3 4 3-16,-10 21 14 15,-7 6 9-15,-7 9 12 16,-6 9 1-16,-1 4-7 15,-3 1-8-15,8-4-10 16,2-3-6-16,7-13-8 16,8-3-4-16,4-8-7 15,7-1-13-15,3-8-40 16,6-5-15-16,5-9-15 0,0-5-4 16,8-11 21-16,-9-19 11 15,13-10 13-15,2-7 18 16,-14-28 2-16,1 6 8 15,-15 5 3-15,-8 14 7 16,-10 32 28-16,1 12 0 16,-4 22 13-16,-1 8-6 15,2 23-9-15,4 13-2 0,-4 19-8 16,3 12-5 0,-2 24 5-16,-6 6 2 15,2 15 7-15,-11-4 3 0,-7-5-3 16,-2 3-3-16,-18-4-5 15,9-5-1-15,0-16 1 16,5-15 1-16,2-31 7 16,-2-8 2-16,3-23 3 15,6-2 0-15,10-28-8 16,3-3-4-16,8-16-7 16,4-6-1-16,14 4-2 15,5-5 1-15,10 16 8 16,1 3 7-16,5 14 15 15,1 2 6-15,-2 10 13 16,4 7 9-16,-2 6 16 16,5 8 5-16,3 1 5 15,-3 0-7-15,-2-2-14 0,-2-3-6 16,-2-5-17-16,4-4-7 16,3-8-12-16,1-4-4 15,-5-4-6-15,-5 0-1 16,-9 4-4-16,-1 3 0 15,-13 6-2-15,1 0-1 16,-10 4-8-16,-6 0-12 16,5 4-38-16,-3-1-26 0,-4-1-64 15,0 0-12 1,2 0 283-16,18 7-127 0</inkml:trace>
  <inkml:trace contextRef="#ctx0" brushRef="#br0" timeOffset="19187.72">3479 14122 1634 0,'91'43'38'16,"25"9"-33"-16,5-2-3 15,2 7-9-15,0 4 14 0,3 15 48 16,8 7 8-16,-1 2 16 16,6 1-18-16,22 4-47 15,-1-4-8-15,38-1-8 16,17-11 2-16,25-11 1 15,25-7-1-15,20-16 30 16,11 5 12-16,17-10 8 16,0-3 2-16,20-6-23 15,2-6-9-15,21-16-13 16,5-8-1-16,24-17-3 16,20-8-3-16,27-14 9 15,27-2-2-15,12-15-3 16,1-4 12-16,11-9 5 15,8-7 13-15,-7-8 18 16,30-1-10-16,12-3-7 16,-9-9-17-16,22-15-14 15,-30-11 4-15,-6-22-8 16,-18-10 5-16,3-27 3 16,5-6-7-16,-28-32 3 0,0-7 5 15,-25-13 0-15,-16-18 7 16,-5-5 13-16,1-4 0 15,-32-5 2-15,4 0-7 16,-29 3-9-16,-20-8-2 16,-16 6-2-16,-34-1 0 15,-37-3 2-15,-7 2-2 0,-42-8 1 16,-17-4 0-16,-26-4-4 16,-18 1 6-16,-36 8 0 15,-18 9 2-15,-25 23 4 16,-31 8-4-16,-21 10 0 15,-13 18-3-15,-32 1 5 16,-8 8 3-16,-20 17 0 16,-18-3-2-16,-14 17-6 15,-10 0-4-15,-13 6-5 16,-18 0-4-16,-24 3-12 16,-9 7-3-16,-38 6 1 15,-11 9 1-15,-20 9 6 16,-19 18-2-16,-17 14 1 15,-13 10 0-15,-11 14 0 16,-7-3 3-16,-16 9-1 16,-2-1 1-16,-17 17 1 15,15 3 1-15,-20 5 2 16,-3 6 1-16,-7 1-1 0,-29 3 0 16,9 4 0-16,9 5-1 15,-22 6 0-15,7 3 0 16,-11 13-1-16,-21 6 1 15,9 11 0-15,3 9-2 16,-13 16-2-16,-7 8 0 16,-12 12 0-16,1 5 0 0,8 1 1 15,-11 11 0-15,6 15 0 16,0 6 0-16,-9 15 0 16,9 2 1-16,-11 7 0 15,-11 10 0-15,9 20 1 16,11 6 0-16,13 17-1 15,24 11-2-15,7 0-1 16,20 0-1-16,26 7-13 16,-6-1-2-16,18 7 3 15,-5 5 2-15,11 1 17 16,3 1 5-16,36 5-5 16,23-1-3-16,18 6-9 15,11 3-2-15,0 5 6 16,20 9 0-16,9-7 7 15,11-2-2-15,17 2 3 16,0-4-3-16,16 6-6 16,-2 2-1-16,11 3-1 0,-3 8 4 15,6-7 1-15,12 13 3 16,8-1-2-16,9-7 5 16,17 6 0-16,17-16-3 15,15-3 6-15,5-9 5 16,18-15 13-16,3-4 9 15,24-17 3-15,14-3-6 0,29-11 1 16,12-2-4-16,21-20-8 16,9-6-1-16,16-16-14 15,3-9-1-15,33-11-1 16,11-1 1-16,22-10 0 16,23-11 0-16,20-6 0 15,22-7 1-15,29-11-4 16,11-4 9-16,31-13-3 15,13-4 2-15,10-13 5 16,38-1-8-16,18-13 6 16,8-7-4-16,35-9 0 15,-7-4 2-15,23-8 0 16,8 0 1-16,18-9 3 16,18-3-3-16,10-10-5 15,20-13 2-15,16-19 0 16,-3-6-3-16,23-12 8 15,2-5 2-15,17 0-2 16,10-9 4-16,9-10-5 16,1-1-3-16,13-3 3 0,1-1-4 15,-10-7-5-15,1-7 3 16,-8-2 3-16,-7-6 0 16,-8-7 8-16,-12-7-4 15,-27-9-4-15,-8-5 2 16,-19 6 0-16,2-4-2 15,-25-22 1-15,-12 2-1 16,-34-15-2-16,-14 4 4 0,-38-1-2 16,-26-1 0-16,-38-4 2 15,-29-10 0-15,-43 5 2 16,-11-1 1-16,-55 7 1 16,-14 4-1-16,-42 10 1 15,-21 9 0-15,-23-1 4 16,-19 5 0-16,-28 2-1 15,-19-3-3-15,-25 5-10 16,-16-4-3-16,-32 2-2 16,-6-4 1-16,-21 9 3 15,-11-1 0-15,-18 4-1 16,-10 9 0-16,-6 2 0 16,2 6 2-16,-10-3-1 15,-10-2 0-15,-4 2-5 16,-9 7-2-16,-10 11-1 15,-7 6 1-15,-38 13 5 16,-5 0 2-16,-39 15-2 0,1 3 0 16,-20 11-3-16,9 12-1 15,-2 13 4-15,-11-2-2 16,0 6 2-16,-13 4-1 16,-6 0 2-16,-11 8-1 15,4 6 1-15,-34 3 1 0,1 15-2 16,-12 10-1-16,-23 19-1 15,29 5-1-15,-23 19 0 16,-10 6 2-16,3 11 1 16,-18 9 1-16,3 5 1 15,14 2-1-15,2 7-1 16,-17 7 0-16,6 18 0 16,16 15-1-16,-7 19 0 15,16 7-2-15,-10 18 1 16,-18 13 0-16,5 10 0 15,24 6 2-15,17 19 1 16,10-14 1-16,41 11-2 16,-12 5 0-16,39-5-57 15,35 9-35-15,4 29 417 16,7-7-280-16</inkml:trace>
  <inkml:trace contextRef="#ctx0" brushRef="#br0" timeOffset="22719.6">2604 17364 940 0,'7'14'357'0,"-1"-7"-256"16,8-2-71-16,10-1-32 15,2-1 2-15,3 0 0 16,-2-1 1-16,-6 0 1 16,-2-7 8-16,10-1 15 15,6 2 7-15,19-4 7 16,10-1-5-16,9-3-11 15,11-4-7-15,19 1-8 16,-30 4-1 0,0 1-7-16,69-10-2 0,33 3-1 15,-12 4 1-15,-11 4 15 16,9-5 11-16,0-3 12 16,13-4 5-16,20-4 5 15,-1 2-1-15,6-6-3 16,11 1-5-16,3 0-9 15,4-4 0-15,28-1 16 16,-6 0 2-16,19-2-7 16,-2 4-6-16,15 1-24 15,-3-3-5-15,23 1 3 0,15-3-5 16,8-10 7-16,24 0 3 16,-10-8-6-16,13-4 0 15,-5 10-6-15,0 3-2 16,4 2-1-16,-5 3 5 15,0-3 9-15,-9 10-1 16,18 3 7-16,7 2 3 16,5 2-7-16,14-6-4 0,-9-3 0 15,0 3-7-15,7-2 0 16,-2 2 5-16,-1-5-4 16,9 1 7-16,-5 1 9 15,3-6 1-15,2 10 9 16,-22-5-4-16,-6 7-5 15,-13 0 4-15,-26-5-4 16,-9 10-1-16,-25 3-3 16,-9 6-8-16,-24 3-2 15,-6-3 3-15,-21 0 0 16,-5 3 3-16,-23-3-6 16,-11 0 0-16,-28 4-4 15,-15 3-1-15,-33 4 1 16,-13 4 1-16,-21 7 1 0,-24-7 0 15,-7 9 1 1,-7-5-1-16,-22-5-1 16,2 2-2-16,-15 1 19 0,-11-3 1 15,-12 5 1-15,-14 4 3 16,-32 0-19-16,-18 11-3 16,-33 3-1-16,-19-3-1 15,-34 10-1-15,-14-1 0 16,-14 8 1-16,-36 5 0 15,-2 5-1-15,-24 8 0 16,-33 1 0-16,15 9 0 0,-29 0-2 16,12-10 1-16,-19 4-1 15,-7-15 0-15,0-1 1 16,-17 4 1-16,10-8 0 16,-18 3 0-16,17-4 1 15,-12-1 0-15,-9 5-1 16,19-7 0-16,-26 8 0 15,11 0 0-15,-2 3 0 16,-20 2-1-16,-1-4-1 16,16 3 1-16,-8-1 0 15,-4 0-1-15,-1-1 0 16,-22 1 0-16,23-3 1 16,20-1 0-16,13-3 0 15,22-4-1-15,4-4-3 16,2-3-1-16,17-9 3 0,9-3 2 15,20-8 2-15,17-1 5 16,29-7 1-16,-5-2-1 16,33-9-2-16,1-4-1 15,14-1-1-15,22-5 1 16,9-5-2-16,10 1 0 16,18-3-1-16,6 2 0 15,11 7 0-15,19-3-1 0,25 1 0 16,10 2-1-16,16-6-1 15,17 8-2-15,4 0-7 16,21 3-3-16,22 5-2 16,8-2 1-16,32 1 5 15,6 2 2-15,41-5 0 16,11-1 1-16,32-5-2 16,15-3 2-16,30-1-3 15,15-7-1-15,39 2 8 16,10-7 0-16,33-3-1 15,20 5 2-15,14-4-7 16,24 1 2-16,25-1 0 16,12 2 8-16,34-7 0 15,25 4-3-15,16-3 5 16,20 2-8-16,11-10 6 16,-4 2-3-16,21-3 7 15,0-12 2-15,20 5-6 16,-35-7 9-16,50-1-11 0,-20 5 2 15,13 4 4-15,43 2 2 16,-56 1 4-16,27 5-1 16,-45 0-6-16,1 4 0 15,-14 0 3-15,-18 4 1 16,-15 3 8-16,-27-4-4 16,-39 12 10-16,-20-1 1 15,-46 4 3-15,-23 10 1 0,-43 6 1 16,-38-2-6-16,-45 11-1 15,-30 1-1-15,-53 4-9 16,-16 10-2-16,-49-4-6 16,-13 5 8-16,-30-2 5 15,-8-2 2-15,-17 3 10 16,-10-3-8-16,-5 0-5 16,-3-2-2-16,-5-7-6 15,2-2-1-15,4-5 1 16,-1-7-1-16,8 1 0 15,-4 0-1-15,-8-3-1 16,-11 5-1-16,-26 2-1 16,-15 2-1-16,-16 8-1 15,-16 1 0-15,-31 6-1 16,-6 6-1-16,-28 2 1 16,-22 7 0-16,-7-1 0 15,-24 5 0-15,-21 4-1 0,-12-1 1 16,-9 6 1-16,-21 1 0 15,-33 2-1-15,6-4 1 16,-37 3-2-16,-10-1 1 16,20 1 1-16,-33 0 0 15,-14 5 0-15,16-7 0 16,-41 2 0-16,19 3-1 16,2-4 1-16,-9 11 0 0,2-3 0 15,2 5 0-15,-7 4 0 16,2-3 0-16,7 7 1 15,-2-2 0-15,15 5 0 16,7-7 0-16,32-1 0 16,10-7 2-16,16-10-1 15,-4 1-1-15,7-6 0 16,0 5 0-16,10-4 0 16,24 1 1-16,6-1 1 15,9-7 2-15,28 2-1 16,10-4 1-16,40-5-2 15,10-3 0-15,19-5-1 16,14-7-1-16,38-5 0 16,4-1 1-16,31-11 2 15,13-1 1-15,6-5-2 16,27-3-1-16,26 3-3 16,11 1-5-16,23 0-5 0,12-4-2 15,27-5 2-15,26 5 0 16,29-5 2-16,18-3 1 15,38-3 0-15,13-14-1 16,34-9 4-16,25-3-6 16,27-7-2-16,25 3 3 15,24 6-4-15,16 2 6 16,34 1 5-16,-19-3-1 0,47-2 1 16,22 0 3-16,19-7-7 15,35 3 9-15,-1-1-1 16,-3 1 3-16,8 7 6 15,0 5-10-15,7 5 3 16,-17 2-2-16,-11-2 1 16,9 4 1-16,-18-5 0 15,-10 2 0-15,-2 6 1 16,-23 1 0-16,-33 11-3 16,-2 3 3-16,-50 6-3 15,-18 2 0-15,-33 9 0 16,-24 5 0-16,-37 3 3 15,-30 6 0-15,-36 4 2 16,-26 3-1-16,-42 1-2 16,-14-2 0-16,-35 3-7 15,-18-4-1-15,-19 8-1 0,-17 3-5 16,-30 1-36-16,-12 1-35 16,-22 1-56-16,-12 9 156 15,-17 7-31-15</inkml:trace>
  <inkml:trace contextRef="#ctx0" brushRef="#br0" timeOffset="23553.42">9420 17039 1094 0,'100'-44'430'16,"-75"32"-246"-16,12-7-107 16,20-9-26-16,8-5 3 15,15-12-24-15,4 1-10 16,15 0 3-16,-3-3 6 15,1 11 25-15,1 5 10 0,-1 12 0 16,6 11-1-16,9 18-14 16,-43 11-6-1,1 0-6-15,47 36-1 0,-1 19 1 16,-28 2 5-16,-33 9 0 16,-16 2 4-16,-22 27 13 15,-13 4-3-15,-19 3-6 16,-3-4-9-16,-2-22-21 15,2-5-7-15,6-11-30 16,1-6-24-16,4-12-69 16,-2-1-43-16,1-23 496 15,0-3-296-15</inkml:trace>
  <inkml:trace contextRef="#ctx0" brushRef="#br0" timeOffset="23820.6">10869 17309 1195 0,'-22'20'500'15,"5"3"-301"-15,6 10-30 16,9 23-98-16,1 6 3 16,9 14-12-16,-2 7-16 15,9 5-23-15,4-3-1 16,10-11 1-16,7-16 5 15,17-21 18-15,8-15 10 0,21-31 8 16,11-9-3-16,4-37-18 16,8-15-7-16,0-11-67 15,6-5-37-15,15 8-34 16,3 6 44-16</inkml:trace>
  <inkml:trace contextRef="#ctx0" brushRef="#br0" timeOffset="24260.09">14789 16423 1412 0,'27'-74'553'16,"-29"-15"-368"-16,-7-2-61 16,-12 1-19-16,-22-2-35 15,-18 26-42-15,-18 16-9 16,-27 28-4-16,-7 17 8 0,-3 31 12 15,-10 13 6-15,1 28 1 16,-3 16-10-16,16 21-14 16,17 14-8-16,23 23-8 15,7 11 1-15,1 18 4 16,2 2-2-16,0 14 2 16,6-13-2-16,16-24-32 15,10-11-32-15,17-56-48 16,6-17-24-16,7-36-45 15,0-16-40-15,2-27 144 16</inkml:trace>
  <inkml:trace contextRef="#ctx0" brushRef="#br0" timeOffset="24500.24">12963 16956 1341 0,'-5'66'554'0,"2"11"-293"16,19 20-155-16,5 1-11 16,9 2-22-16,0-9-15 15,7-26-3-15,8-10 4 16,17-22 1-16,7-18-9 0,16-26-13 16,6-18-10-16,-3-26-70 15,-8-7-57-15,-9-7-157 16,-11 5 169-16,-18 10 16 15</inkml:trace>
  <inkml:trace contextRef="#ctx0" brushRef="#br0" timeOffset="25124.93">11966 18177 459 0,'-9'-40'183'0,"-3"7"-59"16,4-3-26-16,3 14 32 16,-4-6 18-16,0 6-6 15,3 5 8-15,1-8 21 16,10 11 5-16,11-4 6 15,4 2 3-15,21 4-16 16,17-1-6-16,26 3-26 16,22-2-19-16,16-2-36 15,10 2-20-15,1-5-30 16,0 3-12-16,-7-4-15 16,-11 3-3-16,-20 2-16 15,-16 2-20-15,-17 4-50 0,-10-5-22 16,-18 5-36-16,-9-4-16 15,-21 7 108-15</inkml:trace>
  <inkml:trace contextRef="#ctx0" brushRef="#br0" timeOffset="25380.15">12498 17835 1853 0,'0'35'674'15,"11"8"-484"-15,-4 14-160 16,19 16-12-16,8 21 7 16,-4 10-12-16,-9 12-7 15,-6-4 1-15,-10-11 4 16,-5-14-8-16,0-28-23 15,-1-1-91-15,1-5 74 16</inkml:trace>
  <inkml:trace contextRef="#ctx0" brushRef="#br0" timeOffset="99629.83">20659 8246 1055 0,'-21'5'364'16,"4"-5"-328"-16,8-2-28 15,5 2-2-15,5-10 12 16,12 4 20-16,17-4 25 16,17 2 20-16,30-16 14 15,9-8-15-15,39-6-23 16,10-12-19-16,18 3-29 15,5-1-4-15,0-3-8 16,-1 4 6-16,-5 7 22 16,-1 6 12-16,-25 11 16 0,-11 4-4 15,-38 12-20-15,-16 5-12 16,-35 6-10-16,-20 3 1 16,-39 6 3-16,-21 0 0 15,-33 1-1-15,-13 3-4 16,-33-4-3-16,-9 7-2 15,-9 6-1-15,-11 4 0 16,11 11-2-16,5 0 1 0,14-5 0 16,19 2 1-16,20-11-1 15,12-3 1-15,28-8-1 16,12-11-1-16,40-4 1 16,17-6 1-16,36-11 5 15,13-6 5-15,34-12 8 16,5-4 1-16,25 1-6 15,6 5-3-15,-15 1-7 16,5 4-2-16,-69 15 1 31,-29 7-1-31,2-1 1 0,61-13-3 0,-42 14 0 16,-34 5 1-16,-77 21 1 16,-24 5 1-16,-48 13-1 15,-16 8 0-15,-20 5-1 16,2 4 0-16,8 1-1 15,7-6 0-15,37-11 0 0,18-10 0 16,47-17-1-16,28-9 0 16,48-14 0-16,20-7 0 15,50-26 0-15,27-12 0 16,38-19 0-16,19-9 0 16,22 2-2-16,6 2 1 15,-2 18 0-15,-13 6 0 16,-34 16 2-16,-27 8 2 15,-58 17-1-15,-33 9 1 0,-64 15 2 16,-34 10-2-16,-59 13-1 16,-40 8-1-16,-31 8-2 15,-13 9 1-15,-5 13 0 16,28 1 1-16,38-8 2 16,27-9-1-16,63-28-3 15,20-11-1-15,47-16-1 16,24-5 3-16,36-22 15 15,27-5 7-15,41-22 10 16,15-7-1-16,16 4-13 16,-2 3-5-16,-32 23-9 15,-19 6-1-15,-57 17-1 16,-31 8 0-16,-59 10 2 16,-32 4-1-16,-32 17 1 15,-19 8 3-15,-6 2-32 16,5 8-32-16,0-7-89 0,12-4-79 15,19 0 139-15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15:02.0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7907 5776 684 0,'-3'-31'332'0,"-3"2"-158"0,6 12 0 0,0 5 0 0,2 10-38 16,-8 2-17-16,-11 1-18 15,11 12-9-15,-7 8-13 16,4 6-4-16,-2 16-13 16,-5 4-5-16,-10 16-2 15,0 6-1-15,-4 5-7 16,4 2-8-16,1-6-17 0,8-2-6 16,1-11-10-16,3-7-1 15,3-18-1-15,3 5-1 16,5-3 0-16,-2 0 1 15,0 3 0-15,-4-13-4 16,-1-5-24-16,-1-7-16 16,6-7-55-16,0-2-36 15,2-11-69-15,2-1-34 0,0-11-83 16,0 6-60-16,0-4 247 16</inkml:trace>
  <inkml:trace contextRef="#ctx0" brushRef="#br0" timeOffset="269.06">7564 6386 297 0,'-9'-30'244'0,"1"8"65"16,0 11-33-16,2 1-62 16,-1 10-31-16,2 0-46 15,0 0-20-15,-1 10-20 16,-3-3-9-16,4 14-17 16,-3-2-5-16,2 13-1 15,-1 1-2-15,2 9 5 16,5 6 0-16,1-7-6 15,4-1-5-15,6-14-14 16,1-5-9-16,10-13-11 16,3-4-5-16,1-11-6 0,0-6 1 15,0-5-15-15,-1-7-18 16,-1-7-64-16,1-4-50 16,0-3-143-16,1-4-116 15,-9-9 249-15</inkml:trace>
  <inkml:trace contextRef="#ctx0" brushRef="#br0" timeOffset="745.91">7908 5718 496 0,'-5'14'298'0,"-2"-12"6"16,6 5-110-16,-11-2-41 16,10 0-22-16,-21 3-25 15,6-2-3-15,-7 5-5 16,-5 4-10-16,-4 9-19 15,-7-5-8-15,2 10-13 16,-5 0-4-16,-193 117 54 47,2 1-99-47,187-110 1 16,22-10 0-16,-6 3 0 15,-24 23 0-15,13-4 1 16,-1-9-1-16,7-15 1 15,11-2 0-15,12-8 0 16,0-5 1-16,1-5-5 0,-5-2-17 16,-2-3-54-16,-2-4-37 15,9 1-87-15,-6-4-49 16,-6-6 158-16</inkml:trace>
  <inkml:trace contextRef="#ctx0" brushRef="#br0" timeOffset="1097.61">6808 6134 554 0,'-11'0'276'0,"5"2"-91"16,-2 5-15-16,-10 3-33 15,-4 0-7-15,-7 8 2 16,-10 0 3-16,6 14-5 15,-1-1-5-15,3 2-5 16,5 2-7-16,6-3-11 16,5 2-5-16,4 0-15 15,4-3-10-15,1 10-17 16,4-1-6-16,0-3-13 16,2-1-7-16,4-11-2 15,7-3-1-15,10-5 2 16,6-3 2-16,9-10-6 0,2-5-3 15,7-8-9-15,2-7-4 16,9-1-51-16,0-5-37 16,2-3-108-16,7-3-103 15,-10 6 187-15</inkml:trace>
  <inkml:trace contextRef="#ctx0" brushRef="#br0" timeOffset="27637.66">15910 5811 550 0,'-12'-18'272'0,"1"2"-101"15,4 4-3-15,-1 2-33 16,4 10-10-16,-5-1-1 16,7 2-3-16,-2 3-8 15,2 4-7-15,8 7-21 16,-6-3-10-16,5 15-20 16,0 3-5-16,8 19-6 15,4 12-2-15,-1 8-6 16,15 13-5-16,-5-5-13 15,1-3-4-15,7-2-8 16,-11-12-1-16,6-8-1 16,0 0 0-16,-1-5-1 15,-4 0 2-15,-3 3 1 16,-1-6 3-16,-2 6 3 0,-1-5 2 16,-1-6 0-16,0 2-3 15,0-14-3-15,1-1-2 16,1-9-2-16,2-5 0 15,-4-3 2-15,7 7 0 16,-11-11 0-16,-2 5-6 16,-10-7-34-16,-4-7-21 15,3 8-51-15,0-6-28 16,-1 1-60-16,1 0-33 0,0 0-99 16,-1-1 194-16</inkml:trace>
  <inkml:trace contextRef="#ctx0" brushRef="#br0" timeOffset="27990.56">16136 6790 382 0,'-11'0'235'0,"1"-7"0"16,2 1-37-16,0 1-23 15,2-2-15-15,2 7-9 16,1 4 0-16,6 12-18 15,1 3-14-15,3 7-30 16,8 10-9-16,3 4-12 16,3-1-7-16,1 1-16 15,-1-13-7-15,4-3-4 16,1-4 2-16,-2-10 19 0,1-3 12 16,0-16 25-1,-7-2 7-15,-1-6-6 0,-5-5-12 16,-3-8-30-16,5-4-15 15,-10-15-19-15,8 2-6 16,-4 8-5 0,-4 19-16-16,0 1-58 0,11-62-44 15,5 5-138-15,-1 6 10 0,2 49 138 16</inkml:trace>
  <inkml:trace contextRef="#ctx0" brushRef="#br0" timeOffset="29294.58">15999 5767 391 0,'1'-9'232'0,"-2"5"-7"16,2 4-37-16,-6-4-21 16,4 4-23-16,-1 0-33 15,1 0-5-15,-3 14-15 16,-1-2-4-16,-15 33-12 16,7-33-9-16,3 6-17 15,7 3-3-15,-16 0-8 16,2 3-4-16,-15 0-5 15,-3 6-4-15,-5 7-5 16,-7-1-3-16,1 2-5 16,-6 3-3-16,9 13-2 15,-6-3-2-15,2 6-2 16,-4-2 1-16,3-7 1 16,-2 5 3-16,1-3 1 15,8 5-1-15,-11-7-2 16,8 1-2-16,1-4-1 15,0-3-1-15,10-4 0 0,2-2 0 16,5-1 0-16,1-2 1 16,3-2-1-16,5-3 0 15,1-14 1-15,3-2-1 16,7-6-5-16,-4-7-18 16,8-2-47-16,3-3-31 15,0-11-74-15,6 0-43 16,3-8-268-16,3-3 316 15</inkml:trace>
  <inkml:trace contextRef="#ctx0" brushRef="#br0" timeOffset="29643.11">15059 6447 247 0,'3'-17'247'15,"-1"4"38"-15,2 3-39 16,-1 2-38-16,-2 0-71 15,-1 8-28-15,-3 0-32 16,2 0-8-16,0 0-8 16,-7 17-2-16,-22 52-1 15,12-34 1-15,1 7-5 16,-1 4 0-16,-1-2 4 16,8 0 1-16,3-3 11 15,2-5 2-15,6-5-2 0,4-7-1 16,8-1-4-16,2 0 0 15,5-8-3-15,2 3-6 16,3-11-9-16,2-3-9 16,7-2-15-16,2-8-5 15,7-4-5-15,9 0-8 16,2-13-50-16,2-3-46 16,1-4-144-16,1-7 127 15,1 7 36-15</inkml:trace>
  <inkml:trace contextRef="#ctx0" brushRef="#br0" timeOffset="61922.8">7993 16372 1003 0,'26'21'369'15,"4"-3"-277"-15,9-5-50 16,6-4-15-16,8-1-2 16,0-3-7-16,11 4-12 15,11 1 4-15,-3-4 13 16,-1 1 9-16,-1-3 7 15,-4-3-4-15,11 0-11 16,9-1-8-16,7-4-9 16,10 2 2-16,9-8 5 15,3 3 3-15,22-4 8 16,-6-2 2-16,10-1 9 0,1-2 5 16,8 3 3-16,3 0 3 15,8 4-4-15,9 4-5 16,-2 1-10-16,-55 3-8 15,2-1-9-15,93 0-2 16,238-14 2-16,-254 6-8 16,-3-1 0-16,8 2-2 15,10 4-1-15,-13-3 1 16,9 1 0-16,3 1 1 16,-13-1 0-16,20 7 0 15,-10-1 2-15,-9 1 4 16,12 5 3-16,-14 4 12 15,-4 3 4-15,7 5 3 16,-15-2 0-16,-3-5-8 16,1-4-1-16,-5 1-8 15,3-1-1-15,0-3 0 16,1 4 1-16,-15-3 6 16,-17-4 2-16,-1 5 7 15,-7 1 1-15,-13 3 4 16,2-1 1-16,-36-1 0 15,-8 1 0-15,-19-5 1 16,-10 1 0-16,-8 4 1 0,-14-1 1 16,-15-5 1-16,-6 5 2 15,-10-3 2-15,-4 0-1 16,-8 0-7-16,-3-2-7 16,-6-2-10-16,0 0-5 15,4-4-2-15,2-5-8 16,3-1-57-16,3-3-55 15,9-2 65-15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16:12.9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2251 9981 540 0,'-28'-4'291'0,"9"3"-57"15,-9 1-14-15,0 0-11 16,6 0-2-16,1-3 3 16,9 2-8-16,9-1-26 15,2 2-20-15,2 3-52 0,-1-3-24 16,0 0-40-16,3 3-10 16,23 19-9-16,37 27-3 15,-35-33-7-15,6-6-2 16,1-7-4-16,3 1 0 15,7-3 0-15,3 2-1 16,-4 1-1-16,2-2 1 16,-2 1-37-16,-1-2-34 15,8 1-108-15,0-2-80 0,2 0 158 16</inkml:trace>
  <inkml:trace contextRef="#ctx0" brushRef="#br0" timeOffset="1032.06">3085 9547 520 0,'-8'0'289'15,"-2"-3"-59"-15,3 2-78 16,1 0-18-16,-3-1-10 16,3 2-2-16,1 2-6 15,1 3-4-15,2-4-19 16,0-1-13-16,2 0-26 16,0 0-12-16,0 0-18 15,0 0-4-15,11 1-5 16,11 2-3-16,38-2-1 15,-33-8-1-15,1-1-1 16,-2 1-1-16,-2 5-1 16,0 0-1-16,-5 2 1 0,-11 2 3 15,-9-2 12-15,-6 4 9 16,-11-1 13-16,5 4 3 16,-6-4 0-16,-1 0-2 15,-2 0-1-15,-2-3 0 16,8 1 1-16,0-1-2 15,7-2-3-15,0-3-2 16,6-1-5-16,0 1-2 0,3-1-6 16,2-1-3-16,-2 1-8 15,1-1-3-15,-1 2-4 16,0-2-1-16,-3 2-1 16,0 5-1-16,1-1-2 15,1 1 0-15,0 0 0 16,-1 0-1-16,1 0 0 15,0 0 0-15,-8 5-1 16,-7 3 1-16,-35 37-1 16,34-31 0-16,5-4 0 15,5 0-1-15,3-4 0 16,2-3 0-16,8-3 0 16,-6 0 1-16,0 0 0 15,13 0 0-15,13-2 1 16,35-11-1-16,-26-1 1 15,0-1 0-15,-1 3 0 16,0 1 0-16,-13 3 0 0,-1 1 0 16,-10 5 0-16,-4 2-1 15,-6 4 3-15,-2-2-21 16,1-2-50-16,-1 0-34 16,1 0-96-16,-3 2-58 15,-4 1 164-15</inkml:trace>
  <inkml:trace contextRef="#ctx0" brushRef="#br0" timeOffset="2189.57">3794 10120 484 0,'3'-11'268'16,"2"4"-54"-16,-5-3-32 16,0 6-50-16,0-3-12 15,-1 5-5-15,-1 0-9 0,2 1-21 16,0 0-12-16,4 1-15 15,25 2-2-15,31 8 4 16,-18-5 3-16,10 1-1 16,6-1-3-16,26 1 0 15,2-5-4-15,25-1-7 16,2-3-5-16,7-4-1 16,-1-5 1-16,8-1 2 15,9 4 1-15,-2-3 2 16,0 0 1-16,-6-2 0 15,0-4-3-15,-11 2-11 16,-1 3-5-16,-22 4-8 16,-13 2-1-16,-11 7-4 15,-11 3-5-15,-16 2-2 16,-4 6-1-16,-15-8-2 0,-1 5 1 16,-14-6-2-16,2-2-21 15,-2 3-68-15,4 3-47 16,-2 4-149-16,-3 4-360 15,5 13 437-15</inkml:trace>
  <inkml:trace contextRef="#ctx0" brushRef="#br0" timeOffset="5637.59">1484 12103 950 0,'28'121'428'15,"-37"-66"-225"-15,2 9-20 16,-3 25-36-16,-1 4-22 16,5 19-15-16,-1-2-6 15,6-8-28-15,1-10-10 0,0-25-2 16,0-14-2-16,1-23-7 16,3-12-3-16,5-18 3 15,7-11 1-15,7-34-3 16,-1-17-7-16,20-37-19 15,0-15-8-15,0-28-4 16,10-5 0-16,-11 3 4 16,2 14 6-16,0 43 15 15,-9 19 0-15,-6 42 0 16,-7 14-5-16,-4 32-11 16,-1 14 5-16,4 23 8 15,1 15 4-15,2 14-3 16,2 9-4-16,-4 3-16 15,8 5-4-15,-1-21-6 16,2-9-1-16,4-19-1 0,-13-14 3 16,0-8-42-16,-2-8-39 15,-6-13-112-15,6-11-70 16,3-9-138-16,-9-19 232 16</inkml:trace>
  <inkml:trace contextRef="#ctx0" brushRef="#br0" timeOffset="5809.61">2256 12528 1008 0,'10'-4'500'0,"-3"-1"-167"16,3-3-43-16,6-1-96 15,1 0-46-15,8 0-75 16,1 0-23-16,6-2-34 16,6-3-6-16,4 2-29 15,-2-5-38-15,3-2-133 16,2 2-74-16,-6 9 154 15</inkml:trace>
  <inkml:trace contextRef="#ctx0" brushRef="#br0" timeOffset="5962.4">2523 12794 1243 0,'-12'66'559'0,"14"-37"-259"15,7-11-74-15,9-19-95 16,15-8-37-16,18-19-48 15,9-4-26-15,-1-25-87 16,7-13-69-16,7-8 81 0</inkml:trace>
  <inkml:trace contextRef="#ctx0" brushRef="#br0" timeOffset="6441.82">3352 12156 1230 0,'-12'54'579'15,"-2"8"-271"-15,14 23-62 16,1 18-69-16,6 20-65 16,10 7-30-16,0 7-30 15,2-4 8-15,11-17-7 16,-2-9 1-16,-2-25-1 16,-7-14 0-16,-7-20 1 15,-4-17-3-15,-4-13-9 16,1-14-3-16,-4-31-9 15,-1-7-4-15,0-41-8 16,-7-12-5-16,4-36-7 16,-6-38-3-16,9-22-3 15,6-10-1-15,16 26-2 16,12 30 1-16,15 39-1 16,7 16 1-16,11 19 2 15,4 9 0-15,-10 22 1 16,-6 13 3-16,-20 21 4 15,-8 18 4-15,1 27 10 0,-11 13 6 16,-9 22 15-16,-8 9 9 16,-24 2 11-16,-3 6 1 15,-33-3-9-15,-9-2-10 16,-10-17-20-16,-5-16-8 16,13-27-11-16,14-16-20 15,11-24-61-15,12-6-52 16,16-18-92-16,10-1 315 0,32-11-105 15</inkml:trace>
  <inkml:trace contextRef="#ctx0" brushRef="#br0" timeOffset="6587.96">4214 12587 1730 0,'0'32'627'0,"0"-14"-522"15,-1-14-67-15,3-17-128 16,7-9-65-16,17-13 83 16</inkml:trace>
  <inkml:trace contextRef="#ctx0" brushRef="#br0" timeOffset="7200.46">5311 12322 1227 0,'-6'-21'543'16,"-12"-2"-253"-16,-7-2-63 0,-13 0-9 15,-4 0-30-15,-6 2-29 16,-9-3-21-16,-10 1-55 15,1 9-24-15,3 26-40 16,10 13-11-16,10 36-7 16,1 19-1-16,9 26-1 15,6 12 1-15,15-4 0 16,10-14 1-16,20-33 0 16,7-20-1-16,9-30 3 15,7-10 4-15,13-19 14 16,11-8 6-16,5-16 3 15,-3-11 1-15,-19-10-9 16,-8-4-1-16,-13 1 2 16,-5-1-2-16,-5 18-1 15,-17 5-1-15,-2 31 2 16,-9 18-1-16,-14 36-2 16,-3 30-1-16,-17 24-7 0,-1 18-1 15,-10 15-4-15,1 3 0 16,14 4-4-16,4-8 0 15,24-22 1-15,11-15 0 16,9-29 2-16,5-14 6 16,10-22 16-16,0-11 9 15,10-27 11-15,8-11-2 16,2-24-14-16,5-7-8 0,-11-13-11 16,-6-2-5-16,-8-7-18 15,2-2-17-15,1 8-63 16,-6-1-44-16,3 16-79 15,-9 3 330-15,-3 14-115 16</inkml:trace>
  <inkml:trace contextRef="#ctx0" brushRef="#br0" timeOffset="7770.52">4218 12563 1212 0,'-2'7'521'0,"2"-2"-286"16,-1-4-35-16,1-1-67 15,0-1-13-15,0 0-22 16,0-1-8-16,11-3-14 15,0-3-5-15,-2 2 4 16,32-33 5-16,-35 32-2 16,1 2-6-16,-2 9-16 15,3 5-10-15,-4 1-15 16,2 6-6-16,5-6-9 16,-1 0-2-16,-1-1-2 15,-6-5 0-15,-4-2 14 16,-10 1 7-16,2-3 14 15,-1-1 5-15,-2-7-8 16,0-4-7-16,0-5-15 16,6-1-7-16,2 2-10 0,4 2-1 15,1 5-31-15,3 5-29 16,4 0-90-16,1 1 48 16,0 3 45-16</inkml:trace>
  <inkml:trace contextRef="#ctx0" brushRef="#br0" timeOffset="20579.93">6733 9615 453 0,'0'0'259'0,"0"0"-32"16,14 5-41-16,-1-3-53 15,31 5-12-15,-23-14-17 16,-7-2 1-16,2 2-7 16,8-1-9-16,-7-1-23 15,-1-1-12-15,-6 4-21 16,-3 2-6-16,-3 3 0 16,-5-2 5-16,-1 3 6 15,1-1-1-15,0 1-10 16,-1 0-5-16,-5 0-5 15,-3 1 0-15,-3 3-3 16,-2 1 1-16,-22 24 6 16,22-20 3-16,8 0 5 0,5-8 1 15,-1 1 3-15,15-2-2 16,-7-2-3-16,16 2-4 16,0-1-11-16,-10-1-3 15,13-1-2-15,-14-1-1 16,10 1-17-16,-1-4-22 15,1 4-71-15,1-1-48 0,-7 4 90 16</inkml:trace>
  <inkml:trace contextRef="#ctx0" brushRef="#br0" timeOffset="61356.2">11405 10059 542 0,'-17'0'306'16,"-4"1"-30"-16,10 1-43 0,7 2-36 15,-3-6-16-15,10 2-31 16,-4-1-17-16,-1 0-32 16,2-1-10-16,7 1-15 15,28 1-6-15,72 0-10 16,-43-8-5-16,24-2-9 15,13-3-3-15,4-3-10 16,13 1 2-16,4 0-9 16,9 0-3-16,8 8-6 15,0-2-5-15,-9 0-3 16,-11 5-1-16,0 3-1 16,-16 1 0-16,-16 0 3 15,-12 2 1-15,-31 0 2 16,-8 0-2-16,-20 6-1 15,-12-2 0-15,-22 1 2 16,-14 2 2-16,-21-6-2 16,-8-2-2-16,-27-1-3 0,-7-1 0 15,-14-1-3-15,-7-2 0 16,0 7-3-16,-11-3-2 16,-6 14-4-16,-2 3-1 15,2 4-1-15,3 1 1 16,10-6 3-16,7 1 2 15,18-3 1-15,25-1 0 16,20-5 0-16,3-5 0 0,21-2-2 16,2-1-1-16,17-4-5 15,18-2-1-15,16-3-1 16,17 2 2-16,25-2 6 16,11-4 2-16,33 1 1 15,3-4 2-15,17-4 3 16,-2 0 1-16,3-1 3 15,-3-2 1-15,-9 11-1 16,-5-4 1-16,-27 3-3 16,-9 3-2-16,-12-3-1 15,-8 6-2-15,-7 5 0 16,-15 2 0-16,-16 0 0 16,-12-2 2-16,-17 2 3 15,-9 0 0-15,-26 7 0 16,-4 0-3-16,-15 6-2 0,1 1 1 15,7 2-25-15,0-3-22 16,-3-8-62-16,11 5-56 16,-4 2-88-16,1 6 148 15</inkml:trace>
  <inkml:trace contextRef="#ctx0" brushRef="#br0" timeOffset="75812.3">12178 10992 382 0,'-5'2'248'0,"1"-2"-21"16,1 0-64-1,2 0-25-15,0 0-28 0,0 0-7 0,-1 0 1 16,1 0 1-16,0 0-8 16,-1 0-7-16,2 0-27 15,0 0-13-15,0 0-17 16,0 1-5-16,20 7 2 15,37 30 1-15,-22-41-2 16,10 2-4-16,-4-12-9 16,5 8-4-16,-7-1-6 15,-10-4-1-15,-8 7 1 16,-7-5 3-16,-3 3 3 16,-2 5 3-16,0 0-1 15,-7 0-1-15,5 9-1 16,-5-7-1-16,-3 0 3 15,-1 0 1-15,0-4 6 16,1 1 1-16,-11 1-4 16,-5 1-2-16,-49 6-9 0,23-7-2 15,-9 6-2-15,-6 0 0 16,13 9-2-16,-1-6 0 16,10 2 0-16,3-5 0 15,13-1 1-15,7 2 3 16,11-7 6-16,6 0 6 15,6-7 7-15,3 5-1 16,9 2-2-16,3-5-5 16,12 5-7-16,4-4-2 0,10-4-2 15,4 8-1-15,-6-5 0 16,0 6 0-16,-8-1-1 16,-12-7 0-16,0 9 0 15,-7-5 0-15,-7-2 1 16,2 1 0-16,-5-6 0 15,-3-1-1-15,-5 5 2 16,-4 4 2-16,-8 2-1 16,-5-1 0-16,-9 5-2 15,-3-5-2-15,-3 2 0 16,3 3-1-16,-4 0-1 16,2 13 0-16,-3-4 0 15,1 5 0-15,3-1 0 16,4-12-1-16,10 2-1 15,10-1 1-15,11-2 1 16,12 5 3-16,11-10 7 16,-6-4 2-16,12 3 2 0,-7-4-3 15,3 1-5-15,3 3-1 16,-9-7-1-16,4 0 0 16,-4-1 1-16,2 1-4 15,-5 3-29-15,-5 6-24 16,-5 0-83-16,-3 3-57 15,-3 5 119-15</inkml:trace>
  <inkml:trace contextRef="#ctx0" brushRef="#br0" timeOffset="87659.6">17040 13022 359 0,'-11'-7'190'0,"13"4"-15"0,1-8-28 16,8-1 8-16,12 1-5 15,-3 2-19-15,13 3-10 16,7 6-25-16,6 4-10 16,6 0-18-16,10 5-8 15,16-1-18-15,6-3-12 16,4 2-8-16,6-6 2 0,-2 0 10 16,6 5 6-16,15-5 13 15,-2 2 4-15,9-3 5 16,-1 0 0-16,2 2-17 15,4-2-9-15,-4 3-17 16,-6 3-8-16,-17 5-5 16,-2 4-2-16,-12 6-1 15,4 4 1-15,-24-7-5 16,-1 0-14-16,-10-4-58 16,-11-8-49-16,10 4-159 15,-10 1 174-15</inkml:trace>
  <inkml:trace contextRef="#ctx0" brushRef="#br0" timeOffset="88639.56">13118 12911 696 0,'-3'-10'258'15,"3"3"-179"-15,0 9-8 16,0 0 8-16,-1-2 33 16,1 0-2-16,0 0-5 15,0 0-4-15,25 9-3 16,41 6-4-16,-16-23-9 15,12 0-8-15,17-2-19 16,-1-5-6-16,13 3-13 16,4 2-1-16,0-3-6 15,10 5-3-15,8 4 1 16,-3 4 0-16,6 4 9 16,-4-1 4-16,-1-1-2 15,7 6-5-15,2-4-9 16,-7-1-4-16,-10-6-10 15,-3 2-3-15,-9-6-6 16,8 3-5-16,-8 4-21 0,-5-9-14 16,-6 9-36-16,-7-1-20 15,9 6-35-15,8 10-24 16,10 4-88-16,6 2 149 16</inkml:trace>
  <inkml:trace contextRef="#ctx0" brushRef="#br0" timeOffset="113850.13">13978 14830 503 0,'33'-26'264'16,"6"1"-69"-16,4 6-67 15,1 4-10-15,-1 10-12 16,2 5-1-16,8 9-8 16,7 2-8-16,18 3-26 15,14-1-15-15,24-4-17 16,15 0 1-16,26-9 7 15,17 0-3-15,10-5-8 16,25-2-8-16,21 1-16 0,0 1-2 16,32 5-1-16,-12 2 2 15,16 6 21-15,4 0 13 16,5-2 11-16,4 0 2 16,11-5-1-16,1-1-11 15,9-3-4-15,1-2-5 16,-5 0-17-16,-3-2-1 15,-14 2-2-15,-5 3 2 0,-24 0 3 16,-3 2 2-16,-19 7-7 16,-11 1 0-16,-24 9-5 15,-12 0 1-15,-22 0 10 16,-5 1 4-16,-16-5 7 16,1 1 2-16,-16-7 0 15,3-1-2-15,-23-8-4 16,-12-6-4-16,-21-4-12 15,-15-6-18-15,-9 2-75 16,-10 0-76-16,-18 9 98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18:46.4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14887 8398 496 0,'-1'-1'294'16,"-2"-3"-22"-16,-2-4-25 16,2 5-37-16,-3-1-13 15,-1-6-28-15,-2 1-14 16,-3-1-36-16,-26-30-21 0,41 33-27 16,0 4-14-16,8 1-17 15,6-2-5-15,4 4-5 16,13 0 2-16,6-4-5 15,2 3-4-15,4-8-8 16,-2 2-3-16,-1 7-4 16,0 0 0-16,-14 9-1 15,-12-2 0-15,-17-3 0 16,-15 5 1-16,-17 1 0 16,-6 8 0-16,-19 5-2 15,-7-1-1-15,-4-1-1 16,4-6-2-16,12-2 0 15,-3-2 0-15,11-2 0 16,-4 0-1-16,7-1-1 16,15 0 1-16,15-3-1 15,11 0-1-15,19-4 1 16,10-2 2-16,22-6 4 0,1-3 5 16,18-3 6-16,7-3 2 15,1 1-2-15,4-1-2 16,-15 3-6-16,-14 4 1 15,-23 4-1-15,-9 5 1 16,-22 2 2-16,-12 2 1 16,-16 4-1-16,-15-3-1 15,-16 4-4-15,-5 3-2 0,-15-4-2 16,10 2-1-16,1 1-1 16,4-3 1-16,20 3-2 15,5-3 1-15,23-5 4 16,16-3 7-16,23-7 25 15,9-3 8-15,21 1 9 16,7-3 2-16,15-1-8 16,7-1-4-16,0-5-12 15,-7 2-8-15,-21 4-13 16,-10 0-1-16,-19 4-21 16,-10 0-25-16,-12 4-68 15,0 5-52-15,-14 0-58 16,-5 12 121-16</inkml:trace>
  <inkml:trace contextRef="#ctx0" brushRef="#br0" timeOffset="2042.63">13143 8952 637 0,'-28'-1'317'0,"23"4"-87"0,-3-1-15 15,18 2-37-15,3-2-19 16,10-5-34-16,13-1-6 16,15-4-14-16,11-2-10 15,17 1-26-15,5 0-9 16,5 1-12-16,-1 0-5 16,-5-1-8-16,-1 6-4 0,-6 3-8 15,-7 0-3-15,-14 4-1 16,-11-1 0-16,-18 1-1 15,-10 1 5-15,-16 0 8 16,-17-1 1-16,-21 1-1 16,-9 0-1-16,-22 3-6 15,-5 0-4-15,-11 0-2 16,-1-3-6-16,1 0-4 16,2 0-2-16,5-1-3 15,1 4 1-15,17-3-3 16,15 1-1-16,23-2 0 15,12-4 0-15,22-6 2 16,12 0 3-16,34-7 2 16,19-3 0-16,27 2 0 15,11-6 1-15,7 1-1 16,1-2 1-16,-11-1-1 16,-5 3-1-16,-24 9-1 0,-11-2-1 15,-38 7 0-15,-11 4 1 16,-28-1 1-16,-12 6 1 15,-22 6 0-15,-13 0 0 16,-30 3-1-16,-30 4-1 16,-25 1-2-16,-13 0 0 15,-8 6-1-15,16-7 1 16,22 1-2-16,18-1 1 0,40-3-2 16,15-3 1-16,38-3 5 15,-2-6 3-15,37-2 11 16,23 0 2-16,21-6 5 15,33-3 0-15,14-8-4 16,8-4-2-16,8 0-6 16,-7 0-2-16,-25 8-4 15,-16 1-1-15,-42 7 1 16,-20 5 2-16,-47 5-1 16,-22 6-1-16,-41 4-2 15,-16 1-3-15,0 5-13 16,-7-2-21-16,10 0-85 15,5-5-47-15,9 0-123 16,15-1-98-16,37-4 252 16</inkml:trace>
  <inkml:trace contextRef="#ctx0" brushRef="#br0" timeOffset="8337.93">10796 8550 571 0,'-13'-33'291'0,"11"6"-65"16,-11 6-16-16,9 12-42 15,5 7-11-15,6 5-38 0,12 2-12 16,23-3-13-16,10-4-5 16,22-8-10-16,11 1-8 15,13-3-14-15,2 2-10 16,6-1-12-16,-2-2-3 16,-11 0-8-16,2 0-5 15,-10 6-5-15,-15 2-3 16,-19 5-1-16,-8 4-2 15,-33 1 1-15,-7 5 2 0,-29 1 3 16,-21 0 0 0,-27-1-1-16,-12-1-3 0,-23-2-4 15,0 1-3-15,-10-2-1 16,2 2-1-16,14 5-1 16,0-1 0-16,31 7 0 15,10-3 0-15,23-7 0 16,13-5 1-16,19-15 0 15,24-2 3-15,43-10 10 16,16-3 3-16,49-7 7 16,5-6 2-16,12-2 4 15,4-5 1-15,-10 0 1 16,-10 3-4-16,-44 9-12 16,-17 8-5-16,-52 11-2 15,-23 11-2-15,-55 10-1 16,-37 13 0-16,-44 14-4 0,-15 4-1 15,-1 7 0-15,8-1 0 16,26-4-3-16,15 0-7 16,35-10-13-16,20-3-16 15,22-5-48-15,20 1-33 16,27-1 324-16,17-8-185 16</inkml:trace>
  <inkml:trace contextRef="#ctx0" brushRef="#br0" timeOffset="27974.12">14781 13662 282 0,'-36'-14'169'0,"32"8"3"15,1 4-53-15,5-1-14 16,-4 2 9-16,1 0 12 16,0-1 8-16,-1 1 0 0,-18-5-7 15,-13-8-22-15,33 13-9 16,8-1-23-16,10 2-8 16,-14 0-12-16,15 0-3 15,-3 1 1-15,1-1 2 16,1-3 2-16,6 2-1 15,11-3-5-15,8 1-4 16,14 2-7-16,-2-4-3 16,10 0-3-16,7 2-1 0,9 1-2 15,-6 0 0-15,0-2-4 16,-5-2-2-16,-2-1-2 16,6 1-2-16,6 3-2 15,-1 1-1-15,-5-1-1 16,-6-1-1-16,-9-1-2 15,2 2 1-15,-2-1 1 16,1 0 2-16,-4-2 0 16,-3-1-1-16,3 0-1 15,6 3-3-15,0 4-1 16,-2-3-1-16,-5 3 0 16,-4-1 0-16,-6-1-1 15,4 5 0-15,-4-4 1 16,-2 1 1-16,-1 0 3 15,1-2 2-15,-1 6-1 16,-7 0 0-16,1 0-3 0,-2 0-1 16,-13-4-1-16,8 1 0 15,-6 2-1-15,3 2 0 16,3 2-2-16,-4-3-1 16,-4-3 0-16,-7-1-1 15,4 0 1-15,-5 1 0 16,-4-1-1-16,-1 3 0 15,-7-3 0-15,-1 1 0 0,-1-1-1 16,0-1 0 0,0 1-2-16,-1-2-3 0,1 1-34 15,0 1-31-15,-1 0-77 16,1 0-45-16,1 0-117 16,0 3 187-16</inkml:trace>
  <inkml:trace contextRef="#ctx0" brushRef="#br0" timeOffset="34741.08">10877 13897 342 0,'-17'-12'217'16,"7"5"4"-16,0 0-21 16,4 9-23-16,-2-2-19 15,8 8-27-15,3 0-11 0,6-3-16 16,12 3-3-16,8-4 4 16,6 1-1-16,14-12-7 15,13 5-7-15,19 1-19 16,2-2-9-16,-4 3-15 15,-2-4-5-15,-21-6-10 16,-1-3-6-16,-4 7-4 16,-9 4-1-16,-14 2 1 15,-8 8 0-15,-19-5 1 16,-7-3-2-16,-16 3-3 16,-15-3-3-16,-15 8-6 15,-3 6-3-15,-14 3-5 16,0-1-1-16,-4-1 0 15,0-1 0-15,16-4 0 16,10 3 0-16,18-6 1 16,7-1-1-16,19-3 0 15,6-11 4-15,18-5 10 16,11-8 6-16,23-5 11 0,19 8 4 16,5-11 1-16,-1-1-2 15,-3-4-2-15,-13 0-4 16,-15 8-5-16,-12 4 0 15,-31 9-4-15,-16 2-2 16,-21 9-5-16,-6 4-3 16,-17 10-5-16,-1 8-1 15,-13 2-1-15,-5 3-2 0,10-3-12 16,1 0-17-16,16 0-59 16,5 0-38-16,6 8-73 15,7 9 116-15</inkml:trace>
  <inkml:trace contextRef="#ctx0" brushRef="#br0" timeOffset="39851.48">15948 12703 424 0,'0'13'226'16,"-1"-2"-81"-16,-7 1-1 15,3 0 13-15,-8-8-9 16,5-3 3-16,4-4-5 16,-5-6-6-16,5-5-21 0,-4-4-14 15,3 0-22-15,1-1-11 16,0 2-19-16,-3 0-7 15,7 4-13-15,-1-1-5 16,-4 0-5-16,5 2-2 16,-12-2-2-16,3 1-1 15,8-6 0-15,-6 0-1 16,5-5 0-16,-1 2-1 16,0 5-4-16,3 2-1 0,-4 3-2 15,-9-1-2-15,-6 1 1 16,-7 0 1-16,-4 1 0 15,2 0 0-15,-3 1-1 16,4-5 2-16,2 2 3 16,-2-2 0-16,-2-2-2 15,-2-1-1-15,-3 2-4 16,-3 0-2-16,3-1 0 16,-5 0 1-16,2 0 1 15,-3-2 4-15,-10-3 2 16,-1 2 2-16,-11-5-2 15,-1 7-4-15,3 0-3 16,0-2-2-16,1 2 0 16,-2-5-1-16,10-1 0 15,-1 5 0-15,-9-1-2 16,1 6 1-16,-13 1 2 16,2 1 1-16,7 4 1 15,3 2-1-15,1 2-2 0,5-2 0 16,-9 3-1-16,-5-5 0 15,-4 0-1-15,-2 3 1 16,2-2-1-16,5 3 0 16,2 3 0-16,-1-2 2 15,7 3 0-15,-4 2 0 16,-6 0 1-16,2 3-1 0,-6 2-1 16,5 1 0-16,5 1 0 15,-3-3 0-15,16 2 0 16,-1-1 0-16,-2 1-1 15,0 2 0-15,-12-2-1 16,4 6 0-16,5 3 0 16,4 4 0-16,0 5 1 15,-4-6 0-15,6 0 0 16,-5-4 0-16,15 2 0 16,0 2 0-16,1-1 0 15,2 4 1-15,-5-9-1 16,2 4 0-16,4 2-1 15,3 5-1-15,1 1 0 16,-2-7-1-16,4 2 1 16,-2-1 1-16,1 2 1 15,-1 1 0-15,8 3 0 16,-1-7 0-16,-5 0 0 0,10-1-1 16,-10-1 0-16,3 0 0 15,7 3 0-15,-6 1 0 16,5-2-1-16,0 5 1 15,2-2 1-15,2-1 0 16,1 1 1-16,1 3 0 16,-1-8-1-16,3 2 1 15,0 1-1-15,-2-10 0 0,3 15 0 16,-4-7 0-16,1-1 0 16,1 3 0-16,1-6 0 15,-2-2 0-15,3 3 2 16,-2 0-1-16,2-4 1 15,6 4 0-15,-6-11 1 16,6 1-1-16,1-5 1 16,-2 2-6-16,6 1-26 15,2-6-23-15,0 2-74 16,0 0-43-16,2-4-119 16,3-15-80-16,58-27 235 15</inkml:trace>
  <inkml:trace contextRef="#ctx0" brushRef="#br0" timeOffset="40443.78">11683 12439 324 0,'-5'-4'169'16,"1"4"-33"-16,0 0-6 0,3 0-1 15,-1 0 5-15,1 0 0 16,0 0-8-16,-2 0-20 16,-4 3-14-16,2 1-27 15,-3 10-11-15,2 3-15 16,-34 37 0-16,33-28 11 15,0-3 2-15,2 5 0 16,1 2-2-16,2-2-10 16,-1 4-5-16,-1-1-6 15,-1-4-4-15,-4-3-11 16,1-2 0-16,-2-12 4 16,1 6 3-16,5-6 7 15,-2 1 5-15,6 2 6 16,0-8 3-16,0-5 3 15,3 0-3-15,-3 0-11 16,0 0-5-16,0 0-6 0,4 0 0 16,13 3 4-16,2-2 4 15,39-13 4-15,-26 6 0 16,13-5-1-16,8 5-2 16,8 0-5-16,-6-3-1 15,-5-1-5-15,-9-1-3 16,-4 1-5-16,2 2-1 15,-5 8-3-15,-5 0 1 0,-9-2 1 16,1-2-10-16,-5-8-49 16,0-1-51-16,6 1 416 15,2-7-268-15</inkml:trace>
  <inkml:trace contextRef="#ctx0" brushRef="#br0" timeOffset="97052">15205 7347 589 0,'-43'-2'295'0,"32"1"-91"15,1 0-55-15,-2 5-30 16,3 5-10-16,0-2-5 0,4 7 1 15,-2-7 3-15,1-5-3 16,3-2-4-16,2 0 2 16,1-2-12-16,0 1-4 15,0 0-6-15,0-1-5 16,0 1-18-16,1-4-8 16,7-13-12-16,13-34-2 15,-21 25-3-15,3 0-1 16,-2-9-2-16,3-2-1 0,2-7-5 15,-1-4-1-15,3-3-2 16,-1 1 1-16,-5 3 1 16,-2 3 0-16,-2 6-3 15,-6-2-1-15,-4 3-4 16,-2 0-1-16,-4 4-2 16,-6 2-2-16,1-6-2 15,-2-1-2-15,-1-4-1 16,0-10 0-16,-2 14 1 15,-2 0-1-15,0 4 1 16,-2 5-1-16,-9-1 1 16,1 3 1-16,-17 6-2 15,-5 3 1-15,-4-2-2 16,-2 3-1-16,8-5-1 16,2 1-1-16,4-1 1 15,3-1-2-15,4 6 1 16,-3 4 0-16,-10 7 1 0,-4 1 0 15,-5 3-1-15,3 3 0 16,5 0 0-16,6 1 0 16,1 1-1-16,2-2 0 15,5 1 1-15,-9 2-1 16,-7 1 1-16,-7-1-1 16,-6 5 0-16,4 0 0 0,8 3 0 15,8 3 0-15,2 2-1 16,-5 0 0-16,-14 9 0 15,-10 4 0-15,-5 2 1 16,1 4 0-16,11 1 0 16,-1-1 0-16,11 4 0 15,-2-5 0-15,-2 1 0 16,6 0 0-16,-1-6 0 16,9 1-1-16,13-7 1 15,4-2-1-15,6-1 0 16,4 1 0-16,1 1 0 15,3 2 0-15,-4 3-1 16,-1 1 1-16,3 2 0 16,1 0-1-16,-6-2 0 15,8 2 0-15,3 1 1 16,-8-4-1-16,15 3 0 0,-10-9 1 16,2 4 0-16,8 1 0 15,-1 3-1-15,4 4 2 16,-1 1-1-16,-2 4 1 15,-3-3 0-15,4 2 0 16,0-6 0-16,1 0 0 16,7 1 0-16,-4-6 0 15,3-2 0-15,-1-8 0 16,1-4 0-16,5 1-1 16,0-12-23-16,1 4-11 0,0-7-34 15,0 1-20-15,0-1-25 16,0-4-18-16,0-19-46 15,0-35-23-15,2 30-68 16,1-1-33-16,2-6-163 16,4 3 287-16</inkml:trace>
  <inkml:trace contextRef="#ctx0" brushRef="#br0" timeOffset="97499.91">11702 6837 288 0,'3'-17'200'16,"0"3"-8"-16,1 2-50 16,-1 0-15-16,0 4-17 15,-2 2-1-15,-1 1-2 0,-1 5-4 16,0 0-9-16,-1 0-3 16,1 0-9-16,0 0-8 15,-3 6-20-15,-3 14-11 16,-8 34-17-16,8-28-3 15,-2 3 3-15,1 4 7 16,-1-1 6-16,-1 4 0 16,3 9-1-16,-2-3-3 15,1 9 1-15,3-6 4 0,1-3 11 16,3-4 1-16,2-12 2 16,4-4-2-16,3-10 1 15,7-6 5-15,1-6 10 16,7-6 2-16,9-5-1 15,11 2-7-15,8-3-18 16,3-2-9-16,-6-1-15 16,-4-5-4-16,0 2-6 15,-3-1-1-15,2 0-1 16,-8-1 0-16,-1-2 1 16,-1-3-6-16,3-5-60 15,6 3-50-15,11 5 402 16,10 5-261-16</inkml:trace>
  <inkml:trace contextRef="#ctx0" brushRef="#br0" timeOffset="102388.96">13228 9007 385 0,'-8'-1'207'0,"0"1"-61"16,4 1-33-16,4 1-55 15,0-2-19-15,0-2-16 16,8 0-5-16,19-9-11 15,34-16-3-15,-24 12 33 16,6 5 11-16,13 4 10 16,9 4 0-16,2 1-32 15,4-2-13-15,5 2-10 16,-6-4-2-16,11 0 0 0,0-2 0 16,2 1 16-16,-6 0 15 15,-6 4 21-15,-17-3 4 16,-22-2-10-16,-6 0-13 15,-26 1 3-15,0 5 7 16,-22 3 3-16,-15 7-2 16,-24 4-21-16,-21-2-10 15,-13 3-8-15,1 1-2 0,4-1 0 16,9 3-1-16,5-4 3 16,1-3 8-16,3 1 20 15,2-6 6-15,7 4 12 16,10-1-4-16,20-4-12 15,10 1-6-15,19-8-3 16,10-4 0-16,22-3 2 16,11-1-1-16,19-4-10 15,10 2-7-15,1-4-6 16,7 3-1-16,-8 5-1 16,-10-2 1-16,-4 8-19 15,-16-3-31-15,-16 4-120 16,-3 2-107-16,-8 10 165 15</inkml:trace>
  <inkml:trace contextRef="#ctx0" brushRef="#br0" timeOffset="158324.63">14755 8456 852 0,'-43'21'362'0,"9"2"-201"15,0-7-35-15,24-16-14 16,18-4 1-16,22-21 21 15,13-2 6-15,22-7-9 16,3-4-17-16,2 3-45 16,6-2-20-16,-19 7-29 15,-2 7-8-15,-16 10 9 16,-13 6 14-16,-29 9 20 16,-17 5 7-16,-31 13-1 15,-12 5-7-15,-11 7-7 16,2 2-4-16,14-5-12 15,13-7-9-15,22-11-14 16,8-6-4-16,17-7-18 16,0-4-24-16,18-8-73 0,-1-1-46 15,4 5-141-15,-10 5 183 16</inkml:trace>
  <inkml:trace contextRef="#ctx0" brushRef="#br0" timeOffset="159096.21">10965 8434 313 0,'-60'-4'202'0,"70"5"35"0,11-6-48 15,23-6 0-15,6-3-15 16,24-4-33-16,11 3-12 16,13 2-21-16,-1 2-6 15,-16-1-19-15,-9 4-9 16,-32 7-18-16,-16 2 2 16,-36 12 11-16,-24 4 1 15,-32 9 3-15,-24-1-3 16,-27 4-7-16,-12-1-3 0,5-3-15 15,20 0-13-15,42-12-21 16,28-8-5-16,28-11-5 16,22-9-1-16,28-11-8 15,14 0-30-15,30-1-94 16,15 3 88-16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21:43.6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10377 8916 526 0,'-12'-4'288'0,"11"3"-31"16,-1-1-66-16,1 1-28 16,0 0-18-16,0-6-27 15,2 0-6-15,9-9-11 0,57-28-1 16,-28 24-12-16,4 7-11 15,5-1-18-15,-1-1-10 16,-8 10-15-16,3-5-4 16,-16 4-7-16,-7 0-4 15,-3 1-4-15,-9-3-3 16,-2 8 1-16,1-3-1 16,-16 1-1-16,-3-1 0 15,-15 2-5-15,-17-1-1 16,-10 6-2-16,-15 9 0 0,-20 10-3 15,-4 5 0-15,4 0 0 16,0-6-1-16,16-4 0 16,10-6 1-16,25 1 0 15,15-3 5-15,33-10 9 16,19 0 4-16,32-12 4 16,13-3 1-16,22-10 1 15,7 2 0-15,4 4-2 16,0-4-3-16,-23 10-9 15,-15-1-2-15,-33 0-2 16,-18 8 1-16,-22 6 0 16,-4 1 1-16,-26 6 0 15,-7 6-1-15,-22-3-1 16,-18 8-1-16,-12-7 1 16,6 3 0-16,16-2 0 15,8-9 0-15,29-3 1 0,5-4 1 16,26 0 2-16,14-1 4 15,18-3 7-15,3-7 1 16,11-3 5-16,9 4 0 16,6 3-4-16,11 11-4 15,-12-2-6-15,-7 2-4 16,-6 0-32-16,-2 0-29 0,-3 6-94 16,-2-2 434-16,2 13-246 15</inkml:trace>
  <inkml:trace contextRef="#ctx0" brushRef="#br0" timeOffset="3357.86">11722 9237 538 0,'-22'-4'339'16,"4"5"-48"-16,2-1-66 0,-4 1-29 16,5 3-45-16,-2-2-12 15,1 4-16-15,6 3-2 16,-1-1-12-16,0-7-9 15,3 3-16-15,3-4-11 16,2 3-16-16,3 1-5 16,0-4-7-16,0 0-4 15,9 1-2-15,20 6-2 16,52 6-1-16,-22-10-1 16,17-6-3-16,5-1-3 0,11 1-8 15,-6-7-3-15,14-7-3 16,10 8-2-16,1-4 1 15,13 1 0-15,0 8-1 16,5-12 0-16,14-1-3 16,2 0 0-16,10-6-3 15,1 5-1-15,0 2-3 16,-3 2 0-16,-3 1 0 16,-6-2 0-16,-17 4 0 15,-3-1 1-15,-26 1 0 16,-15 1 0-16,-11 2 0 15,-17-2 0-15,-21 6 0 16,-9 1 2-16,-23-1 1 16,-7 0 1-16,-16-6-2 15,-12 1-1-15,-12 0-3 16,-11 1-1-16,-13 8-1 16,-6-3 0-16,-24 6-1 0,-10 1 1 15,-20 5-1-15,-4 3-1 16,3-2-4-16,-2 2-1 15,9 0 0-15,2 2 1 16,12 4 4-16,13 0 1 16,-5 1 1-16,3-4 0 15,-4 1 0-15,-2-2 2 16,17-1-1-16,-2-2-1 0,3-1 1 16,0-3-1-16,5 3 1 15,2-3 0-15,6-2 0 16,10 4-1-16,-1-13 0 15,10 5 0-15,8 2 0 16,-5 3 0-16,3 1 1 16,-2 1-1-16,3-3 0 15,-1 0 0-15,10-2 0 16,1-3 0-16,1 0 0 16,12 1 2-16,4-1-1 15,10-1 1-15,4-2-1 16,1-5 0-16,9 6-2 15,1 4 0-15,11 2-2 16,2-1 0-16,13-2 2 16,5 2 0-16,20-2 1 15,17 2 1-15,15 2 0 0,1-6 0 16,2-5 0-16,-6 4 0 16,-4-6-1-16,6 2 2 15,3 2-2-15,-7-4 0 16,6-3 0-16,-3-2 0 15,0-5 0-15,12 4 0 16,4 1 0-16,2 0 1 16,-2 0 0-16,-5-4-1 15,-4 1 1-15,-2 3 0 0,-1 4 0 16,-6 0-1-16,-15 2 0 16,-4-1 1-16,-9 1-1 15,2 0 1-15,-3 4 0 16,-1 0 0-16,-2 1-1 15,-1-2 1-15,5 2-1 16,-3-1 0-16,-6 1-20 16,0 0-16-16,-13 0-57 15,0 0-41-15,-3 2-85 16,-5 3-87-16,8 3 198 16</inkml:trace>
  <inkml:trace contextRef="#ctx0" brushRef="#br0" timeOffset="12495.8">11146 15430 95 0,'81'3'53'0,"9"0"2"16,11-2-7-16,5-3 14 15,14-2 16-15,21-7 37 16,3 1 21-16,23-2 23 16,1 1-5-16,8-1-38 15,16 1-30-15,12 2-37 16,0 0 0-16,20 3 4 16,0-1-1-16,0 2-9 15,15-2-10-15,-7 1-4 16,5 1 1-16,-3-2 2 15,-4 2 2-15,-2 1-7 16,-14-1-2-16,-13 5-5 16,-21 0-3-16,-24 1 6 15,-14 4 4-15,-32 1 10 16,-10-1 3-16,-31 3-6 16,-14-7-6-16,-22 0-10 15,-14 0-1-15,-29-4-2 16,-15-1 0-16,-27-3-3 15,-16-1-4-15,-31 3-5 0,-9 2 0 16,-34 2-1-16,-15 1 1 16,-19 4 4-16,-22 0 2 15,-22 4 1-15,-7 1-1 16,-22 1-3-16,5 0-2 16,-16 1 3-16,3-2 4 15,-12 3 1-15,-6 1 4 0,9 0 3 16,-2 5 13-16,7-2 14 15,0 1-1-15,10-4 21 16,-11-1-10-16,17-2 0 16,0-1 1-16,9-1-24 15,17-1-4-15,6-2-14 16,20-3-6-16,14-2-55 16,9-2-49-16,24-5 58 15</inkml:trace>
  <inkml:trace contextRef="#ctx0" brushRef="#br0" timeOffset="16606.82">8451 14909 663 0,'41'-15'332'16,"5"-6"-124"-16,13-4-82 15,-5 4-15-15,1-2-19 16,-1 5 1-16,-9 3 8 16,-1 4-1-16,-7 7-17 15,-6 2-6-15,-17 8-16 16,-16 5-10-16,-31 5-16 15,-18 6-10-15,-27 7-13 16,-5 2-2-16,-10 4-7 16,-5-2 15-16,10-6 27 0,8-5 10 15,27-7 17-15,17-7-5 16,31-5-13-16,12-9 1 16,33-16 1-16,21-2-6 15,20-12-10-15,13 1-2 16,1 6-5-16,-6 4 1 15,1 12-5-15,-16 8-6 0,-27 10-11 16,-20 9-2-16,-49 16-3 16,-21 4 1-16,-36 12-27 15,-13-3-35-15,-1 7-91 16,-14 3-240-16,-5 8 258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22:47.97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2339 9557 596 0,'86'-9'199'0,"11"1"-197"15,3-1-2-15,16-1-2 0,9 2 0 16,3 0 2-16,10 2 0 16,-2 0 2-16,2 0 10 15,4-6 7-15,7 4 0 16,11 2-1-16,-10-6-8 0,35 7-6 16,-6-6-1-16,2-5 1 15,25 2-2-15,-9 3 0 16,1-1-1-16,21 5 0 15,0 0 1-15,-3-13-2 16,23 8 2-16,-2 1 5 16,11 2 20-16,6 9 30 15,-7-6 13-15,2 2 10 16,2-1-14-16,0 0-26 16,5 1-12-16,8-1-16 15,-2 2-2-15,15-1-2 16,-10 0 2-16,7-3 7 15,-6-3 1-15,5 4 5 16,-1-1 9-16,3 2 8 16,0-5-4-16,-4 5-8 15,-5 2-12-15,-8 3-13 16,-1 0-1-16,-9-4 1 0,-2 3-2 16,-14-1 0-16,-12-4-1 15,-3 6 4-15,-5-1 2 16,-7-5 3-16,3 9 0 15,-17-3-3-15,-10-1-1 16,-16 1-3-16,-15 2 5 16,-21 0 23-16,-6-1 10 15,-27 0 19-15,-11 1 2 16,-28 0-13-16,-23-1-8 0,-22 2 9 16,-12-3-1-16,-30-3-5 15,-4 1-2-15,-36-2-28 16,-12-3-4-16,-24 6-5 15,-10 0 0-15,-10 2 0 16,-16 2-1-16,-14 2-1 16,-8-2 0-16,-22-1-1 15,-1 9-1-15,-13-6 1 16,-10 7-1-16,3 2 0 16,-10-4 0-16,-1 10-1 15,5-7 1-15,-21-1 0 16,6 2 0-16,-8-2 0 15,-14 2 0-15,1 3 0 16,-16 0 0-16,-3 4 0 16,-2 2 0-16,-6-1 0 15,2-1 1-15,-1-1 0 16,-1-1-1-16,3 1 0 0,0-2 1 16,4-1-1-16,-1-3 1 15,7 2-1-15,3-2 0 16,-7 3 1-16,-4 0-1 15,3-1 0-15,-4 0 1 16,8 1-1-16,7-4 2 0,-4 1-2 16,11-4 1-16,-5-1-1 15,11 2 1-15,-5-3 0 16,4 5-1-16,6-2 0 16,-8 0 0-16,30 6 0 15,-12-9 1-15,15 5-3 16,17 1-21-16,-14-4-106 15,18 1-71-15,-4-2 115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24:15.8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22334 12467 412 0,'-7'0'205'15,"1"0"-49"-15,4-2-23 16,1 1-14-16,0 0 0 16,0-1-2-16,-1 1 4 15,1 0-1-15,0 0-10 16,1-1-21-16,0 1-11 16,0 0-20-16,0-1-7 15,5-2-12-15,16-9-4 0,33-26-6 16,-30 25-2-16,2 0-4 15,-3-3-4-15,1 10-1 16,1-2-2-16,-2 9 0 16,2-4-2-16,1-1-6 15,7 0-2-15,-1 0-2 16,3 5-2-16,-5-4 0 16,-5-2 0-16,1 2 0 15,-6-5-1-15,1 8 1 16,-6 0 0-16,-7-2 0 15,1 3 1-15,-10-2-1 16,1 0 1-16,-7 2 0 16,6 0 0-16,0 0-1 15,-1 0 0-15,-3 2 0 16,-12 5 0-16,-41 21 0 16,32-18 0-16,-12-2 0 15,-3 4-1-15,-2-2 1 0,-10-5 0 16,6 8-1-16,0-5 0 15,9 0 0-15,7 1-1 16,4-6 0-16,3-1 0 16,5 0 0-16,11 3 0 15,-4-3 1-15,4 4-1 16,2-5 0-16,-9 0 0 0,10 3 0 16,-4-2 0-16,1 0 0 15,7-1 0-15,0-1 0 16,1 0 0-16,0 0 0 15,0-1 0-15,0 1 0 16,0-1 0-16,0 0-1 16,16-1 1-16,7-2-1 15,37-9 1-15,-29 4 0 16,1 4 0-16,-2-4 0 16,0 0 0-16,-1 6 1 15,-3-3-1-15,3 3 0 16,-4-1 0-16,-1 0 0 15,5 0 0-15,-7-1 0 16,3 2 1-16,-2-3-1 16,-4-1 1-16,-4 0-1 15,2-3 1-15,-6 10-1 16,-9-7 0-16,1 7 1 16,-6-3 0-16,2 2 0 0,0 1 0 15,-1 0 0-15,1 0 0 16,-9 0 0-16,-2 1-1 15,-6 0 0-15,-38 6 0 16,31 1 0-16,-10-4 0 16,-1 3 0-16,-1 4 0 15,0-1 0-15,-1 3 0 16,1 2 0-16,5 2 0 0,-2-4 0 16,6-2 0-16,8-2 0 15,1-2 0-15,12-2 0 16,-3-5 0-16,2-1 0 15,9 1 0-15,-1-1 0 16,0-1 0-16,0 2 0 16,0-1 0-16,0 0 0 15,4-1 0-15,8 0 0 16,1-2 0-16,1 0 0 16,30-5 0-16,-33 9 4 15,-3 1-23-15,-4 2-64 16,-2 2-73-16,3 8 89 15</inkml:trace>
  <inkml:trace contextRef="#ctx0" brushRef="#br0" timeOffset="2999.72">21180 12610 206 0,'-42'35'172'16,"29"-32"20"-16,3 0-32 15,0-3-18-15,0-2-15 16,4 1-8-16,5 0-15 0,-3-1-3 16,4 1-13-16,0 0-8 15,0-1-19-15,0 1-8 16,0 0-11-16,0-1-3 15,5 1-6-15,-2 0-3 16,8-4-6-16,5-2-1 16,39-12 0-16,-29 13-2 15,5-4 1-15,5-3 1 16,5-3 1-16,5-2-1 0,0 0-6 16,0 2-4-16,-6 4-7 15,-6 1-1-15,-13 2-2 16,4-1 0-16,-3 1-2 15,0 1 0-15,3 2 1 16,-5 3-1-16,-9-1 0 16,5 4 1-16,-12 0 0 15,-3 0-1-15,-5 3 2 16,3-3 2-16,0 0 1 16,-1 0 1-16,-9 4 0 15,-6 2-1-15,-35 19-1 16,26-14-1-16,-12-2 0 15,-5 4-1-15,-13 0-1 16,7 1-1-16,-3 3 0 16,5 0 1-16,7 0 3 15,0-1 3-15,8-1 2 0,2-6 1 16,9 2 0-16,2-5-1 16,6-2-2-16,8 3-2 15,3-3-2-15,4-2 0 16,-2-2 2-16,0 0 1 15,5 0 1-15,16 0 0 16,37-6-2-16,-30-1-2 16,3-7-1-16,4 1-1 15,7-3 0-15,4-2 0 0,3-2-1 16,7 4 1-16,-15 1-1 16,-1 0 0-16,-13 3 1 15,-8 0-1-15,4 3 1 16,-11 2-2-16,2 1 1 15,2-1 0-15,-5 2-1 16,5 0 1-16,0 4-1 16,-7-1 1-16,-1 2-1 15,-8 0 0-15,-3 0 0 16,3 0 1-16,-1 0 1 16,-1 0 1-16,1 0 0 15,-8 3 1-15,-12 11-1 16,-45 33-1-16,32-27-1 15,5 2 0-15,-5-1 0 16,-4-3 0-16,8-1 0 16,4 0 0-16,4-9 0 15,7 0 0-15,7-3 1 0,3-3-2 16,6 1 1-16,0-6 0 16,-1 2-14-16,0 0-21 15,0 0-64-15,12-3-59 16,6-4 95-16</inkml:trace>
  <inkml:trace contextRef="#ctx0" brushRef="#br0" timeOffset="5650.88">21825 8994 419 0,'-1'0'175'15,"0"-1"-84"-15,1 0-39 16,0-1-4-16,0 1 14 16,0 0 21-16,0-1 12 15,10-3 10-15,19-9-17 0,43-31-37 16,-28 32-16-16,2 6-24 16,-18-8-6-16,0 9 0 15,0 3 10-15,-20-3 16 16,8 10 9-16,-24-1 0 15,-12 0-8-15,-20 8-16 16,-11-5-8-16,-9 4 8 16,-8 3 13-16,6 3 20 15,7 1 5-15,15 0-10 16,11-4-13-16,17-5-21 16,6-3-5-16,14-5-1 15,5-3-1-15,15-3 1 16,6-4 0-16,10 3-16 15,3 0-26-15,3 4-113 0,7 4 100 16</inkml:trace>
  <inkml:trace contextRef="#ctx0" brushRef="#br0" timeOffset="8513.94">12516 9147 386 0,'-11'5'218'0,"-7"-5"-24"16,4 0-31-16,7 3-33 15,3-2-11-15,3-1-21 16,1 0-11-16,0 0-10 16,0-1-4-16,21-6-3 15,45-14-2-15,-11 5-15 16,2 0-9-16,7-4-14 15,8 2-4-15,5 3-10 16,2 2-3-16,-8 6-6 16,-15-1-2-16,-9 6-3 0,-8 2 1 15,-16 3 0-15,0 7 1 16,-30 2 9-16,-6 4 2 16,-16 1 5-16,-11 0 0 15,-11 0-3-15,-15-4-1 16,-10 4-3-16,0-2 4 15,3 5 9-15,8 1 3 16,14-10 3-16,7 0-3 0,19-7 2 16,8-4 4-16,13-7 3 15,8-2-1-15,13-7-8 16,11 1-12-16,9 2-9 16,7-3-2-16,6 6-8 15,5 1-12-15,10-2-60 16,3 7-48-16,-1 0-162 15,0 4 176-15</inkml:trace>
  <inkml:trace contextRef="#ctx0" brushRef="#br0" timeOffset="9692.95">1076 9284 302 0,'-15'0'194'0,"8"1"-4"16,-5-4-24-16,15 3-33 0,14 4-11 15,-5-4-11-15,11 0-5 16,5-10-18-16,4-2-13 15,10-8-23-15,10 6-11 16,0 0-15-16,0 1-5 16,3 0 0-16,-3-2 4 15,0-2 11-15,0-2 5 16,-9 5 1-16,-5 2-4 16,-9 8-11-16,-7 4-6 15,-10 0-9-15,-2 4 1 0,-10 1 12 16,-5 0 4-16,-7 6 5 15,-14 0-4-15,-12 9-12 16,-10-1-5-16,-21 11-6 16,-1-5 0-16,-6 8-3 15,6-5-1-15,10-4-1 16,13 3 0-16,8-20 2 16,11 5 2-16,15-10 15 15,-4-7 4-15,28 2 4 16,6-12 2-16,14-17-14 15,16 4-1-15,12-15-3 16,7 0-1-16,14 5-1 16,-7-2-1-16,-13 12-1 15,-8 9 0-15,-21 11 0 16,-8 5 2-16,-26 8 2 0,-17 7 0 16,-27 13-1-16,-14 6-2 15,-10 10-3-15,-2 2-2 16,4-4-9-16,7-4-15 15,8-5-38-15,15-4-22 16,3-10-43-16,6 4-26 16,6-9-62-16,-2 8-72 15,9 14 181-15</inkml:trace>
  <inkml:trace contextRef="#ctx0" brushRef="#br0" timeOffset="11747.57">2475 9166 425 0,'-43'33'260'16,"36"-38"-6"-16,1-3-38 15,2 3-63-15,1-3-30 0,2 8-45 16,1 4-14-16,0-4-3 16,0 0-1-16,0 1-4 15,18 13-3-15,45 31-12 16,-28-34-3-16,11-4-2 16,5-1 0-16,7 1 1 15,2-4-1-15,-5 0-6 16,-4-3-4-16,-6-2-9 15,0-3-2-15,-4-2-2 16,-4 1 2-16,-8-10 3 16,-9 4 1-16,-8 2 1 15,-8 1-1-15,-4 9 0 16,-5-2-1-16,-13 2-2 16,-6-2-3-16,-23 2-6 15,-5 8-2-15,-12 3-1 16,-11 4-1-16,-13 4-1 15,-3-3-1-15,0 5 0 0,9-2-1 16,23-8 1-16,7 2-1 16,21-9 0-16,6-4-1 15,10-6 1-15,15 1 1 16,11-7 8-16,7 2 5 16,21 0 6-16,6-14 3 15,13 1 5-15,15-2-1 0,12-1-5 16,-4 8-3-16,-3 1-12 15,-2 4-2-15,-6 3-2 16,2 0-2-16,-5 5 1 16,-4 1-1-16,-6 8 0 15,-3 1 0-15,-3 9 0 16,-14 2 1-16,-13 2 1 16,-10-1-21-16,-18 3-66 15,3 1-45-15,0-1-157 16,7 4 176-16</inkml:trace>
  <inkml:trace contextRef="#ctx0" brushRef="#br0" timeOffset="13410.03">10980 9048 253 0,'-22'2'177'0,"4"2"-7"16,5 0-40-16,4-3-7 15,9-2-6-15,2-2 10 16,10-2 10-16,5-3-3 16,12 1-9-16,6-1-13 15,10 0-39-15,6 3-18 0,11 0-29 16,1 1-8-16,-4-3-1 16,-9-1 1-16,-16 3 0 15,-15 0 0-15,-5 2 1 16,-2 2 1-16,-12 1 1 15,-2 3 1-15,-19 2-7 16,-7 0-3-16,-15 0-4 16,-10-1-2-16,-12 1-2 15,-3 2-1-15,3 2-2 16,5 3 3-16,14-3 7 16,12 4 6-16,13-8 15 15,10-1 5-15,12-4 9 16,7-8 2-16,23-4 1 15,8-1 2-15,33-1-1 16,13-4-2-16,11-2-8 0,6 1-7 16,-10 0-12-16,-8 5-5 15,-22 4-9-15,-11-1 0 16,-18 6 0-16,-14 5-1 16,-12-3 0-16,-7 3 0 15,-5 0-1-15,3 0-1 16,1 0-34-16,0 0-25 15,-1 0-73-15,1 0-56 16,1 2-157-16,10 6 213 16</inkml:trace>
  <inkml:trace contextRef="#ctx0" brushRef="#br0" timeOffset="14488.69">20304 8993 360 0,'-9'2'205'0,"8"1"-45"16,-2 0-9-16,12-5-21 15,7 1-7-15,20-3 6 16,5-1-2-16,8-4-27 16,17 0-20-16,5-3-35 15,9-1-16-15,15 4-18 16,-5-4 1-16,-2 2 17 15,2 4 9-15,-11-1 9 16,-13 0-4-16,-16 4-18 16,-19 0-10-16,-22 0-4 15,-9 5 1-15,-25 3 0 16,-7 2 0-16,-32-4-4 16,-12-2-2-16,-12 0-2 15,-14-1 1-15,-2 4-2 0,3 7 0 16,6-4-1-16,12 6-1 15,8-4 1-15,4-1-1 16,12 0 0-16,8-5 0 16,30 0 0-16,12-2 1 15,29-5 15-15,68-17 31 16,-5 11-22 0,12-3-6-16,0-2 6 15,12 10 7-15,-25-3 0 0,-18 6-5 16,-13 3-8-16,-32 0-5 15,-19 0 2-15,-35 0-1 16,-11 3 0-16,-37 7-6 16,-6 2-3-16,-2 1-2 15,-11 1 1-15,10-5 0 16,6 3-1-16,5 0-26 16,12-2-27-16,22 1-70 15,10 1-74-15,20-2 121 16</inkml:trace>
  <inkml:trace contextRef="#ctx0" brushRef="#br0" timeOffset="16736.83">13568 4978 858 0,'-8'21'385'0,"-3"25"-191"15,4 7-5-15,-2 24-40 16,2 2-35-16,-5 10-42 15,8 6-13-15,-3-2-24 16,7 7-7-16,0-15-12 16,-2-8-2-16,5-20-3 15,1-6-6-15,5-12-7 16,-3-10-25-16,9-15-48 16,-13-13-28-16,6-15-103 15,9-9-57-15,1-17 166 0</inkml:trace>
  <inkml:trace contextRef="#ctx0" brushRef="#br0" timeOffset="17221.87">14002 5214 505 0,'17'-13'314'0,"-2"1"-16"0,-11-10-113 16,5 16 7-16,-7 3-24 15,-1 3-12-15,-6 4-19 16,4-4-10-16,-1 0-27 16,-7 5-14-16,-13 6-24 15,-39 35-9-15,33-33-16 16,1 3 0-16,-10-3 7 16,2 8 4-16,-9 4 12 15,0 1 0-15,8 10-9 16,4-6-5-16,4 3-12 15,4-7-3-15,3-4 3 16,-3-5 2-16,11-1 0 16,9-1-1-16,0-3-3 15,11 2-4-15,-3 1-6 16,-1-1 0-16,16 8 0 16,1 3 0-16,2-3-3 15,-1 0-2-15,-12-1-4 0,6 4-2 16,9 6-1-16,-1-3-2 15,3 0-2-15,-7-7-1 16,-1 1 0-16,-1-1 0 16,0-5-2-16,0-3 0 15,1-8-26-15,2 4-20 16,-4-9-68-16,3-2-52 16,-4-8-94-16,0-3 152 0</inkml:trace>
  <inkml:trace contextRef="#ctx0" brushRef="#br0" timeOffset="17866.93">14073 4841 1845 0,'10'0'118'0,"-9"-2"-14"15,0-1 90-15,11 3-65 16,-9-3-38-16,15 3-34 16,5-4-13-16,1-1-20 15,16 3-8-15,1-1-10 0,-4-3-1 16,9 4-10-16,-12-2-21 16,-7 2-65-16,-1 3-57 15,-14-2-132-15,-3-2 170 16</inkml:trace>
  <inkml:trace contextRef="#ctx0" brushRef="#br0" timeOffset="18019.66">14412 4750 668 0,'-48'-14'329'0,"31"41"-105"16,3 8-63-16,0-4-60 15,3 3-41-15,10 2-46 16,-2-1-20-16,6 6-17 15,-2 1 15-15</inkml:trace>
  <inkml:trace contextRef="#ctx0" brushRef="#br0" timeOffset="18499.65">14268 6242 1004 0,'-15'38'397'16,"13"-22"-241"-16,-3-15-26 16,11-11 60-16,-3-12-27 15,10-20-15-15,5-1-9 16,-2-18-18-16,-2-10-8 15,-5 0-25-15,0-4-11 16,-5 5-20-16,0 5-8 0,-1 5-2 16,-2 4-3-16,4 14-8 15,0 8-3-15,2 13-10 16,2 9-2-16,-1 11-4 16,-2 2-1-16,2 15 2 15,0 5 0-15,-2 12-1 16,2 11-1-16,0 9-4 15,-1 3-2-15,0 3-3 16,0-3-1-16,-2-5-2 16,3-2-1-16,0-2-1 15,0-10-4-15,-1-6-42 16,0-5 1-16,-3-7-43 16,0-3-15-16,-3-10-13 15,-1-5-41-15,-2-4-68 16,0 2-65-16,1 0 182 15</inkml:trace>
  <inkml:trace contextRef="#ctx0" brushRef="#br0" timeOffset="18666.81">14350 6039 716 0,'-17'13'407'16,"8"3"-47"-16,2-3-63 16,12-5-54-16,3-6-44 15,13-4-57-15,5-5-15 16,9-6-38-16,2-4-19 15,-1-1-39-15,-2-3-33 16,-6 0-84-16,3-1 435 0,-13 6-289 16</inkml:trace>
  <inkml:trace contextRef="#ctx0" brushRef="#br0" timeOffset="19353.34">15245 4930 567 0,'17'-1'356'0,"-22"8"57"15,6 10-212-15,-7 16-36 16,7 16-16-16,16 27-40 15,-6 7-11-15,9 20-33 16,-13 2-18-16,-14-1-24 16,0-2-5-16,-1-8-4 15,1-11-19-15,6-13-14 16,1-8-21-16,1-21-83 16,8-4-26-16,7-19-130 15,-9-10 165-15</inkml:trace>
  <inkml:trace contextRef="#ctx0" brushRef="#br0" timeOffset="19836.21">15841 5161 670 0,'-13'0'338'0,"0"-2"-106"16,-5 2-16-16,-3 9-62 16,3 2-16-16,-3 3-23 15,0 0-12-15,-9-3-14 16,-1 1-13-16,1 10-17 15,-3 1-3-15,-3 12 0 16,-7-1 3-16,0 3 5 16,3 1 0-16,5-7-9 15,14 3-3-15,10-5-10 16,4-1-5-16,15 0-3 0,-3-4-2 16,0-3-2-16,11 1-1 15,1-1-8-15,5 4-3 16,15 2-4-16,-9-2-2 15,2-3-2-15,2-6-1 16,0-6-4-16,2 1-1 16,5 1-1-16,-1-5-13 15,1-4-44-15,4-3-35 16,-8 0-134-16,0 4-31 16,-7 18 151-16</inkml:trace>
  <inkml:trace contextRef="#ctx0" brushRef="#br0" timeOffset="20225.68">15828 6158 730 0,'17'17'394'0,"-16"-15"-46"16,1-4-158-16,16-14 11 16,-14-3-48-16,15-11-45 15,7-8 3-15,2-13-25 16,7-4-1-16,-4-7 3 15,0 2 2-15,-4 0-7 16,-4-2-13-16,-3 4-16 16,-5 2-8-16,-2 9-9 15,2 5-2-15,-5 15-7 16,2 6-1-16,-3 10 2 16,-3 7 3-16,-2 12 2 0,-1 8-2 15,-2 15-5-15,-1 11-5 16,0 18-8-16,0-1-3 15,0 11-5-15,7-2-1 16,6-12-3-16,4 1 0 16,6-13-11-16,-1-4-2 15,-1-8-26-15,-6-8-26 16,-10-14-45-16,-8-5-41 0,-7-7-140 16,-3-2-392-16,-10-4 464 15</inkml:trace>
  <inkml:trace contextRef="#ctx0" brushRef="#br0" timeOffset="20377.43">16119 5984 908 0,'-6'0'469'15,"5"-1"-140"-15,2-4-122 16,-1 4 5-16,0-1-98 16,0 1-33-16,3-2-70 15,14-3-3-15,3-11-45 16,37-29-50-16,-26 31 58 15</inkml:trace>
  <inkml:trace contextRef="#ctx0" brushRef="#br0" timeOffset="20885.41">16110 4716 744 0,'2'-1'359'0,"11"2"-123"15,8 4-38-15,12-1 8 16,4 3-37-16,4-5-46 16,1-2-23-16,-6 0-49 15,1-2-18-15,-2-1-15 16,-9 1-1-16,-13-4 0 16,-7 2 1-16,-10 0 3 15,4 2-1-15,-15-3-5 16,-6 9-4-16,-9 1-7 15,-17-3-2-15,5 11 0 16,-3-7-1-16,3 0-1 0,12 6 0 16,10-3 23-16,10 1 16 15,9 0 24-15,2-1 10 16,13-3-13-16,-1-4-15 16,11 0-21-16,1-1-8 15,7 5-6-15,3-5-12 16,5 3-58-16,-8 0-29 15,7 2 46-15</inkml:trace>
  <inkml:trace contextRef="#ctx0" brushRef="#br0" timeOffset="22355.81">16305 4845 391 0,'12'-38'233'0,"-16"33"-31"15,-4-1 0-15,0-1-26 0,0 2-23 16,5 2-23-16,-1 2-15 15,0 0-18-15,2-1-11 16,1 1-20-16,1 0-5 16,0-1-18-16,0 1-8 15,1 0-8-15,20 0-4 16,44 2-4-16,-25 5 1 16,-4-7 7-16,10 1 3 15,-10-1 4-15,-7-2-3 0,-6 3-9 16,-7 0-5-16,-4 11-3 15,-11-8 2-15,-6 1 3 16,-4 0 1-16,-10-2-3 16,4 0-2-16,-7-2-5 15,-7-4-1-15,-5-2-3 16,-5 1-2-16,-3 5 1 16,10 1 6-16,6 3 17 15,6 2 11-15,10-6 12 16,0 0-2-16,8-1-13 15,2-3-7-15,15 8-11 16,6-4-3-16,13 4-2 16,1-1-3-16,-10-6-3 15,6 3-2-15,-14-1-5 16,7 2-15-16,-1 3-51 0,1 4-29 16,-11-4-72-16,-4-2-65 15,-17 1 154-15</inkml:trace>
  <inkml:trace contextRef="#ctx0" brushRef="#br0" timeOffset="23106.03">14401 4573 439 0,'0'-11'239'0,"1"6"-47"16,-1 1-35-16,0-6-39 15,0 7-11-15,-1-3-15 16,-1-1 0-16,1 7-13 16,0 0-16-16,-1 0-9 15,1 0-4-15,-4 20-5 16,-9 46 1-16,7-24-11 15,-2 5-4-15,0 9-7 16,2 0-4-16,-4-5-7 16,9-2-4-16,5-8-3 0,-3-7 0 15,12-7-4-15,-8-5-16 16,-4-10-59-16,2-7-27 16,-2-2-85-16,-2-6-70 15,0 2 170-15</inkml:trace>
  <inkml:trace contextRef="#ctx0" brushRef="#br0" timeOffset="23348.46">14345 4820 337 0,'1'-5'261'0,"3"4"43"16,-2-4-35-16,-2 3-64 15,0 1-23-15,0 0-16 16,10-1-1-16,9 2-17 15,37 11-19-15,-35-5-52 16,0 3-26-16,-2 1-37 16,1-3-4-16,0 0-1 15,-4-1-1-15,5-2-16 16,-5-4-19-16,2 0-97 16,4 0 404-16,-5 7-239 15</inkml:trace>
  <inkml:trace contextRef="#ctx0" brushRef="#br0" timeOffset="33724.64">13192 13241 529 0,'-1'0'295'0,"-6"4"-57"0,6-3-28 15,-5 11-45-15,-1 2-25 16,-33 35-19-16,29-29-5 15,-2-3-12-15,-5 3-2 16,4-4-12-16,-2-5-12 16,3 6-23-16,10 0-9 15,-16-1-13-15,1 2-4 0,-1 0-3 16,-9-1-1-16,11 4-4 16,-7-7-2-16,2-3-2 15,1-5-2-15,2-3-1 16,2 1 0-16,0-2-1 15,0 2-1-15,-1 0-4 16,-3-4-2-16,3-1-1 16,2-2-1-16,-1-3 0 15,1-6 0-15,-2 0 1 16,1-1 1-16,-1-9 1 16,0 4-1-16,-1-6-1 15,1-4-1-15,-3 0-2 16,3 1 0-16,-4-6-2 15,6 0 0-15,15-1-2 16,-11-9 0-16,6-3 1 16,-3-3 1-16,-10-8 0 0,15 5 0 15,0 5 1 1,-1-3 0-16,-4-5-1 0,-7-5 0 16,10-5 0-16,-2 3 0 15,0-1 1-15,7 1 0 16,-16-7 1-16,0-6-1 15,3 3-1-15,-7-5 4 16,13 3 1-16,0 2 2 16,4-9 1-16,0 2-2 0,-3-1-3 15,0-3 0-15,-1 1 0 16,2 0 0-16,-2-7-2 16,0 0 0-16,0-3-1 15,0-7 1-15,7 5-1 16,1-1 0-16,5 1-1 15,1-1 0-15,0-3 1 16,5 3-1-16,2-2 0 16,1 5 1-16,9-6 0 15,-2-2 0-15,-1 2 1 16,-1 1 0-16,0 6 1 16,3 8 2-16,-13-5 3 15,0 5 2-15,-4 3 4 16,-5 6 0-16,5 14 0 15,2 5 0-15,-3 14 0 16,-2 2-1-16,2 7 0 0,0 6-2 16,-6 5-2-16,-1 0-1 15,4 16-3-15,-7 4-2 16,7 17-2-16,2 10 0 16,-5 14 0-16,9 14 0 15,-4 8 0-15,-2 10 0 16,-1-2 0-16,6 3-1 15,0-4 1-15,7-1 0 16,9-1 1-16,-12-14 0 0,3-10-10 16,-5-8-14-16,-4-13-27 15,-1-3-15-15,-2-10-41 16,0-3-24-16,-1-7-64 16,-4-4-65-16,3 3 167 15</inkml:trace>
  <inkml:trace contextRef="#ctx0" brushRef="#br0" timeOffset="34035.08">12213 10036 358 0,'-5'-17'278'16,"0"-3"24"-16,0-9-72 0,1 6-22 15,1 1-47-15,2-4-16 16,0 9-22-16,3-3-5 16,6 1 1-16,2-2-4 15,13-12-5-15,0-2-2 16,12-8-7-16,2-1-3 16,-5 5-15-16,2-3-14 15,-5 12-27-15,-3 5-14 16,-6 6-18-16,-3 6-3 15,-14 4-19-15,-1 5-33 0,9 1-61 16,10 3 64-16</inkml:trace>
  <inkml:trace contextRef="#ctx0" brushRef="#br0" timeOffset="35840.51">16009 8908 921 0,'-12'-4'401'0,"10"11"-207"16,-1 10-23-16,-6 15-23 15,4 15-24-15,1 26-22 16,-4 12-5-16,12 18-28 15,-3-1-13-15,1-5-24 16,7 2-10-16,-3-7-10 16,2-10 0-16,0-8-13 15,-5-19-15-15,0-17-47 0,7-4-26 16,-3-25-133-16,5-7-47 16,6-17 166-16</inkml:trace>
  <inkml:trace contextRef="#ctx0" brushRef="#br0" timeOffset="36383.66">16469 9048 411 0,'9'-17'274'16,"2"0"-11"-16,2 12-91 15,-7-5-21-15,-3 4-33 16,6 5-8-16,-1-1-7 16,-4 6-3-16,1 1-9 15,-21-1-5-15,-7 3-18 16,14 2-5-16,-21 4-2 16,3 5-3-16,-11 7-4 15,-11 4-5-15,3 7-4 16,1-2-2-16,5 1 2 15,3 2 2-15,11-5 0 16,4 5 0-16,6-2-5 0,1-9-3 16,0 7 0-1,1-5-1-15,5 5-1 0,-1 0-2 16,0-5-5-16,3-4-3 16,-2-6-1-16,6 0 0 15,8-1 0-15,4 0 0 16,4-3 0-16,2 1-2 15,3-4-7-15,4 5-3 16,5-3-6-16,3 1-2 0,6 1-3 16,-1-9 0-16,4 5 1 15,1-5 0-15,-7-6 0 16,-2 2-4-16,-2-5-24 16,-8-2-23-16,2-4-63 15,-5-2-37-15,7-2-102 16,0 0-89-16,4-2 217 15</inkml:trace>
  <inkml:trace contextRef="#ctx0" brushRef="#br0" timeOffset="36620.55">16742 9483 582 0,'-3'8'311'0,"-1"10"-64"0,-1 3-17 15,1 12-42-15,-1 6-20 16,0 6-42-16,-1 9-26 16,0-5-48-16,2 14-18 15,3-6-21-15,-2-10-3 16,6-3-2-16,-1-18-5 16,2-7-22-16,3-4-36 15,-1-9-105-15,3-6-81 16,2-6 145-16</inkml:trace>
  <inkml:trace contextRef="#ctx0" brushRef="#br0" timeOffset="37053.44">16826 9624 501 0,'-15'-21'273'0,"-7"1"-59"15,3 2-45-15,-3 0-13 16,4 1-16-16,5 3-8 15,3-2-10-15,12 3-36 16,3-3-15-16,12 2-23 16,7-3-8-16,4-4-17 15,9 7-8-15,3 1-11 16,-1 10-3-16,-6 10 0 16,-3 4 0-16,-14 9 6 15,2 3 5-15,-10 7 13 16,-11 2 3-16,-7-1 3 0,-12-2-2 15,11-1-9-15,-2-3-5 16,13-4-7-16,5-2-3 16,3 1-3-16,6-2 0 15,-3 1 8-15,-3-4 7 16,-3 2 15-16,-5 3 8 16,4-1 5-16,-2 3-2 15,-3 3-14-15,0 0-4 16,-13 2-9-16,3 2-3 0,-11-12 0 15,1-1-2-15,3-7-29 16,-6-12-35-16,9-6-113 16,3 2-354-16,-2-16 353 15</inkml:trace>
  <inkml:trace contextRef="#ctx0" brushRef="#br0" timeOffset="37302.65">16918 9014 1145 0,'23'-11'540'16,"8"3"-258"-16,-7 1-109 15,3 3-57-15,-3 2-66 0,-11 2-11 16,14 0-11-16,-10-2 2 15,3-3-6-15,2-5-6 16,-7-1-52-16,-1-1-39 16,0 6-121-16,3 6 114 15</inkml:trace>
  <inkml:trace contextRef="#ctx0" brushRef="#br0" timeOffset="38405.12">17758 8770 887 0,'-30'17'424'0,"3"10"-187"16,1 8-14-16,-8 9-70 16,8 9-33-16,9 16-26 15,4 7-14-15,16 10-21 16,1 6-8-16,-2-8-17 16,6-1-7-16,2-15-11 15,4-9-5-15,5-11-2 16,2-5 2-16,-7-12-24 15,5-6-27-15,-4-11-91 16,-4-10-76-16,8-10 126 0</inkml:trace>
  <inkml:trace contextRef="#ctx0" brushRef="#br0" timeOffset="38674.86">18001 8979 915 0,'5'-7'434'0,"0"3"-215"0,6 11-46 15,-1 6-24-15,-2 17-31 16,0 10 2-16,-3 19-24 16,-4 12-14-16,1 10-34 15,-4-1-14-15,-5-3-19 16,-3-8-3-16,1-11 0 15,0-2 2-15,7-9-47 16,-1-5-31-16,6-7-104 16,-1-9-89-16,2-11 164 15</inkml:trace>
  <inkml:trace contextRef="#ctx0" brushRef="#br0" timeOffset="39153">18647 9048 593 0,'-13'2'275'16,"-2"5"-117"-16,-2 1-8 0,-7 2-25 16,0 0-8-16,-8 9-5 15,-4-1-3-15,-7 11 8 16,-2 7 4-16,-3 6 9 16,1 6 1-16,4 0-13 15,2 0-8-15,3-2-25 16,4-5-9-16,8-1-15 15,2-4-9-15,11 0-15 16,-1-2-7-16,11-4-4 16,3-2-1-16,2-6-1 15,8 3-2-15,-10-11-7 16,13 10-4-16,3-7-6 16,-10-3 0-16,18-2-11 15,-18-12-19-15,10 0-58 16,9-7-36-16,1-3-87 0,13 1-41 15,3-8-100-15,-1-3-194 16,4-6 361-16</inkml:trace>
  <inkml:trace contextRef="#ctx0" brushRef="#br0" timeOffset="39482.33">18753 9530 668 0,'8'-8'362'0,"-6"2"-76"16,-12 4-94-16,-7 0-31 0,1 4-34 15,-8 3-18-15,5 7-33 16,-5 0-11-16,0 1-18 16,12 1-5-16,5-5-8 15,4 2 1-15,8-2 14 16,3-1-1-16,9 6 1 16,1-1 4-16,4 5 3 15,1 2 4-15,-4 3 15 16,6 5 2-16,-6 3-4 15,1 6-10-15,-13-5-17 16,-5 3-11-16,-6-1-14 16,-6-6-1-16,2-2-8 15,-4-5-1-15,-6-11 0 16,6-3 0-16,-1-9-35 16,-5-7-31-16,8-7-83 15,-5-7-21-15,2-6 94 0</inkml:trace>
  <inkml:trace contextRef="#ctx0" brushRef="#br0" timeOffset="39931.42">19040 8788 854 0,'-5'-9'389'0,"5"12"-217"15,2 2-1-15,5 13-42 16,1 2-30-16,6 4 7 15,3 12-2-15,6 8-10 16,-1 7-1-16,1 11-4 16,1 7 0-16,0 8-6 15,-9-4 2-15,1 3 4 16,-4-4 0-16,-7 7-12 16,7 7-4-16,-12-5-22 15,1 4-16-15,-10-24-6 0,-1 4-9 16,-13-13-7-16,-4-5-1 15,-8-4-3-15,-8-13 0 16,6-8-17-16,2-3-20 16,6-13-61-16,7-3-26 15,9-3 67-15</inkml:trace>
  <inkml:trace contextRef="#ctx0" brushRef="#br0" timeOffset="74128.5">14668 9113 745 0,'22'-16'311'0,"-13"-3"-135"16,11 8-25-16,-18 10 7 15,0 7-12-15,-6 13-34 16,0 8 1-16,4 20-4 15,-1 13-13-15,10 23-26 16,-5 6-15-16,3 15-22 0,0 4-7 16,-5-2-13-16,0-2-5 15,4-10-2-15,1-10 0 16,-8-17 1-16,7-9 0 16,-3-22-21-16,-6-10-28 15,7-15-78-15,1-7-59 16,4-15-149-16,10-7 202 0</inkml:trace>
  <inkml:trace contextRef="#ctx0" brushRef="#br0" timeOffset="74866.45">15238 9181 504 0,'5'1'250'16,"-1"3"-91"-16,-6-4 3 0,1 0-23 15,0 0-11-15,-1 0-5 16,-3 9-8-16,-5 16-10 16,-53 32-9-16,33-22-20 15,-2 0-9-15,-5 6-18 16,1 3-6-16,-2 0-1 16,5 1 3-16,6-5 3 15,0-3 0-15,11-2-5 16,-2-6-1-16,5-1 1 15,2-4 4-15,-4-9 5 16,9 5-1-16,0-12-9 16,4 6-5-16,6-2-11 15,-5-6-5-15,4 3-3 16,10 1 0-16,-3-4-1 16,7 5 0-16,5 3-4 15,-2-4 0-15,7 5-5 0,7 3-1 16,1-2-1-16,0-1-2 15,2 1 1-15,-4-4 0 16,6 10 0-16,-4-5 0 16,-4 0 0-16,-3 2 0 15,-12-10 0-15,4 8 0 16,-7-4-2-16,8 3-6 16,-13-4-42-16,3-2-41 15,-5 2-122-15,-4-3-81 0,5 5 178 16</inkml:trace>
  <inkml:trace contextRef="#ctx0" brushRef="#br0" timeOffset="75139.41">15326 9767 709 0,'-1'11'302'0,"-11"-2"-143"16,13 12 0-16,9 11 2 15,-8 5-40-15,14 15-62 16,-4 3-16-16,-6-1-15 16,3 0-4-16,-8-11-5 0,7-5-6 15,-2-11-7-15,0-2-29 16,11-7-123-16,-8-1-97 15,4-7 139-15</inkml:trace>
  <inkml:trace contextRef="#ctx0" brushRef="#br0" timeOffset="75625.87">15402 9948 698 0,'-2'-24'296'15,"2"-4"-162"-15,2 7-47 16,2-5 11-16,3 3-18 16,-1-5-7-16,13 2 10 15,-1-1 2-15,3-4-5 16,3 3-12-16,-3 9-34 15,1 7-15-15,-7 11-14 16,-1 6-2-16,-11 16 2 16,-3 4 0-16,-5 8 3 15,-5 4-1-15,-3 6 0 16,-2-1-1-16,5-6-2 0,1-6-1 16,9-17-2-16,4-2-1 15,10-5-1-15,2-2 0 16,5-4 0-16,2 4 1 15,-2-5 0-15,-2 3-1 16,-2 13 13-16,-2-10 13 16,-6 10 37-16,-8 5 19 15,-7 3 5-15,-9 7-9 16,-4 4-32-16,-1-5-17 0,1-9-14 16,0-1-2-16,0-12-31 15,2-7-40-15,1-9 499 16,6-4-353-16</inkml:trace>
  <inkml:trace contextRef="#ctx0" brushRef="#br0" timeOffset="76030.87">15015 8889 627 0,'1'-12'377'0,"5"4"-77"0,5 4-118 15,1 4-13-15,7 8-84 16,-1-5-25-16,10 2-18 16,-1 1-13-16,12-2-16 15,3 0-3-15,-6-3 0 16,-2-1 0-16,-6 0-17 15,-11 0-32-15,1 6-146 16,4-2 124-16</inkml:trace>
  <inkml:trace contextRef="#ctx0" brushRef="#br0" timeOffset="76301.58">15282 8676 866 0,'-15'27'407'16,"10"11"-183"-16,0 0-15 15,5 14-88-15,0 6-37 16,-3 0-46-16,3 4-16 15,-1-9-11-15,2-6-2 16,10-12-26-16,-2-5-34 0,9-9-82 16,-2-13 80-16</inkml:trace>
  <inkml:trace contextRef="#ctx0" brushRef="#br0" timeOffset="76993.69">15990 8541 317 0,'-19'9'242'0,"12"4"44"16,-5 1-52-16,-6 0-41 15,3 5-26-15,-2 4-28 16,2 3-6-16,3 11-29 16,-4 2-15-16,11 5-20 15,-1 4-4-15,-1 4-6 16,11 2-3-16,-5 1-9 15,-1 3-3-15,2 5-10 16,-10-3-4-16,1 5 10 16,5 0 2-16,1-1 5 15,5 3 6-15,0-2-3 16,1-3 1-16,-6 1 0 16,7 3-1-16,-3-7-10 15,1-2-7-15,12-3-9 16,-5-10-4-16,9-6-5 15,-2-7 1-15,2-10 3 0,-6-4 3 16,4-3 0-16,7 6-3 16,-2-2-6-16,5 4-3 15,-4-1-2-15,-6-3-2 16,1 1 0-16,-3-4 0 16,-2-6-27-16,-2 1-32 15,-1-5-97-15,-2-3 77 16,5 4 22-16</inkml:trace>
  <inkml:trace contextRef="#ctx0" brushRef="#br0" timeOffset="78185.81">19226 8624 372 0,'-8'-5'238'0,"7"1"-9"16,1-1-3-16,3-4-46 15,1 2-32-15,-4 2-48 16,11 3-15-16,-2 2-26 16,-2 3-2-16,11 11 7 15,-2 1 2-15,-2 8 2 16,14 2-3-16,-4 2-17 15,-1 3-11-15,5 7-19 16,-2 2-6-16,0 3-6 16,-5-2 0-16,-4-2-1 15,1 1 5-15,-1-5 11 16,0 1 6-16,-1 2 4 0,-4 0-1 16,-2-1-6-16,-1 1 0 15,-5 0 2-15,-3-5 1 16,1 9 1-16,-4-1-1 15,0 1-3-15,-1 2 0 16,-3 1-3-16,-1-2 2 16,-2 3 1-16,-3-2 1 15,1 0 3-15,0-1-3 16,-1 1-4-16,2-4-4 16,-2-8-7-16,-1 1-1 0,0-7-4 15,0 1 0-15,1-4-1 16,1-5 1-16,-5-11-1 15,7 1 0-15,-2-7-17 16,6 0-24-16,0-2-75 16,-3-9-48-16,7 2 12 15,0-6 69-15</inkml:trace>
  <inkml:trace contextRef="#ctx0" brushRef="#br0" timeOffset="80242.45">16776 9973 123 0,'-2'0'133'16,"1"0"16"-16,0 0-23 16,-1 0-24-16,1 0-23 15,0 0 4-15,0 0 14 16,-1 0 3-16,1 0-10 16,0 0-10-16,-1 0-24 15,1 0-9-15,0 0-6 16,1 0-2-16,0 0 3 15,0-1-1-15,17-2-10 16,2-2-5-16,39-15-12 0,-30 10-2 16,1 6-5-16,7 4-2 15,-7-4 11-15,-9 2 3 16,3-5 6-16,-12-5 1 16,-5-1-10-16,10-1-3 15,-6 4-5-15,1 0-1 16,3 5-2-16,-12 1 0 15,-3-2 2-15,1 1 2 0,-1 3 4 16,1 1 2-16,0 0-1 16,0-1-1-16,-1 1-4 15,-1 0-3-15,-2-8-2 16,2 2 0-16,-1 2-2 16,2 1 1-16,0 1 4 15,-2-1 4-15,-5 1 2 16,-1 0 1-16,0-4-6 15,2 3-2-15,3-5-3 16,-3 2 0-16,3 0-2 16,-3-2 0-16,6 8 0 15,-3-2 0-15,-3-1 0 16,1 1 0-16,-2 1 1 16,3 1-1-16,0 1 2 15,2 0 0-15,-6 0 1 16,2 0 0-16,-2 1 2 0,-4 1 2 15,7 0 7-15,-3 0 4 16,1 1 2-16,-4 0 0 16,-4-2-3-16,-29 0-1 15,33-1-1-15,6 5 1 16,2 2-3-16,-3-4-2 16,-1-3-1-16,3 0 0 15,0 1 4-15,1 7 1 16,0-4 0-16,0-3-2 0,2-1-7 15,2-1-1-15,0-1-4 16,0 1 1-16,0 0-1 16,0-1 0-16,0 1-1 31,0 0 0-31,0-1 0 0,3-1-1 0,13-1 0 16,2-5 0-16,31-35 0 15,-26 35 0-15,-1-2 0 16,2-1 1-16,6-1 0 15,-4-3 0-15,-2 2 0 16,-7 2 1-16,-11 0-2 16,4 5 1-16,6 0 0 15,-1 2 0-15,2-3 1 16,-9 0-1-16,5 0 1 16,-10-3-1-16,7 3 0 0,1 0 0 15,-11 0 1-15,7 3-1 16,-7-4 1-16,0 4 0 15,-2-3 1-15,2 4 0 16,-1 1 0-16,-1 2 0 16,1 0 1-16,0-1-1 15,-1 1-1-15,1 0 1 16,0 0-2-16,-5-2 0 16,-4-1-1-16,0 0 1 15,1 0 0-15,-3 0 0 16,-31-13-1-16,34 16 0 0,-8-2 1 15,8 2-1-15,-2 1 0 16,-1 1 1-16,5 2-1 16,-13 1 0-16,8-1 0 15,-5-5 1-15,-2-2-1 16,7-1 1-16,-2 0-1 16,3 4 1-16,10 4-1 15,-7 0 0-15,2 0-1 16,0 1 0-16,-5-4 0 15,6 6 0-15,-2 1 1 16,6-5 0-16,-5 3 0 16,1-2 0-16,1 2 0 15,-5 1 0-15,5 5 0 16,-2-2-1-16,2 4 0 16,0 2-1-16,1-1 0 15,1 3 1-15,0 4 0 16,1 0 0-16,1 2 1 0,1 2 0 15,1-2 0-15,-2 2 0 16,-2 0 1-16,1-3-1 16,-3 4 1-16,4 2 0 15,-2-8 0-15,-1-3 0 16,2-5 0-16,-3-4 7 0,4-2-48 16,-1 4-34-16,1-4-122 15,2-5-72-15,-2 1 167 16</inkml:trace>
  <inkml:trace contextRef="#ctx0" brushRef="#br0" timeOffset="94623.52">13981 9662 814 0,'-10'-6'429'0,"2"1"-141"16,8 4-49-16,4 1-19 0,7 4-43 15,8 0-18-15,13 1-35 16,5-3-18-16,4-5-31 16,6-1-16-16,3-7-28 15,-6 0-8-15,-5 0-13 16,-4-1-2-16,-6 5-19 16,1-1-23-16,-4 4-77 15,-5 0-48-15,-12 1-51 16,-1-1 115-16</inkml:trace>
  <inkml:trace contextRef="#ctx0" brushRef="#br0" timeOffset="94886.62">13892 10000 991 0,'17'-7'513'0,"5"-13"-195"15,14 6-50-15,5-4-37 16,-5-10-99-16,12 14-33 16,4-2-54-16,-3 1-11 15,6 4-7-15,-11-6-24 0,-2-9-91 16,-1-3-29-16,6-8 58 15</inkml:trace>
  <inkml:trace contextRef="#ctx0" brushRef="#br0" timeOffset="95886.84">12982 9243 788 0,'4'-5'323'0,"4"17"-128"15,-7 9-4-15,5 25 28 16,0 9-8-16,2 17-55 15,-7 7-18-15,3 19-26 16,-2 1-15-16,-5 3-34 16,6-6-16-16,-3-16-23 15,11-3-6-15,-15-21-5 16,8-1-2-16,4-16-17 16,-7-8-18-16,12-11-41 15,-2-10-22-15,-10-13-55 16,-1-7-27-16,4-14-18 15,8 0 102-15</inkml:trace>
  <inkml:trace contextRef="#ctx0" brushRef="#br0" timeOffset="96444.67">13673 9351 588 0,'0'-9'320'0,"0"-3"-68"15,-9 5-29-15,1 8-72 16,-9-4-18-16,2 12-29 15,-10 7-8-15,-8 4-9 16,-4 4-5-16,-10 3-8 16,9-1-11-16,-10 1-23 15,7 6-11-15,-2-3-18 16,3 5-4-16,3 1 0 16,5 2 9-16,0 0 21 15,6-2 13-15,3-2 23 16,-4-6 3-16,14-1-4 15,2-4-5-15,10-2-12 16,3 0-8-16,8-1-6 16,0 2-2-16,2-4-2 0,-3 0-2 15,3-1-1-15,-1 2 1 16,0-5 0-16,4 7 4 16,2-3-1-16,2-2-2 15,5-3-9-15,4-2-6 16,-1-3-9-16,4-1-3 15,7-3-2-15,0-4-1 16,6 0 2-16,-2 0-11 0,-4 0-52 16,-4 0-37-16,-10 0-99 15,0 1-43-15,-3 3 147 16</inkml:trace>
  <inkml:trace contextRef="#ctx0" brushRef="#br0" timeOffset="96835.38">13810 10011 812 0,'-13'-7'377'0,"-5"-3"-149"16,-3 0 1-16,0 10-47 15,-6-2-32-15,5 7-47 16,2 1-19-16,-3-6-19 15,15 5-9-15,8-1-22 16,4 2-8-16,10 0-9 0,-1-3-2 16,9 7 3-16,0-3 3 15,6 12 8-15,-1-2 9 16,-9-2 9-16,-1 9 3 16,-4 2 8-16,-2-1-2 15,-9-1-8-15,-2 1 0 16,-10 0-9-16,-6 1-5 0,-7 0-8 15,-1 1-4-15,-7-8-9 16,5-2-3-16,0-7-2 16,1-7-2-16,6-2-20 15,8-2-28-15,-3-6-85 16,1 2 69-16,5-8 14 16</inkml:trace>
  <inkml:trace contextRef="#ctx0" brushRef="#br0" timeOffset="122466.95">10301 9373 1076 0,'-4'-14'449'16,"2"9"-237"-16,2 6-27 16,-12 23-17-16,7 8-19 15,-4 24-34-15,-2 10-11 16,11 20-20-16,-17 2-10 0,3 9-29 15,-4-5-12-15,3-8-18 16,4-7-5-16,1-24-4 16,10-2-5-16,2-17-22 15,7-4-25-15,0-15-57 16,4-7-43-16,8-13-100 16,-4-11 151-16</inkml:trace>
  <inkml:trace contextRef="#ctx0" brushRef="#br0" timeOffset="122996.41">10824 9479 532 0,'6'-14'309'15,"2"6"-32"-15,-9 1-41 16,-2 6-60-16,-7-2-25 16,1 5-26-16,0-1-10 15,-7 7-9-15,2 2-5 16,-7 6-19-16,-9 2-8 16,-9 6-10-16,-8 4-3 15,-13 6-3-15,6 4 6 0,1 0 5 16,9 4-1-16,11-1-5 15,-3-4-4-15,12 1-9 16,2-6-3-16,2-6 0 16,6 0 2-16,4 0-3 15,-1-3 1-15,2 3-1 16,4-2-2-16,-4-3-1 16,1 4-2-16,4-3-11 15,-1-1-5-15,3 1-12 16,2-1-5-16,2-7-5 15,2-1-1-15,10-1-1 16,6-3 0-16,8 0-1 16,6-6 0-16,1-4-1 15,2-7-1-15,3-6-28 16,5-1-23-16,5-8-58 0,8 1-38 16,6-6-57-16,-1-3-28 15,-1 9-78-15,-13-3-33 16,-7 0 221-16</inkml:trace>
  <inkml:trace contextRef="#ctx0" brushRef="#br0" timeOffset="123306.21">11045 9875 777 0,'-2'-5'367'0,"-3"6"-121"16,-3 1-38-16,-8 7-55 15,1 12-14-15,-9-10-41 16,1 4-15-16,6-6-15 15,1 5-1-15,11-1-2 16,-3-4-4-16,9 2-13 16,3-6-5-16,5 4-14 15,8 2-7-15,4 0-9 16,4 8-2-16,1-2-5 16,-4 1 1-16,-8 1 4 15,-6 0 5-15,-8 5 9 16,-5 2 3-16,-12 4 1 15,-4 0-5-15,-5-7-8 16,3-7-3-16,-1-10-44 16,6-5-43-16,2-4-111 15,5-3 109-15</inkml:trace>
  <inkml:trace contextRef="#ctx0" brushRef="#br0" timeOffset="123882.74">10123 10210 569 0,'0'55'257'16,"0"-26"-118"-16,-7-1-26 16,3 2-21-16,7 8 14 15,-3-12 37-15,2 4 13 16,2-9 17-16,-1-5-7 15,15 7-30-15,-15-20-22 16,-3-3-35-16,1-4-10 16,-2 3-8-16,1-1 1 15,2-22 1-15,10-42-5 0,-13 21-13 16,6 2-11-16,-4 0-18 16,-1-2-7-16,6 9-4 15,-8-1-8-15,6 5-65 16,-1 1-29-16,12 4 53 15</inkml:trace>
  <inkml:trace contextRef="#ctx0" brushRef="#br0" timeOffset="141923.7">8618 9420 692 0,'-5'-35'378'0,"1"14"-48"16,0 11-46-16,-1 14-36 15,-3 11-41-15,0 23-60 16,-5 1-13-16,-4 24-32 0,6 10-3 16,0 17-29-16,5 9-16 15,-1 8-21-15,3-2-15 16,3-4-8-16,-3-7-2 16,9-10 1-16,-5-7-1 15,-5-19 0-15,4-11 2 16,-7-21-25-16,5-12-20 15,7-11-56-15,2-5-36 16,1-21-88-16,4-6-61 0,10-11 176 16</inkml:trace>
  <inkml:trace contextRef="#ctx0" brushRef="#br0" timeOffset="142427.37">9059 9577 456 0,'5'4'217'0,"-4"0"-81"16,-1 1 4-16,0-5 4 15,0 0-19-15,0 0 0 16,0 0 5-16,0 0-1 0,-1 12-11 15,-11 12-28-15,-33 36-4 16,-7-28-3-16,-6 3-3 16,4-4-8-16,-10-2-4 15,13 3-12-15,3-2-2 16,-1-4-4-16,14 10-4 16,5-14-4-16,2 0-2 15,3 1 8-15,-3-6 5 16,2 0 14-16,-1-1 5 0,18 1 2 15,-4 0-2-15,14 1-14 16,8 2-6-16,3-2-7 16,10-4-1-16,-1 2 0 15,6-3-2-15,6-3-13 16,-6 2-8-16,10-5-8 16,-1-1-3-16,1 1-2 15,6-2-1-15,-9-1-1 16,-4-2-1-16,-4 1 2 15,1-2-9-15,3-1-44 16,3 0-31-16,-1-1-95 16,-6-4-48-16,11 0 139 15</inkml:trace>
  <inkml:trace contextRef="#ctx0" brushRef="#br0" timeOffset="142707.54">8952 10225 1105 0,'24'2'480'15,"30"-13"-250"-15,-28-2 6 0,-6 1-44 16,-2 7-33-16,8-2-61 15,-2 1-22-15,8 0-38 16,0-3-14-16,-5-1-12 16,0 1 6-16,-5 0-43 15,-1 1-36-15,-6 4-129 16,-4 2-97-16,-4 6 178 16</inkml:trace>
  <inkml:trace contextRef="#ctx0" brushRef="#br0" timeOffset="142857.95">9330 10118 1422 0,'-16'34'572'0,"-27"57"-368"16,13-32-53-16,-1-2-63 16,5-5-35-16,18-19-53 15,6-3-42-15,19-9 28 0</inkml:trace>
  <inkml:trace contextRef="#ctx0" brushRef="#br0" timeOffset="143692.45">14055 5861 763 0,'-18'-15'375'0,"4"7"-140"16,2 6 25-16,7 2-54 15,7 6-27-15,10-4-17 16,12-1-5-16,12 2 3 16,6-7-7-16,14 2-42 15,1-6-26-15,6-5-44 16,2 0-17-16,-4-1-15 15,-1-4 1-15,-4 0 1 16,-5-5-6-16,-8-4-38 16,-5 1-41-16,-20-1-119 0,-2 2-85 15,-20 1 171-15</inkml:trace>
  <inkml:trace contextRef="#ctx0" brushRef="#br0" timeOffset="144136.6">14468 5659 1045 0,'-11'49'497'16,"2"10"-198"-16,-4 2-41 0,-2 2-62 15,1 0-50-15,2 0-61 16,3 3-16-16,9 0-33 16,1-9-10-16,7-15-12 15,0-8-3-15,2-16-3 16,1-4 0-16,-3-7 7 15,-2-6 4-15,-1-11 3 16,-1-11 1-16,-2-17-4 16,-1-10-4-16,0-10-3 15,1-3-1-15,-4-9-2 16,-4-7 0-16,-5-4-5 16,3 12-2-16,7 23-2 15,1 19 0-15,0 27 10 16,0 2 8-16,-1 21 10 15,0 0 4-15,1 19 4 16,1 10 2-16,1 5 3 16,4 14-1-16,-1-1-10 0,3-1-6 15,0-8-12-15,3-10-4 16,2-17-4-16,-2-10 1 16,-3-15-21-16,-6-8-18 15,-7-2-59-15,-6-16-45 16,-7-9-82-16,-4-7 198 15,0-12-15-15</inkml:trace>
  <inkml:trace contextRef="#ctx0" brushRef="#br0" timeOffset="144374.68">13997 5784 804 0,'-7'21'511'15,"-2"-18"-16"-15,10-3-257 16,11 0 11-16,18-5-73 15,13 5-19-15,12-2-20 16,-1-9-24-16,5 3-50 16,-3-1-16-16,4 4-29 15,4 6-7-15,0-2-3 16,0-2 0-16,-10-6-2 16,-4-6-16-16,-12 2-62 15,-12-6-45-15,-8 4-118 16,-5 6-51-16,-12-7 179 15</inkml:trace>
  <inkml:trace contextRef="#ctx0" brushRef="#br0" timeOffset="144623.51">14438 5712 1031 0,'-9'46'507'0,"4"-3"-242"0,5 4-45 16,3-2 18-16,6 14-75 16,1-1-18-16,-1 9-34 15,2 12-23-15,-5-6-46 16,0-3-17-16,-1-17-13 16,0-13-1-16,0-23-12 15,2-1-32-15,-1-8 63 16,-1 2-34-16</inkml:trace>
  <inkml:trace contextRef="#ctx0" brushRef="#br0" timeOffset="145234.17">15927 5842 1091 0,'7'-14'543'0,"2"-6"-248"0,18 0-55 15,2-5-34-15,19-3-92 16,4 1-23-16,8-3-35 16,0 0-17-16,0 12-17 15,4 2-4-15,-11 8-18 16,-3 4-28-16,-14 1-72 16,-7 0-52-16,-2 0-100 15,-4 1 149-15</inkml:trace>
  <inkml:trace contextRef="#ctx0" brushRef="#br0" timeOffset="145719.76">16286 5558 1120 0,'-20'34'486'0,"-5"13"-290"0,7 6-9 16,5 13-42-16,5 1-36 15,4 5-9-15,3 4-1 16,3-5-16-16,5 0-12 16,2-7-25-16,4-10-11 15,-1-13-12-15,0-9-2 16,-3-16-2-16,0-4 4 16,-3-16 5-16,0-8 1 15,-1-18-1-15,-1-13-4 0,1-14-11 16,-2-7-2-16,-2-12-2 15,0-5-1-15,-1-9-1 16,8 4-2-16,1 16-3 16,4 14-1-16,1 31 2 15,-6 14 2-15,-4 24 7 16,-2 15 1-16,-2 22 7 16,-7 5 6-16,2 18 10 15,-3 5 3-15,-2 4-4 16,3 6-5-16,3-9-12 15,2-9-6-15,5-15-3 16,5-15-2-16,0-16-1 16,1-7 0-16,-6-13 1 15,-3-1-13-15,-12-17-47 16,-1-2-43-16,-4-13-72 0,-2-17-261 16,-8-9 295-16</inkml:trace>
  <inkml:trace contextRef="#ctx0" brushRef="#br0" timeOffset="146221.48">15981 5805 1245 0,'-19'2'550'0,"8"-4"-316"15,1-6-7-15,13-4-77 16,6-1-31-16,17-1-15 15,11-3-4-15,12 9-35 16,5 1-17-16,7 6-23 16,7 5-12-16,-2-3-5 15,-1 3-1-15,-10-4-1 16,0 5 1-16,-15-7 0 16,-3-1 0-16,-10 3 0 15,-14-4-1-15,-6 12-10 16,-7-5-9-16,-15-3-21 15,-5 2-11-15,-16-8-9 16,-5 2 1-16,-17 4 17 16,-12 0 9-16,-10 12 16 0,0 6 7 15,12-3 2-15,13 8 6 16,21-9 18-16,9-8 7 16,25 2 20-16,6-9 3 15,24-9 2-15,5 6 4 16,25-5 2-16,13-3-5 15,4 4-14-15,1-8-9 16,-17 2-22-16,-13 1-2 16,-14-5-1-16,-8-3 2 15,-10 1-16-15,-6 3-22 0,-6 2-61 16,-4 3-40-16,-6-8 379 16,6 3-220-16</inkml:trace>
  <inkml:trace contextRef="#ctx0" brushRef="#br0" timeOffset="146461.43">16383 5737 1107 0,'8'53'560'15,"0"-6"-225"-15,0 4-93 16,0 5-5-16,1-1-127 15,-17 3-45-15,12 2-38 16,-8-6-4-16,-5-10-7 16,18-9 0-16,-17-14 3 0,5-8-6 15,6-13-50-15,-15-5-51 16,6-16 412-16,-5 0-276 16</inkml:trace>
  <inkml:trace contextRef="#ctx0" brushRef="#br0" timeOffset="149578.54">9309 10109 839 0,'-28'-52'456'0,"21"42"-125"15,7 3-57-15,8 3-20 16,2 1-64-16,6-1-32 15,1 3-64-15,1 1-19 0,6 2-35 16,-2 2-15-16,5 0-6 16,-2-4-7-16,4 0-55 15,-2-1-54-15,8-4-297 16,3 3 258-16</inkml:trace>
  <inkml:trace contextRef="#ctx0" brushRef="#br0" timeOffset="150568.84">9265 9122 711 0,'-41'35'394'0,"36"-35"-116"16,5 0-39-16,5 0-13 0,-5-1-62 15,0 0-21-15,19-6-44 16,37-18-19-16,-30 16-32 15,4 0-15-15,4 0-20 16,2-2-4-16,2 2-2 16,-1 1-1-16,-11 2-1 15,2 5 3-15,-30 2 4 16,-15 3 0-16,-21 8 2 16,-18-3-2-16,8 2-6 15,1 1 0-15,4-3-3 16,5-5 0-16,8-4-3 15,9 0 3-15,13 0 10 16,8 8 5-16,11 1 17 16,2-2 2-16,13-2 8 15,4-6 7-15,10-10 10 16,10 2-2-16,2-8-13 16,1 4-10-16,-14 3-20 15,-3 1-5-15,-21 5-4 0,-6 2 1 16,-14 4-1-16,-18-2 0 15,-15 5-1-15,-10 0-1 16,-1 5-3-16,6 2-1 16,6 3-1-16,5 1-1 15,10-1 0-15,1 0 0 16,4-8 0-16,7-6 0 16,3 3 0-16,3-3 0 15,6 5-1-15,-1-2 1 0,-1-4 0 16,0 0 0-16,0 0 0 15,0 0-1-15,0 0-1 16,7-2 4-16,17 0-31 16,30-10-30-16,-29 8-76 15,2-6-51-15,0 8 115 16</inkml:trace>
  <inkml:trace contextRef="#ctx0" brushRef="#br0" timeOffset="152114.42">10302 8900 417 0,'0'-9'270'16,"0"0"-1"-16,0 1-26 15,-9 4-62-15,5 4-30 16,-6 0-38-16,-4 7-7 0,3 2-4 16,-6 3-6-16,0 6-16 15,-1 7-7-15,-16 11-19 16,-2 11-7-16,-11 21-10 16,2 11-10-16,12 18-7 15,1 6 1-15,13 9 2 16,3 3 1-16,12 5-3 15,4-2-6-15,8-13-6 16,4-9-3-16,2-17-3 16,3-3 0-16,5-4-1 15,4-2 1-15,0-9 4 16,-1-10 2-16,5-12-4 16,-5-3-65-16,1-6-47 15,3 0 57-15,1-10-4 16</inkml:trace>
  <inkml:trace contextRef="#ctx0" brushRef="#br0" timeOffset="152846.95">11322 9272 353 0,'-21'-21'258'0,"5"4"35"15,-2-1-20-15,4 6-60 16,9 7-28-16,-2 5-48 16,10 4-18-16,8 14-30 15,-2 4-12-15,14 9-15 16,-6 7-7-16,9 16-11 16,-6 3-5-16,10 19-13 15,7 4-6-15,-11 6-9 16,7 6 0-16,-13-2 7 15,-5-4 9-15,-9-4 20 16,-3-5 8-16,-4-3-2 16,-8-4-6-16,-8-10-14 15,0-1-5-15,-8-19 1 16,8-3-15-16,-4-19-64 16,0-10-35-16,4-17 42 15</inkml:trace>
  <inkml:trace contextRef="#ctx0" brushRef="#br0" timeOffset="154258.53">9278 10136 356 0,'-4'-9'233'16,"-8"1"14"-16,-31-34-7 15,34 37-22-15,-1 3-17 16,-1 2-15-16,5 5-11 0,-3 3-9 16,5 3-4-16,8 6-43 15,-4-5-24-15,7-2-50 16,5-3-24-16,6-7-14 16,9 0 1-16,4-7-3 15,-1-2-18-15,2-1-61 16,1 2-284-16,-8 9 246 15</inkml:trace>
  <inkml:trace contextRef="#ctx0" brushRef="#br0" timeOffset="158975.38">11066 10708 223 0,'-45'-36'204'16,"32"29"23"-16,1 5-17 16,0-1-22-16,0 2-32 15,2 3-8-15,0 5-18 16,-2 2-8-16,5 9-15 16,0-1-9-16,3 4-17 15,0 4-6-15,2 10-18 16,2 3-7-16,4 9-17 15,3 1-4-15,1 0-5 16,-2-1-2-16,2 1-7 16,0 3-2-16,0 0-5 15,5 5-2-15,-3-5-1 16,-1 1-1-16,0 5 1 0,-2-2 0 16,-2 6-2-16,2-2 1 15,-3 0-2-15,-1 1 0 16,0 2 0-16,0 2-1 15,-3 4 1-15,0 5 0 16,-3 6 1-16,-1 4-1 16,2 9-1-16,-6-7 0 15,-4 1 0-15,2 2 0 16,-5 2 1-16,2 11-1 0,1-3 6 16,-2 2 4-16,2-2 3 15,1-4 2-15,-1 7-5 16,5 2-5-16,-2-6-2 15,-4-2 0-15,-6-4-1 16,-2-4 1-16,0 14 0 16,0 0-1-16,0 0 1 15,-2 2 0-15,-5-8 2 16,-7-3 0-16,0 0-1 16,-1-2 0-16,0-8-2 15,12 0 0-15,-3-5 0 16,4 2 0-16,-4 2 1 15,-5 0 0-15,0 4 1 16,-6-10 0-16,4 4 0 16,1-6 1-16,-2-8 0 0,-2 0 1 15,-14-3-1-15,-4 1 0 16,-8 2 0-16,1-2 0 16,1-5 0-16,-2-2 0 15,2-5 1-15,-1 0 1 16,6-7 3-16,-2-2-1 15,-2-4-1-15,-5 0-2 16,-6-3-3-16,7-2-2 16,8-1-1-16,5-6 1 15,8-4 0-15,3-2-4 0,14-6-38 16,-3-6-31-16,16-3-110 16,-4-5-58-16,7-9 146 15</inkml:trace>
  <inkml:trace contextRef="#ctx0" brushRef="#br0" timeOffset="159738.43">9574 15504 162 0,'-4'10'137'0,"-21"5"42"16,9-1-21-16,-2 3-14 16,-7 1-19-16,7 2-20 15,-1-1-1-15,3 5-8 16,2-2-3-16,-1 4-10 15,0 3-12-15,-2-3-24 16,-1 1-13-16,2 0-11 16,0 2 5-16,1-3 19 15,2 4 13-15,-2-10 20 16,2 1-1-16,4-1-6 16,-3-7-3-16,5 6-3 15,-7-4 3-15,1-4 3 16,4 2-1-16,-4 1-11 15,4-1-7-15,1-1-11 0,-3 1-5 16,7-4-5 0,-5 2-1-16,7 0 0 0,2 1 0 15,0 1-1-15,3-1 1 16,-3-4-2-16,2 5 1 16,6-2 1-16,4-2 1 15,6 8 6-15,-1-5 2 16,7-1-1-16,2 0-1 0,4-2-7 15,0-5-4-15,8 2-3 16,5 3-5-16,11-4-5 16,2 5-4-16,-5-4-5 15,-4-1-2-15,-17-9-1 16,-8 4-10-16,-1 4-34 16,-4-3-25-16,3 13-63 15,4-6 20-15,6 4 63 16</inkml:trace>
  <inkml:trace contextRef="#ctx0" brushRef="#br0" timeOffset="161258">5835 15417 1397 0,'7'39'515'0,"1"11"-284"15,-4 25-109-15,-3 11-18 16,-6 19-28-16,-2 6-7 15,-2 9-30-15,-1-4 2 16,-1-14-23-16,-3-6-11 16,-2-21-1-16,5-9-13 0,5-13-6 15,1-12-4-15,4-14-32 16,-1-8 0-16,2-16-45 16,0-3-26-16,7-11-30 15,5-8-24-15,7-14-70 16,5-8 0-16,4-21 154 15</inkml:trace>
  <inkml:trace contextRef="#ctx0" brushRef="#br0" timeOffset="161768.53">6568 15593 932 0,'16'-6'365'0,"-1"9"-168"15,-7 2-85-15,-1 4 7 16,-7 9-15-16,-10-3-33 16,-9 3 17-16,-8-1-22 15,-9 17-13-15,-7 4-4 16,-13 7-10-16,-1 9 2 15,-6-7 13-15,-11 0 0 16,15-13 63 31,29-18 7-47,2 3-7 0,-86 43 3 0,15-12-74 0,80 8 148 47,-1 1-185-47,28-45 2 0,8-4 20 15,-1-6-3-15,26 15 5 16,6-5-3-16,10 9-10 16,4 5-6-16,-10 1-7 15,-3 7-1-15,-13 7-2 16,-3-3 0-16,-5-1-1 16,-1-8 0-16,2-13-31 15,-5 2-29-15,2-7-62 16,-3 0-42-16,-2-3-68 15,-5-2-55-15,1-1 184 16</inkml:trace>
  <inkml:trace contextRef="#ctx0" brushRef="#br0" timeOffset="162110.5">6578 16487 833 0,'71'-73'472'0,"-44"57"-48"16,11 3-128-16,4 0-104 15,1 6-32-15,-11 4-63 16,-7-1-29-16,-4 1-44 16,1-5-8-16,5 2-5 15,1-5-1-15,0-4-2 16,0 2 1-16,-5 7-20 16,-2 0-26-16,-7-2-83 15,0 3-71-15,-7-4 115 16</inkml:trace>
  <inkml:trace contextRef="#ctx0" brushRef="#br0" timeOffset="162291.78">7014 16292 1134 0,'-38'81'518'16,"30"-38"-212"-16,-2 4-85 15,-7 12-94-15,-5-6-38 16,5 2-60-16,0-7-14 0,5-14-24 15,3-10-19-15,-2-13-67 16,5-8 19-16,19-11 37 16</inkml:trace>
  <inkml:trace contextRef="#ctx0" brushRef="#br0" timeOffset="162649.04">6881 15324 864 0,'-12'-5'441'15,"12"5"-117"-15,7 1-51 16,-1 3-89-16,6-1-22 16,9-3-51-16,6 0-20 15,10-6-35-15,-2 0-18 0,3 2-24 16,-2-1-22-16,2 2-63 15,0-1-48-15,-1 11 66 16</inkml:trace>
  <inkml:trace contextRef="#ctx0" brushRef="#br0" timeOffset="163155.65">7702 15158 902 0,'-5'-18'441'15,"-4"9"-151"-15,-6 6-64 0,-4 22-53 16,-5 7-21-16,-10 27-12 15,-3 8-4-15,0 23-13 16,1 8-7-16,12 8-28 16,3 3-12-16,4-10-22 15,10 1-8-15,-4-4-13 16,10-6-6-16,10-9-11 16,0-14-7-16,11-18-5 15,-7-9-1-15,7-10-12 16,-1 1-17-16,3-8-43 15,4-2-36-15,-4-4-73 16,-1-6-190-16,-1 4 249 16</inkml:trace>
  <inkml:trace contextRef="#ctx0" brushRef="#br0" timeOffset="163511.48">8130 15211 982 0,'0'1'474'16,"-2"0"-183"-16,-3 15-87 15,-2 9-19-15,-4 14-27 16,-1 13-12-16,-1 21-27 16,1 10-19-16,1 5-37 15,1 3-21-15,3-6-27 16,-4-9-5-16,5-5-3 16,3-9-7-16,3-11-34 15,4-2-26-15,8-17-60 16,-3-7-37-16,1-15-81 15,-3-8 145-15</inkml:trace>
  <inkml:trace contextRef="#ctx0" brushRef="#br0" timeOffset="164010.66">8583 15350 668 0,'-9'0'380'16,"-3"0"-82"-16,-2 9-77 15,-7 3-18-15,-6 7-45 16,-3 8-24-16,-17 10-26 16,-8 4-7-16,-2 0-15 15,-1 5-8-15,11-7-6 16,11 4-4-16,6-6-6 16,4-7 1-16,5-2-1 15,-1-5-2-15,6 3-3 16,3 4-1-16,4-4 2 15,4 1 1-15,4-4 1 16,1-6 0-16,7-1-3 16,9-3 0-16,9-4 1 0,6 0-4 15,4-2-16-15,-3-6-10 16,-2-1-18-16,-2-1-2 16,3-6-24-16,10 3-23 15,-1-6-55-15,11 2-35 16,-9-4-31-16,-7 2 353 15,3 7-161-15</inkml:trace>
  <inkml:trace contextRef="#ctx0" brushRef="#br0" timeOffset="164349.82">8663 15775 927 0,'-13'-9'493'0,"-2"5"-115"16,0 0-120-16,-5 5-109 15,6 14-28-15,-1-2-44 16,4 2-21-16,2 2-30 16,-3-11-2-16,12 3 7 15,2 0 8-15,9-4 12 16,-3 5-2-16,3 1 0 16,5-1 0-16,4 3-6 15,6 0 0-15,-4 7-3 16,-4 1 0-16,-9 7-7 15,-2 6 2-15,-10 3 9 0,-10 2 2 16,-5-3-2-16,-3 0-9 16,-2-4-18-16,0-7-6 15,5-7-14-15,1-7-23 16,-4-19-72-16,13 0-36 16,-1-17 96-16,8-9-9 15</inkml:trace>
  <inkml:trace contextRef="#ctx0" brushRef="#br0" timeOffset="164919.51">8742 14964 851 0,'-10'-9'423'0,"2"-1"-119"16,1-1-54-16,9 15-67 0,6 1-27 16,6 7-44-16,3 5-15 15,5-1-12-15,0 11-5 16,9 12-13-16,-3 2-3 16,-2 11-9-16,-1-1-6 15,-5 3-6-15,5 6 0 16,-6-1 0-16,-4 0-1 15,-11-5-6-15,-1 4-1 0,-5-1 5 16,-3-4 5-16,-3 0 18 16,-5-3 4-16,-2 4-15 15,-1 1-4-15,-4-3-12 16,0-8-8-16,0-9 0 16,-2-6-6-16,5-8-11 15,3-3-3-15,1-7-5 16,2-5 0-16,6-2-25 15,-2-4-23-15,6-1-68 16,1-1-43-16,0 1 335 16,0 0-173-16</inkml:trace>
  <inkml:trace contextRef="#ctx0" brushRef="#br0" timeOffset="178641.68">5395 16248 526 0,'-2'-4'292'15,"1"3"-47"-15,-1-4-43 16,0 3-55-16,-7-4-18 16,-12-3-26-16,-36-7-11 15,26 14-11-15,-3 2-5 16,-3 0-11-16,-2 2-5 0,0 7-14 16,-7 0-5-16,-12 2-13 15,-3 2-6-15,-6 3-9 16,4 0-3-16,14-3-3 15,1-3 2-15,9 0 7 16,1-9 1-16,4 1 1 16,7-1 0-16,0-1-6 15,1 1-2-15,3-3-2 16,1 8-3-16,-3 2-3 16,-2-7-2-16,8 11-17 15,-7-13-16-15,13 1-47 16,3 6-35-16,3-3-81 15,0-3-45-15,-1 5 151 16</inkml:trace>
  <inkml:trace contextRef="#ctx0" brushRef="#br0" timeOffset="179235.39">4768 16049 431 0,'-4'1'274'15,"-4"3"-25"-15,0 4-105 16,-1 1-36-16,-4 4-29 16,0-1 2-16,-3 2 6 15,-1-4 4-15,2 1-12 16,-1 2-11-16,-1 0-18 15,-4-1-5-15,-7 5-11 16,4 1-5-16,-3 0-1 16,16 13 3-16,-2-3 17 0,-9-7 10 15,8-8 6-15,-12-11-2 16,17 1-10-16,5-2-3 16,3-1-8-16,8 0-5 15,-7 0-6-15,0 0-3 16,0 0 4-16,15 4 2 15,9 4 4-15,35 15 4 16,-28-4-3-16,-2 0-3 16,-4-4-10-16,3-1-6 0,-3-2-10 15,-1-2-1-15,-3 0-8 16,-2 2-9-16,-5-4-36 16,2 1-23-16,4 3-83 15,1-2 95-15</inkml:trace>
  <inkml:trace contextRef="#ctx0" brushRef="#br0" timeOffset="201027.68">3528 17002 411 0,'-10'-17'256'0,"5"8"41"16,2 1-110-16,-1 9-50 15,-2 3-6-15,0 29-24 16,-3 10-5-16,1 24 3 16,6 17 1-16,-11 15-11 15,4 14-10-15,-7 14-14 16,0 2-14-16,1-5-21 16,2-8-9-16,7-6-13 0,-8-9-3 15,10-11-2-15,-6-11-2 16,5-27-41-16,5-10-31 15,9-26-122-15,-4-12-91 16,7-23 174-16</inkml:trace>
  <inkml:trace contextRef="#ctx0" brushRef="#br0" timeOffset="201490.22">4103 17342 724 0,'5'-3'323'0,"0"1"-154"16,1 0-21-16,-6-2-7 16,0 4-8-16,-2-1-13 15,1 0-9-15,-8-1-34 16,-22 1-17-16,-55 5-21 15,27 5-5-15,-17 20-14 16,-7 3-4-16,5 23-7 16,-2 5-2-16,12 5 7 15,16-2 3-15,9-10 12 0,3-6 8 16,14-9 18-16,-4-5 8 16,14-14 8-16,6-4-4 15,18-4-15-15,14 2-5 16,4 3-7-16,17 1-1 15,5 1-3-15,3-1-5 16,23 3-9-16,-1 2-4 16,15-4-7-16,-5-1-3 0,-13 3-2 15,-5 0 1-15,-24 12 1 16,-5 2 1-16,-4 1-13 16,-8-4-27-16,5-2-91 15,-4-6-50-15,1-8 98 16</inkml:trace>
  <inkml:trace contextRef="#ctx0" brushRef="#br0" timeOffset="201755.82">4425 18029 1105 0,'7'-2'483'16,"7"5"-250"-16,9-3-99 0,-2-3-14 16,5 6-45-16,-2-3-15 15,2-1-14-15,-1-4-9 16,2 1-5-16,-6 1-7 16,2-1-10-16,2 5-3 15,1 5-32-15,1-5-33 16,-2-1-107-16,-1-5 98 15</inkml:trace>
  <inkml:trace contextRef="#ctx0" brushRef="#br0" timeOffset="202031.5">4795 17862 1153 0,'-31'180'474'0,"17"-112"-264"16,-2-1-86-16,-1 4-46 15,4 0-23-15,5-5-37 16,4-10-7-16,4-17 3 15,3-12-18-15,5-19-92 0,3-5 174 16,5-20-91-16</inkml:trace>
  <inkml:trace contextRef="#ctx0" brushRef="#br0" timeOffset="202382.51">4798 17170 942 0,'0'10'475'16,"5"3"-158"-16,9-1-93 15,6-4-26-15,19 2-34 16,12-2-16-16,9 0-37 16,-2 1-22-16,-3-1-39 15,-12-2-18-15,-5-2-19 16,1 0-4-16,-1-3-17 16,0-1-22-16,-8-3-54 15,-3-12-45-15,-7-2 471 16,-2-1-289-16</inkml:trace>
  <inkml:trace contextRef="#ctx0" brushRef="#br0" timeOffset="202585.53">5285 16957 1210 0,'-19'52'521'0,"0"18"-290"15,3 6-54-15,4 9-76 16,-3 9-40-16,2 0-40 16,3-4-7-16,1-9-1 15,5-15-11-15,9-15-71 16,4-8-14-16,13-25 38 16</inkml:trace>
  <inkml:trace contextRef="#ctx0" brushRef="#br0" timeOffset="202978.23">5868 16979 1298 0,'-39'2'532'16,"-2"21"-325"-16,-4 12-39 16,1 19-22-16,2 10-11 0,-8 13-10 15,11 1-10-15,8 14-31 16,1 4-13-16,26 7-23 15,1 6-10-15,16-1-18 16,7-4-7-16,7-10-6 16,5-8-2-16,-4-18 2 15,0-9-9-15,-4-12-52 16,0-9-39-16,2-14-95 16,1-5 361-16,9-12-159 15</inkml:trace>
  <inkml:trace contextRef="#ctx0" brushRef="#br0" timeOffset="203482.22">6367 17079 1062 0,'-18'-2'440'0,"5"24"-237"15,4 14-54-15,0 25-23 16,0 14-24-16,1 21-41 16,-7 3-7-16,10 11-23 15,5 1-7-15,-1-10-9 16,2-9-1-16,0-20-16 0,-1-10-30 16,6-12-89-16,2-7-74 15,1-12 115-15</inkml:trace>
  <inkml:trace contextRef="#ctx0" brushRef="#br0" timeOffset="203946.65">7053 17200 980 0,'-9'-3'413'0,"-8"3"-234"16,0 1-40-16,-12 6-38 15,-5 6-8-15,-2 10 5 16,-10 4-5-16,-10 8-7 15,-1 6-3-15,-12 0-19 16,2 4 4-16,9 1 10 16,1-2 4-16,18 2 2 0,8 0-9 15,14-2-20-15,8-1-12 16,9 0-9-16,1-1-3 16,7-1-7-16,5-3 2 15,5-8-2-15,6-1-2 16,7-10-5-16,6 1-4 15,15-8-6-15,8-7 0 16,-7-6-1-16,1-7 1 16,-9 0-29-16,-8-6-26 0,2 2-69 15,-5-5-42-15,5 1 98 16</inkml:trace>
  <inkml:trace contextRef="#ctx0" brushRef="#br0" timeOffset="204276.22">7465 17563 890 0,'-9'-15'469'0,"-3"20"-106"15,-6 8-178-15,-20 9-124 16,-10 4-4-16,-16 9 11 16,-4 6 9-16,13-2 7 15,8-4-7-15,28-13-24 16,11-9-15-16,14-11-8 15,13-6 5-15,20 0 16 16,8-1 10-16,10 9 4 0,-5 5-6 16,-14 13-12-16,-4 8-4 15,-17 8-4-15,-4 5 1 16,-5 2-4-16,-4 0-2 16,-11-5-13-16,3-4-6 15,-13-9-7-15,6-4-17 16,-8-13-60-16,-11-6-32 15,6-8-97-15,-8-7-20 0,-2-17 139 16</inkml:trace>
  <inkml:trace contextRef="#ctx0" brushRef="#br0" timeOffset="204710.33">7495 16939 1027 0,'-8'-30'442'0,"9"9"-232"16,6 6-57-16,-1-2-37 15,3 10-8-15,10 10-11 16,0 6 3-16,12 14-10 0,3 5-3 16,8 17-5-16,6 2 1 15,10 24-18-15,0 8-13 16,-9 14-14-16,-5 3-1 16,-17 7 7-16,-6 0 9 15,-4 3-6-15,-9 4-9 16,-6-5-11-16,-7-6-6 15,-16-17 3-15,-3-10-1 0,-6-14-5 16,0-9-4-16,4-16-5 16,-7-8-11-16,0-14-38 15,5-8-29-15,7-8-84 16,9-6-34-16,8-12 115 16</inkml:trace>
  <inkml:trace contextRef="#ctx0" brushRef="#br0" timeOffset="206356.26">2716 17876 896 0,'-57'54'375'0,"7"-11"-211"15,29-17-68-15,14-5-39 0,25-14-10 16,17-7-8-16,30-10-2 16,9-12 0-16,24-11 6 15,9 1-10-15,38-4 6 16,13-1-2-16,24-1-13 15,28-1 6-15,-3-6-26 16,28 0 2-16,16-9 10 16,1-6 3-16,23-2 19 15,-1-2-4-15,10 7 1 16,-3 7 4-16,-2 11-1 16,-11 10 2-16,-9 16 5 15,-15 5-1-15,-4 15-2 16,-8 1 4-16,-19 0 4 15,6-3-3-15,-22-6-9 16,-3-5-6-16,-9-7-20 16,-19 0-2-16,-26-1 1 15,-24 1 0-15,-41 6-18 0,-16 3-19 16,-40 4-29 0,-12 0-20-16,-33-3-58 0,-19-1 56 15,-28-5 36-15</inkml:trace>
  <inkml:trace contextRef="#ctx0" brushRef="#br0" timeOffset="207259.64">9527 16703 742 0,'-29'-4'370'16,"8"11"-99"-16,3 6-41 15,8 9-36-15,4 12-22 16,3 21-35-16,0 12-8 15,-1 31-20-15,-2 18-11 16,4 21-31-16,4 10-14 16,8 6-20-16,3-6-8 0,5-13-11 15,3-16-2-15,6-17-3 16,0-11-1-16,-3-17 2 16,-8-5-15-16,-13-20-48 15,8-11-33-15,-4-19-91 16,1-17-45-16,2-27 141 15</inkml:trace>
  <inkml:trace contextRef="#ctx0" brushRef="#br0" timeOffset="207793.73">10473 16754 959 0,'9'-3'433'0,"-2"9"-177"16,-6 4-43-16,-10 24-44 16,-13 0-17-16,-19 19-51 15,-7 11-28-15,-18 4-40 16,-7 15-1-16,-25-5 21 16,-6 5 12-16,-1-9 25 15,4-15 2-15,24-5-9 16,5-11-4-16,3-2-14 15,-1 7-6-15,5-5-1 16,5 4 2-16,23-13 1 16,19-4-4-16,23-12-13 15,15-2-2-15,30-7 7 16,18-1 6-16,7-6 4 16,4 0-8-16,1-2-20 15,-10 1-10-15,7 0-12 16,1 0-3-16,-8 1-5 0,0-1-14 15,-12-2-51-15,-3-2-39 16,-4 1-69-16,0-4 24 16,10 2 86-16</inkml:trace>
  <inkml:trace contextRef="#ctx0" brushRef="#br0" timeOffset="208199.43">10437 17640 987 0,'17'-5'482'0,"13"4"-159"16,4-3-46-16,18 4-34 16,6 0-24-16,6 0-39 0,0 1-27 15,-10 6-61-15,-6-6-29 16,-9 0-38-16,-3-1-9 15,0-5-7-15,-4 0-2 16,-4-4-1-16,-4 1-9 16,-4 0-40-16,-3 3-14 15,-4 5-75-15,-4 1-43 16,-1 10 116-16</inkml:trace>
  <inkml:trace contextRef="#ctx0" brushRef="#br0" timeOffset="208391.66">10954 17573 803 0,'-34'23'427'0,"15"29"-90"15,-9 3-23-15,13 19-87 16,-11-3-16-16,11 13-70 16,10-4-32-16,-3-11-56 15,14 1-22-15,-6-18-82 16,1-7-40-16,8-17-296 15,9-7 250-15</inkml:trace>
  <inkml:trace contextRef="#ctx0" brushRef="#br0" timeOffset="208782.09">10657 16693 949 0,'26'7'511'0,"5"-7"-99"16,16 3-65-16,13-2-122 15,5 3-37-15,2-5-73 16,-6-4-27-16,-1-6-43 16,-1 0-14-16,-8-2-19 15,-4 0-3-15,-14-2-3 16,3 2-2-16,-14 1-28 15,1 3-27-15,-3 4-68 16,-11 1-23-16,10 4 85 16</inkml:trace>
  <inkml:trace contextRef="#ctx0" brushRef="#br0" timeOffset="209055.44">11060 16290 1211 0,'-13'38'603'16,"4"10"-245"-16,0 24-104 15,2 12-46-15,-5 6-108 16,1 4-42-16,3-4-39 15,0-9-7-15,8-11-12 16,5-7-22-16,7-18-60 16,0-5-37-16,8-14 67 15</inkml:trace>
  <inkml:trace contextRef="#ctx0" brushRef="#br0" timeOffset="209409.66">12341 16313 932 0,'-45'-24'448'15,"-22"22"-153"-15,-2 15-38 16,-1 33-70-16,2 18-3 16,-3 31-19-16,-2 11-8 0,4 19-24 15,5 10-14-15,18 14-33 16,13-1-11-16,25-4-32 16,9-14-14-16,22-19-21 15,5-7-3-15,7-15-12 16,2-3-12-16,5-21-42 15,-5-14-34-15,5-22 347 16,8-11-215-16</inkml:trace>
  <inkml:trace contextRef="#ctx0" brushRef="#br0" timeOffset="209741.65">12765 16322 1139 0,'-7'25'470'15,"3"16"-264"-15,3 6-1 16,1 15-59-16,-1 11 7 15,2 26-36-15,0 4-8 0,1 18-24 16,-1-3-16 0,-4 9-24-16,-1 5-8 0,-2-20-18 15,-1-2-4-15,0-22-1 16,1-11 19-16,5-4-95 16,1-8-28-16,3-22-90 15,1-7-24-15,1-34 142 16</inkml:trace>
  <inkml:trace contextRef="#ctx0" brushRef="#br0" timeOffset="210204.83">13491 16952 769 0,'-12'-4'364'15,"-9"4"-129"-15,-9 0-40 16,-8 5-39-16,-11-2-14 16,-10 0-8-16,-3 3 0 15,-2 7-6-15,-3 7-2 16,-2 14-20-16,-2 1-14 0,5 9-20 15,9 0-7-15,19 5-14 16,11 0-2-16,11 2 3 16,8-5 3-16,11-5 10 15,7 4 7-15,19-1 8 16,8 3 4-16,20-1 1 16,0-13-8-16,5-4-24 15,-15-7-12-15,-1-2-24 16,0-1-5-16,-3-3-6 15,12 1 0-15,-10-5-3 16,0-3-1-16,3-5-16 16,-2-4-17-16,-5-3-45 15,0-1-29-15,-3 2-39 16,-6-1 23-16,2 8 74 16</inkml:trace>
  <inkml:trace contextRef="#ctx0" brushRef="#br0" timeOffset="210458.76">13783 17780 1120 0,'22'-5'564'15,"18"-16"-159"-15,5-4-121 16,0-4-162-16,-3 5-35 0,0 3-58 15,-6 0-4-15,3 3 1 16,0 2-1-16,-7-4-11 16,2 2-6-16,-15-1-30 15,5 0-36-15,-6 4-108 16,-4 4-37-16,4 11 116 16</inkml:trace>
  <inkml:trace contextRef="#ctx0" brushRef="#br0" timeOffset="210636.46">14251 17550 890 0,'-52'59'454'0,"32"-22"-111"16,1 3-45-16,-6 12-57 15,8 9-30-15,1 6-68 16,2-1-37-16,5-7-61 16,2-13-17-16,8-13-31 0,2-6-18 15,4-8-43-15,-5-3-40 16,3-6 446-16,3 1-282 15</inkml:trace>
  <inkml:trace contextRef="#ctx0" brushRef="#br0" timeOffset="211036.69">14073 16578 940 0,'4'6'463'0,"2"4"-140"15,0-3-8-15,22 6-58 16,-4-3-17-16,6-4-71 0,7-3-39 16,-18-7-68-16,18 0-26 15,-2-7-25-15,-1 1-1 16,5-3-29-16,-6 0-25 15,3 0-77-15,-1-1-54 16,7 2-225-16,8 7 256 16</inkml:trace>
  <inkml:trace contextRef="#ctx0" brushRef="#br0" timeOffset="211386.29">15135 16191 1019 0,'5'-30'497'0,"-8"12"-164"15,-6 1-55-15,-13 15-107 16,-7 15-16-16,-15 24-35 15,-10 11-8-15,-6 38-7 16,7 12 0-16,9 27-10 16,8 15-4-16,14-2-17 15,7 1-14-15,8-3-25 0,11-5-11 16,14-11-18-16,-1-9-3 16,15-24-12-16,-5-12-19 15,11-21-37-15,2-8-22 16,1-20-61-16,4-5 46 15,-6-13 56-15</inkml:trace>
  <inkml:trace contextRef="#ctx0" brushRef="#br0" timeOffset="211685.99">15862 16145 1460 0,'0'0'531'0,"0"39"-430"16,-5 12-18-16,-6 31 18 16,0 15-1-16,-4 17 2 15,3 15-8-15,-3 16-35 16,6 12-12-16,-10 8-20 15,2-2-4-15,3-13-4 16,0-13-3-16,14-33-17 16,4-14-33-16,13-27-107 15,4-16-65-15,-1-28 116 0</inkml:trace>
  <inkml:trace contextRef="#ctx0" brushRef="#br0" timeOffset="212138.02">16597 16583 1221 0,'-14'4'473'0,"3"4"-336"16,-2 4-41-16,-9 3-17 16,3 4-9-16,-26 7 10 15,-10 0 1-15,-15 10 4 16,-6 5 3-16,-3 6-1 16,3 7-4-16,2 5-11 15,1 3-5-15,12 10-22 16,-6 1-11-16,10 5-11 15,2-2 9-15,15-11 16 16,19-9 9-16,21-11 12 0,13-5-5 16,22-9-6-16,16-1-3 15,10-13-12-15,3-8-7 16,14-6-17-16,-2-7-5 16,10-1-7-16,5-3-6 15,-9-2-28-15,-5-1-22 16,-5 1-64-16,-16-9-26 15,0 1 85-15</inkml:trace>
  <inkml:trace contextRef="#ctx0" brushRef="#br0" timeOffset="212470.93">16819 17347 1225 0,'-28'9'509'15,"0"-5"-287"-15,4 3-129 16,5 2-29-16,3 4 9 16,6-3 10-16,8 5 12 15,5-1-7-15,10 1-5 16,5 1-4-16,8 0-3 16,4-4 1-16,5 8 1 15,3 8-2-15,-3 2 3 16,-6 8 3-16,-13 2-12 0,-11-4-9 15,-22 14-24-15,-4-2-13 16,-14 2-13-16,-3-2 0 16,8-17-11-16,-1-9-15 15,6-19-46-15,3-6-34 16,2-16-41-16,5-12 353 16,12-11-181-16</inkml:trace>
  <inkml:trace contextRef="#ctx0" brushRef="#br0" timeOffset="212915.99">16995 16100 1432 0,'-7'-53'545'0,"8"21"-391"16,10 15-47-16,4 13-2 16,4 5-11-16,9 18-1 15,-2 5-3-15,20 25-2 0,-4 7 0 16,3 15-9-16,6 10-3 15,1 6-12-15,1 9-6 16,-1 4-4-16,-7 0-2 16,-11-6 0-16,-12-6 1 15,-11-8-1-15,-14-5 0 16,-20-4-13-16,-2 5-6 16,-18-6-15-16,3-7-5 0,0-12-4 15,0-10-13-15,0-16-34 16,-3-9-23-16,2-10-57 15,-3-4-22-15,1-6-50 16,2-1 21-16,-15-10 105 16</inkml:trace>
  <inkml:trace contextRef="#ctx0" brushRef="#br0" timeOffset="-214695.4">8375 17927 1187 0,'11'20'422'0,"-11"-19"-287"15,-5-6-51-15,-8-10-11 16,-10-8 14-16,-11-8-30 15,-8-12 1-15,-14-4 1 16,-5-4-5-16,-11 0-25 0,-11 8-7 16,-18 12-6-1,-2 9-1-15,-21 14 4 16,2 8 5-16,-12 5 22 0,-11 7 14 16,3 5 19-16,-9-3 3 15,-3-1-8-15,-3 0-8 16,-6-1-14-16,-6 5-5 15,-13 0-11-15,-2 1-7 16,-16 7-4-16,0 6-3 0,17 9 12 16,-11-2 4-16,4 1-3 15,6-5 1-15,-4-8-9 16,12 4-3-16,11-17-3 16,2-2-2-16,-6-11-7 15,8-9-4-15,10 9-5 16,52-4-2-1,1 0-1-15,-56 4 2 0,-9-8-29 16,34 0-21-16,38-1-70 16,10-7 335-16,12-1-183 15</inkml:trace>
  <inkml:trace contextRef="#ctx0" brushRef="#br0" timeOffset="-212883.32">8667 18089 1029 0,'0'1'503'15,"3"-1"-186"-15,8 1-117 16,-1 3-26-16,9-4-45 15,1-2-21-15,10-5-28 16,7-2-7-16,7-3-15 16,10 4-10-16,13 2-15 15,-9 1-9-15,-3 2-18 16,-12-2-14-16,-21-2-41 16,0 0-21-16,-9 4-75 15,-5 3-46-15,-3-1 124 16</inkml:trace>
  <inkml:trace contextRef="#ctx0" brushRef="#br0" timeOffset="-212645.65">8802 18252 900 0,'-43'30'455'15,"1"14"-119"-15,-2-1-59 16,13 3-90-16,7-9-25 15,11-12-62-15,11-4-16 16,10-16-7-16,8-3-3 16,13-5-14-16,8-9-6 0,4 0-30 15,2 3-18-15,2 3-33 16,-5 5-21-16,-5-2-61 16,-3-2-17-16,-2 3 77 15</inkml:trace>
  <inkml:trace contextRef="#ctx0" brushRef="#br0" timeOffset="-210929.45">7612 18201 859 0,'-6'2'403'0,"3"21"-143"16,0 0-51-16,2 29-47 15,1 12-24-15,-3 14-51 16,-1 4-15-16,-2-5-33 15,2-2-12-15,3-13-12 16,3-2-6-16,5-14-1 16,1-10-24-16,2-11-82 15,-1-8-55-15,7-14 82 16</inkml:trace>
  <inkml:trace contextRef="#ctx0" brushRef="#br0" timeOffset="-210482.49">8106 18149 742 0,'12'-3'350'16,"-6"0"-149"-16,1 5-49 15,-3 3-61-15,-3 2-24 16,-2 9-8-16,-6-1 7 16,-5 8 13-16,2 1 0 15,-11 2-9-15,-14 2-8 16,1 9-24-16,-4 2-8 0,-7 9-17 16,8 3 2-16,-15-9 9 15,-1-2 4-15,7-16 13 16,8-3 1-16,15-2 12 15,3-12 9-15,8 6 14 16,3-9-2-16,9-4-15 16,3 9-7-16,9 2-17 15,3 1-4-15,6 5-9 16,4-5-6-16,8-6-9 16,4 6-2-16,-3-8 0 15,7 0-2-15,-11-4-28 16,0 1-29-16,6-2-85 15,-9-6-53-15,5 2 116 16</inkml:trace>
  <inkml:trace contextRef="#ctx0" brushRef="#br0" timeOffset="-210134.75">8222 18512 802 0,'0'-11'406'0,"0"8"-100"15,-4-2-176-15,-5 5-39 16,0 4-23-16,-2-2-12 16,0 10-20-16,3 0-6 0,4-3 8 15,3 1 5-15,5 2 6 16,3-3-1-16,4 3 2 16,-2 0 2-16,1 6 15 15,0-1 2-15,-5 8-3 16,0 5-3-16,-5-6-9 15,0 6-3-15,-3-1 3 16,-1-3 1-16,-5-4-9 16,-2-1-6-16,-9-5-16 15,-5-3-5-15,1-1-8 16,0-5-1-16,5-5-17 16,5-1-21-16,3-5-54 15,7-1-21-15,14-2 58 16</inkml:trace>
  <inkml:trace contextRef="#ctx0" brushRef="#br0" timeOffset="-197829.87">7141 18167 1730 0,'-15'21'634'0,"-31"4"-500"16,-12-5-73-16,-22 0-42 16,-18 0-16-16,-23-5-18 15,-15 1-2-15,-13-4 5 16,-12-2 7-16,-16-5 6 16,2 0 10-16,-19-7 25 15,6-5 14-15,9-2 19 16,0-5-3-16,0 1-24 15,9 1-16-15,13-4-19 16,-1 1-4-16,20 2-2 16,4-3 0-16,5 2 0 15,22 2 0-15,16-1-1 16,10 0 1-16,20-3-1 16,3-1-2-16,31-2-8 15,11-5-6-15,33 7-8 16,17-5-2-16,33 5 4 0,14 4 4 15,31-2 5-15,10 5 1 16,25-6-8-16,19 0-2 16,24 3 1-16,8-7 0 15,16 5 12-15,1-6 4 16,-2-1 5-16,2 7 2 16,-7 2 18-16,-8 0 7 0,-15 2 10 15,-3-1 2-15,-24-1-13 16,-3 1-6-16,-14-1-10 15,-9-1-2-15,-8 2-5 16,-20-4 1-16,-30 1 0 16,-14-1 1-16,-31 0 6 15,-8 6 4-15,-21-2 7 16,-16 0 0-16,-32-1-4 16,-28-4-6-16,-48 7-7 15,-22-3-3-15,-39 6 0 16,-18 4 1-16,-25-3-1 15,-19 10 0-15,-25-4-1 16,-12 7 0-16,-13-1 0 16,-5 3 0-16,8 1 1 15,10-3 1-15,26 2 2 16,11-5 2-16,27 0 7 16,28-4 3-16,15-5 3 15,31-1 0-15,38-9-4 0,13 0-3 16,52-2-7-16,14-2-6 15,34-1-13-15,20-8-6 16,34 0-4-16,23-1 2 16,34 5 5-16,15 0 6 15,30-9 4-15,19 11 1 0,22-6 0 16,23 9 0-16,24 7 1 16,7-10 3-16,23 6 2 15,-6 1-1-15,15 6 0 16,-3 6-1-16,-6 3 2 15,-8 4 4-15,-24 0-2 16,-12 0 1-16,-23 2 0 16,-19-3 0-16,-30-2 2 15,-19-1 1-15,-39-1-1 16,-13 0 1-16,-36-1 0 16,-24-2 4-16,-38-3 2 15,-24-3 0-15,-51-4-7 16,-20 4-5-16,-42 1-8 15,-30 5-5-15,-25 10-6 16,-34 6-3-16,-36 11-4 16,-17 9 1-16,-29 8 7 15,-3 3 6-15,0 4 9 16,11 0 2-16,14 0 2 16,17 2 1-16,42 0 1 0,8-5-1 15,30-4 2-15,28-1 1 16,29-5 1-16,37-1 0 15,52-6-3-15,18-6-4 16,32-8-8-16,12 0-2 16,38-6 2-16,27 2 3 15,47-9 5-15,28-4 0 16,29-8 0-16,16-5-2 0,23-1 2 16,8-2 1-16,30 3 4 15,7 3 0-15,15 1-2 16,4 3 1-16,3 4-2 15,-5 4 1-15,-9-1 3 16,-12 1-1-16,-21-1 0 16,-10 0 1-16,-33 1-2 15,-3-1 0-15,-51 2 2 16,-22 0 0-16,-40 1-1 16,-35-2 1-16,-36 2-4 15,-22-1-3-15,-50 1-11 16,-32 0-6-16,-51 1 0 15,-19 5 3-15,-51 5 9 16,-5 5 4-16,-5 10 4 16,-26 8 0-16,6 11 7 15,-8 6 3-15,10 4 9 0,18 6 10 16,20-6 2-16,33-4-2 16,42-7-12-16,26-10-11 15,46-10-19-15,19-2-21 16,42-11-27-16,30 0-22 15,57-7-42-15,27-4-25 16,63-8 97-16,18-5-570 16,84 1 476-16</inkml:trace>
  <inkml:trace contextRef="#ctx0" brushRef="#br0" timeOffset="-190843.91">2965 14572 1839 0,'-1'69'646'15,"-1"3"-590"-15,0 12-8 16,-1-2-13-16,3-11-15 16,0-5-6-16,-1-11-2 15,1-9-3-15,0-12-34 16,3-6-24-16,0-19-80 15,0-6-48-15,6-6-66 16,0-15 138-16</inkml:trace>
  <inkml:trace contextRef="#ctx0" brushRef="#br0" timeOffset="-190316.78">3364 14311 640 0,'-4'-8'372'0,"3"1"-77"0,-141 103 923 78,70-48-1194-78,2 0 1 0,92-12 33 16,-57-18-7-16,6 12-6 15,-5 22-1-15,-16-5-4 16,26-1-2-16,8-11 0 16,4-7 2-16,4-5 5 15,7-5 4-15,1-3 2 16,9 2 1-16,-5-5-2 15,12 0-1-15,-2-4-1 16,4-7-3-16,11 0-6 16,-3-1-4-16,8-4-11 15,-1 3-4-15,1 4-9 16,-18-2-3-16,3 2-2 16,51 7-2-16,6 7 0 0,-14-3 0 15,-32 3 0-15,-8-2 1 16,-9-5 0-16,10 2 0 15,-8-8-1-15,5-2-13 16,-3-6-53-16,-4-7-44 0,0-5-91 16,-4-4-31-16,4-2 139 15</inkml:trace>
  <inkml:trace contextRef="#ctx0" brushRef="#br0" timeOffset="-189903.34">3003 14365 858 0,'-12'-28'415'0,"0"-4"-138"16,-1 4-17-16,3 5-48 0,1 3-18 15,5 14-41-15,-3 2-18 16,2 12-31-16,3 7-16 16,-5 17-15-16,6 9-5 15,3 21-13-15,0 14-7 16,-1 18-17-16,2 8-10 0,2 6-10 15,3-7-2-15,9-14-3 16,-3-19 0-16,3-20 1 16,2-9-24-16,2-19-55 15,-1-1-35-15,3-12-75 16,2-3-339-16,2-4 369 16</inkml:trace>
  <inkml:trace contextRef="#ctx0" brushRef="#br0" timeOffset="-189566.2">3638 14614 736 0,'0'17'380'16,"1"7"-83"-16,4 5-46 16,-1 9-50-16,3 2-30 15,0 12-53-15,-1-1-26 16,4 0-40-16,-1 1-14 15,2-17-23-15,-1-2-4 16,0-12-6-16,1-3-23 0,-2-9-83 16,0-1-44-16,-9-11 78 15</inkml:trace>
  <inkml:trace contextRef="#ctx0" brushRef="#br0" timeOffset="-189149.04">3687 14804 957 0,'-14'-42'474'15,"6"-5"-175"-15,5-4-143 16,3 11-48-16,7 4-69 16,3 7-21-16,5 14-17 15,0 6-1-15,1 9 1 16,-2 8 3-16,2 13 13 15,-2 1 3-15,2 15 17 0,-2 1 5 16,3 5 0-16,-5 2-1 16,0-7-14-16,-4-7-9 15,-1-13-12-15,13-4-5 16,-2-12 14-16,4-2 14 16,2 0 31-16,-12-2 11 15,-2 4 10-15,-5 5-1 0,-6 3 1 16,1 6 7-16,-5 2-4 15,-3 0-7-15,-5 2-24 16,-7-2-14-16,-2-1-21 16,3 3-5-16,-11 0-7 15,2-1 4-15,5 1-34 16,-1-9-33-16,10-11-79 16,7 4-31-16,1-26 99 15</inkml:trace>
  <inkml:trace contextRef="#ctx0" brushRef="#br0" timeOffset="-188808.44">3760 14255 1200 0,'-8'9'549'15,"19"-2"-219"-15,11-2-39 16,26-5-52-16,6-9-25 16,2-11-62-16,1-1-33 0,-15-2-53 15,-3 5-23-15,-5 1-28 16,-4 2-4-16,-4 5-3 15,-1-2-1-15,-5 6-12 16,-3-2-22-16,-1-1-55 16,-3 1-48-16,-6-4 351 15,-4 10-199-15</inkml:trace>
  <inkml:trace contextRef="#ctx0" brushRef="#br0" timeOffset="-188608.03">4080 13918 1338 0,'-16'48'645'15,"5"0"-271"-15,8 9-144 16,-1-1-52-16,2 0-100 16,2 0-32-16,6-7-33 0,5-5-3 15,2-10-18-15,-2-7-29 16,4-2-89-16,-5-7-21 15,6 6 79-15</inkml:trace>
  <inkml:trace contextRef="#ctx0" brushRef="#br0" timeOffset="-188010.15">4875 13873 608 0,'-17'-5'386'0,"4"-2"-161"16,-12 7 335-16,-2 10-261 16,-7 22-77-16,-3 12-9 15,-5 31-48-15,-1 8-22 16,11 19-39-16,3 14-9 15,6-7-16-15,7 1 1 16,12-7-6-16,0-12-6 16,16-9-19-16,6-7-11 15,-2-23-17-15,9-5-7 0,-1-17-1 16,1-12-20-16,12-16-58 16,2-5-31-16,9-18 249 15,2-15-145-15</inkml:trace>
  <inkml:trace contextRef="#ctx0" brushRef="#br0" timeOffset="-186852.83">5288 13992 845 0,'-14'44'404'0,"7"-1"-166"16,2 0-30-16,1 8-37 16,4 8-28-16,4 18-24 15,1 7-10-15,4 14-29 16,-4-1-12-16,-3-8-22 16,-1 0-7-16,0-13-17 15,5-1-3-15,-5-23-21 16,1-16-25-16,0-27-125 15,2-16-95-15,9-25 150 16</inkml:trace>
  <inkml:trace contextRef="#ctx0" brushRef="#br0" timeOffset="-186410.18">5864 14041 691 0,'-6'-6'376'0,"-2"6"-92"16,-3 0-112-16,2 8-21 15,-3 2-30-15,-2 3-3 16,-2 9-19-16,-2 3-5 16,-18 12-16-16,6 0-7 15,-25 10-5-15,-4 4 0 16,1 8-1-16,-11-3 2 15,19-9 4-15,3-2 1 0,15-15 1 16,5 2 1-16,8-10-10 16,2-8-5-16,12-1-6 15,3 0 1-15,10 2-6 16,7 1-2-16,7-2 6 16,10 4-5-16,14 0 0 15,9 2-5-15,6-5-16 16,3 0-7-16,-3-6-9 15,-13-4-2-15,-2-4-1 16,-7-2 0-16,-9-7 1 16,4 0-8-16,-8-2-40 15,-4-3-38-15,-1-7-60 16,-4-2 313-16,-7 1-154 16</inkml:trace>
  <inkml:trace contextRef="#ctx0" brushRef="#br0" timeOffset="-186253.25">6035 14481 1253 0,'31'9'553'16,"4"-13"-250"-16,3 0-29 15,2 1-97-15,-7-5-47 16,-9 5-97-16,3-5-16 16,-8-1 1-16,1-7-12 0,9 7-60 15,-10-3-26-15,3-10 38 16</inkml:trace>
  <inkml:trace contextRef="#ctx0" brushRef="#br0" timeOffset="-186091.86">6421 14491 1211 0,'-26'77'569'0,"-2"1"-245"15,-3-2-109-15,0-10-123 16,6-1-40-16,3-20-36 15,6-7-23-15,13-20 411 16,6-20-306-16</inkml:trace>
  <inkml:trace contextRef="#ctx0" brushRef="#br0" timeOffset="-185844.41">6468 14087 1480 0,'-3'5'566'15,"11"-4"-405"-15,6-6-20 0,15 0-52 16,9 1-19-16,19-2-41 16,2-2-11-16,-1-3-6 15,-3-2-1-15,-13 4-5 16,5 3-41-16,-4 0-205 15,4 0 168-15</inkml:trace>
  <inkml:trace contextRef="#ctx0" brushRef="#br0" timeOffset="-185519.73">7333 13624 1012 0,'-27'2'481'0,"-19"9"-143"0,-9 4-80 16,6 15-24-16,-2 7-27 15,9 22-41-15,4 5-29 16,6 13-16-16,2 8-6 15,8 2-15-15,9 8-6 16,11 4-26-16,4-2-13 16,11-10-25-16,1-9-11 15,6-18-12-15,2-10-2 16,4-14-4-16,3-11-20 0,7-16-27 16,3-6 207-16,-1-9-137 15</inkml:trace>
  <inkml:trace contextRef="#ctx0" brushRef="#br0" timeOffset="-184379.15">7675 13656 1178 0,'-10'39'540'0,"7"10"-266"0,3 18-75 16,2 4-18-16,2 18-63 16,0 4-27-16,-1 4-35 15,-2 5-17-15,0-4-13 16,2-4-7-16,-2-16 0 16,3-8-19-16,0-24-78 15,1-16-71-15,6-22 84 16</inkml:trace>
  <inkml:trace contextRef="#ctx0" brushRef="#br0" timeOffset="-184027.18">8077 13938 837 0,'-9'-13'438'0,"4"15"-154"15,-7 0-59-15,-6 3-25 16,2 16-47-16,-6-5-10 16,1 13-18-16,3 7-8 15,-13 7-14-15,-6 4-3 16,-10 7-8-16,-2-2-2 16,9 5-3-16,11-5-8 15,15-8-13-15,10-7-6 16,15-10-11-16,6-6-7 0,18-5-14 15,3-4-6-15,1-15-10 16,4 0-1-16,-2-12-23 16,1-5-29-16,-2-2-67 15,0-4-46-15,-4 2-71 16,-1 6-47-16,-4-4 176 16</inkml:trace>
  <inkml:trace contextRef="#ctx0" brushRef="#br0" timeOffset="-183748.12">8392 14160 871 0,'10'-1'449'0,"-9"11"-113"16,-14 7-66-16,-18 10-106 15,-3 6-24-15,-6 2-48 16,4-1-9-16,13-4-14 16,7-9-10-16,11-7-20 0,6-2-1 15,12-7 3-15,4 3-2 16,15 2 2-16,-2 3-1 15,11 12-5-15,-7-5 2 16,-2 6 19-16,-12 1 10 16,-16 1 15-16,7 13-2 15,-11-4-25-15,5 2-15 16,-2-3-21-16,-18-12-6 16,1-6-7-16,-8-10-22 15,2-11-61-15,10-7 35 0,-2-15 8 16</inkml:trace>
  <inkml:trace contextRef="#ctx0" brushRef="#br0" timeOffset="-183354.4">8681 13639 922 0,'-16'0'530'16,"8"-3"-39"-16,7 2-301 15,2 5-16-15,-1-4-67 16,4 15-19-16,5 19-21 16,21 60-1-16,-6-37-4 0,-1 3-2 15,5-4-4-15,2 0 8 16,10-1 11-16,6-1-5 15,5 7-1-15,5 7-15 16,-26 1-12-16,-10-3 5 16,-6 2-3-16,-17-5-2 15,4-7-8-15,-3-3-7 0,-15-11-9 16,-3-3-4-16,-11-8-7 16,-3-1 3-16,-3-9-37 15,2-7-25-15,5-11-49 16,7-3-55-16,3-8 352 15,3-1-177-15</inkml:trace>
  <inkml:trace contextRef="#ctx0" brushRef="#br0" timeOffset="-182998.36">9135 13696 852 0,'-12'-18'397'16,"12"2"-144"-16,0 6 1 16,0 12-19-16,8 6-25 15,5 15-42-15,4 5-15 16,13 14-1-16,-2 6-9 15,6 10-36-15,3 9-22 16,-10 9-37-16,3 0-8 16,-1 3 1-16,-3-2-6 15,-3 2-15-15,-7-5-5 16,-12-5-5-16,-4-5-1 0,-12-10-5 16,-8-2-14-16,-11-6-63 15,-3-3-23-15,-3-15 51 16</inkml:trace>
  <inkml:trace contextRef="#ctx0" brushRef="#br0" timeOffset="-182273.2">2180 14731 1104 0,'0'8'460'16,"3"-2"-280"-16,-3-2-7 15,5-4-51-15,-5 0-25 0,1-1-30 16,26-3-13-16,36-3-18 16,-30 6-3-16,9 6-11 15,-4 1-2-15,-2 3-1 16,-1 1-21-16,-11-1-63 16,-6-2 48-16</inkml:trace>
  <inkml:trace contextRef="#ctx0" brushRef="#br0" timeOffset="-182088.22">2260 15050 1279 0,'17'24'497'0,"2"-19"-368"16,5-2-16-16,1-10-38 15,2 2-35-15,8-3-40 0,0-6-43 16,1-1 29-16</inkml:trace>
  <inkml:trace contextRef="#ctx0" brushRef="#br0" timeOffset="-180919.06">662 14372 291 0,'-7'11'231'0,"2"-1"54"16,0-2 4-16,-2 1-48 16,0-1-17-16,-13 2-53 15,-1 9-35-15,-1 11-40 16,-4 4-18-16,4 13-19 16,2 14-3-16,-5 9-14 15,7 11-6-15,12 10-6 16,-1-5-2-16,19 8 1 15,5-1 4-15,0-7 5 16,13-3-6-16,-2-6-11 16,2-5-5-16,12-10-12 15,-3 0 0-15,7-17-2 16,-4-7-1-16,-2-15 2 16,3-4 0-16,6-6 1 0,0-4 1 15,3 4 3-15,0-1 1 16,-12-3 4-16,2 2 1 15,-3-1 3-15,-8-4-1 16,3-3-1-16,7-5-3 16,-3-7-7-16,-1 0 8 15,-1-12 24-15,-1-1 10 16,4-4 19-16,10-5-5 16,4-14-12-16,7-4-9 0,5-18-14 15,-3-7-2-15,10-4-15 16,-9-5-2-16,-2 4-2 15,-1-1-1-15,-6-5 1 16,6-1 0-16,-19-11 3 16,-10 1 1-16,-18 2 1 15,-17 3 0-15,-18-3 1 16,-7 4 1-16,-17 1-2 16,-1 3-1-16,4 9-3 15,2 12-1-15,7 20-2 16,4 8-1-16,4 20-1 15,0 7-1-15,3-2 0 16,3 5 0-16,1 7 0 16,-4-2 0-16,3 4 0 15,-9 0 0-15,-5-5 1 16,-1 4 0-16,-20 1 1 16,-2-4 2-16,-8 8 0 0,-12-1-2 15,2-5 0-15,4 14-2 16,-4 1 0-16,1 0-2 15,6 15 0-15,-1-9 1 16,12-1-16-16,10-5-17 16,17 0-56-16,4-9-39 15,6 15-104-15,2 1 516 16,4 8-246-16</inkml:trace>
  <inkml:trace contextRef="#ctx0" brushRef="#br0" timeOffset="-180630.33">868 14473 1188 0,'13'40'570'16,"-9"15"-311"-16,-4 28-35 16,-8 9-46-16,-4 16-110 0,4 1-17 15,4-8-32 1,2-7-6-16,8-24-8 0,2-11-22 16,6-22-77-16,5-9-3 15,2-19 46-15</inkml:trace>
  <inkml:trace contextRef="#ctx0" brushRef="#br0" timeOffset="-180446.93">1149 14426 1298 0,'-13'26'558'16,"0"18"-282"-16,-9 40-152 15,-4 16-23-15,1 20-39 16,10 9-11-16,8-21-35 15,7-13-5-15,9-26-15 16,7-16-34-16,5-25-132 16,7-11 393-16,14-22-212 15</inkml:trace>
  <inkml:trace contextRef="#ctx0" brushRef="#br0" timeOffset="-180267.27">1431 14518 1198 0,'12'12'563'16,"-6"14"-249"-16,-6 38-146 16,-6 10-42-16,-10 18-59 0,2 0-10 15,-1-6-28-15,5-14-10 16,7-16-17-16,5-12-31 16,12-19-105-16,3-7 303 15,13-26-165-15</inkml:trace>
  <inkml:trace contextRef="#ctx0" brushRef="#br0" timeOffset="-180099.36">1847 14451 1320 0,'9'-17'607'0,"-9"23"-311"16,-5 18-70-16,-5 34-120 16,-4 6-41-16,1 21-24 15,8 5-5-15,2-15-16 16,6-5 8-16,10-20-43 15,-4-14-32-15,8-19 34 16</inkml:trace>
  <inkml:trace contextRef="#ctx0" brushRef="#br0" timeOffset="-179755.75">971 14202 1158 0,'-33'2'519'16,"21"10"-279"-16,16 6-37 15,21 10-70-15,14 4-26 0,20 7-21 16,2 0-7-16,11-6-29 16,5-4-12-16,1-11-9 15,1-10-4-15,-3-8-4 16,-7-5-1-16,-22-10 4 16,-4 1 3-16,-22-12-54 15,-13-13 42-15,-3-12-22 16</inkml:trace>
  <inkml:trace contextRef="#ctx0" brushRef="#br0" timeOffset="-179278.87">1337 14220 704 0,'-18'10'368'16,"2"-8"-73"-16,2-4-15 15,1-9-67-15,2-5-27 16,0-7-41-16,0-2-14 15,2-5-5-15,3-4-4 0,4 0-26 16,5-5-16-16,20-34 11 16,1 36-65-1,7 2-5-15,7 1-1 16,2-7 2-16,12 4 8 16,1 5 3-16,1 9 2 15,-3 13 0-15,-14 19 8 16,-9 15 10-16,-17 13 7 15,10 10 0-15,-8 9-14 16,-6-5-11-16,9-1-14 16,-9-7-5-16,-7-11-5 15,1-2-2-15,-1-6-3 16,-5-3-23-16,-2-3-45 16,3 0 229-16,11 2-147 15</inkml:trace>
  <inkml:trace contextRef="#ctx0" brushRef="#br0" timeOffset="-178158.03">1698 14406 466 0,'-3'8'252'15,"10"-13"-7"-15,10-4-42 16,14-8 6-16,-1-7-6 15,8-4-38-15,2-5-26 16,-7-3-47-16,1-2-24 16,-11-4-29-16,1 6-10 15,2 4-5-15,5 14-40 16,-1 5-126-16,7 10-63 0,-2 16 106 16</inkml:trace>
  <inkml:trace contextRef="#ctx0" brushRef="#br0" timeOffset="-177964.06">2205 14215 671 0,'5'0'371'0,"2"5"-67"15,-6 4-24-15,4 13-72 16,-2 9-32-16,-6 20-44 16,9 11-25-16,-8 12-31 15,-3 7-22-15,1 7-30 16,-5 2-8-16,-4 4-2 15,-3 1-3-15,-8-10-30 16,1-5 41-16,-5-2-24 16</inkml:trace>
  <inkml:trace contextRef="#ctx0" brushRef="#br0" timeOffset="-112737.28">10855 5567 497 0,'-44'11'241'0,"37"-6"-60"16,-6-2-41-16,-6 3-14 15,-3 2-18-15,-11 0-22 16,-2 5 2-16,-2 2 14 15,-7-6-7-15,-8-3-18 16,0-1-9-16,-11-4-1 16,-3 4-5-16,2 5-14 15,-7-1-4-15,-8 1-29 16,-3 2-6-16,-7-2-5 16,0 2 1-16,5-2-1 15,3 3 0-15,-22-7 2 16,-1 7-1-16,-8 0 1 15,-10-3 0-15,18 5 2 0,-8-5 0 16,4-1 0-16,-4-4-1 16,2-5-1-16,11 0 0 15,-3-8-1-15,-1 7 3 16,-3 5 4-16,-1 1 3 16,4 6 3-16,1-9-3 15,-10-2-7-15,-1 0-2 0,-9 0-5 16,8 8 1-16,9 0 2 15,-2-3 0-15,-2-2 2 16,-2-2-2-16,0 3-1 16,-1-3 4-16,7 8 9 15,-4-5 3-15,-4 7 8 16,4 4-3-16,0 1-4 16,4 2-1-16,-9-2-4 15,6 2-3-15,-1-6-2 16,4-2-1-16,18-7 3 15,5-2 3-15,-1-1 3 16,-1-1 3-16,1 1 5 16,-5 0 0-16,17 4-2 15,-1 4-1-15,-4 2-8 16,-1 2-2-16,-10 2-2 16,5 1 0-16,6-5-2 15,9 3-2-15,4-7-1 16,0 2-2-16,2 0 4 0,3-1 4 15,-5-2 3-15,3 0 2 16,1-1 0-16,-1 0-2 16,8 1-4-16,5-1-2 15,0-4-5-15,4 0-2 0,11-8-1 16,-1-4 0-16,5-2-33 16,5 0-18-16,0-2-54 15,3 1-45-15,15 5 290 16,-12-1-138-16</inkml:trace>
  <inkml:trace contextRef="#ctx0" brushRef="#br0" timeOffset="-112266.58">4192 5721 588 0,'-12'13'243'16,"-2"-2"-67"-16,-3 4-59 15,-2 2 14-15,-3 0 8 16,0-3-50-16,0 2-23 15,-4 5-21-15,2-4 2 16,-13-7 11-16,11 10 6 16,-3 2 16-16,0 7-1 15,12 12-4-15,-11-5 0 16,1 0-7-16,4-3-7 0,6-1-4 16,9 2 0-16,12-1 10 15,8-1-2-15,14 5-3 16,-1-6-1-16,14 0-9 15,-4 2 1-15,0-12-5 16,3-2-6-16,-9-11-15 16,7 1-4-16,-5-5-7 15,1-8 1-15,-1 2-17 16,-2-10-30-16,7-11-98 16,9 8-38-16,5-24 92 15</inkml:trace>
  <inkml:trace contextRef="#ctx0" brushRef="#br0" timeOffset="-111368.05">8217 4139 641 0,'1'-3'321'0,"-1"13"21"16,1 9-284-16,2 0 45 15,-3 3 25-15,4 14 7 16,-1 0-21-16,4 21-34 15,5 16-12-15,1 21-10 0,-1 16-1 16,-3 3-6-16,-2-5-8 16,-6-5-14-16,3-10-5 15,-2-16-8-15,4-12-1 16,5-17-1-16,0-9 0 16,0-14-15-16,0-9-26 15,-5-20-62-15,10 5-42 16,-7-14 9-16,3-5 59 15</inkml:trace>
  <inkml:trace contextRef="#ctx0" brushRef="#br0" timeOffset="-110789.61">9080 4195 614 0,'14'-22'232'0,"-11"12"-117"16,-5 0-34-16,0 1 25 15,-7 1 18-15,1 2-9 16,-3 8-11-16,-8 7-9 0,-5 11-10 15,-13 11-11-15,-2 6-7 16,-12 3-8-16,4 4-5 16,1-1-11-16,2 6-4 15,5-1-5-15,1 0 4 16,1-4 4-16,2-6 4 16,8-1 5-16,-7-10 3 15,12 2-3-15,-8-2-6 16,-11-1-9-16,8 5-6 0,-5-3-5 15,5 2 4-15,12-5 6 16,8-2 1-16,8-6 1 16,4-4-1-16,7-1 2 15,5-1 2-15,8 2 3 16,7 2-1-16,11 3-6 16,1-1 0-16,3-3 5 15,-2 1 3-15,2-6-1 16,4 1-6-16,4 1-16 15,-2-5-7-15,-7-3-5 16,0-1-2-16,-2-3 6 16,4 1-13-16,5-3-46 15,-4-2-43-15,-1-1-107 16,-12-2 65-16,3-1 64 16</inkml:trace>
  <inkml:trace contextRef="#ctx0" brushRef="#br0" timeOffset="-109534.18">9205 4932 551 0,'-68'2'282'15,"62"-5"-114"-15,-1-1-3 16,7-1 31-16,1 0-44 0,9 0-13 16,4-1-10-16,-6 1-2 15,6-1 5-15,2-1-4 16,11 1-7-16,6-2-6 16,3-1-22-16,2-2-10 15,2-3-22-15,11 3-12 16,9-5-21-16,4 3-8 15,-1-1-8-15,-9-1-2 16,-16 0-2-16,-4 1 1 16,-13 0 4-16,-3 2-10 15,-5 8-39-15,0 2-28 0,-6 5-95 16,-3 8-43-16,-4 10 127 16</inkml:trace>
  <inkml:trace contextRef="#ctx0" brushRef="#br0" timeOffset="-109164.48">9483 4797 672 0,'3'-3'323'0,"-3"6"-109"15,-1 10 11-15,1 9 5 16,0 7-35-16,-4 12-49 0,4 6-13 16,-1 12-31-16,1 6-15 15,3 0-28-15,3-1-10 16,3-10-23-16,-1-6-9 15,2-6-8-15,-4-7-2 0,1-9 2 16,0-5 2-16,1-9-10 16,2-7-16-16,-3-9-73 15,3-4-58-15,3-10-25 16,11 2 85-16</inkml:trace>
  <inkml:trace contextRef="#ctx0" brushRef="#br0" timeOffset="-108553.73">10258 4663 433 0,'13'1'330'0,"-1"-2"-50"15,-9-6 26-15,-11-9-52 0,-1 5-89 16,-1-4-23-16,0 0-43 16,5 12-12-16,-6-1-16 15,-3 6-10-15,0 16-18 16,-11 0-7-16,0 13-13 16,-9-3-6-16,2 0-7 15,10 0-3-15,11-2-7 16,12 5 0-16,14-5-2 15,4 0 0-15,9-1 2 16,0-2 0-16,0 1 3 16,-5-1 3-16,2 3 16 15,-5-1 13-15,-1 0 31 16,6 0 16-16,-12-3 8 16,-1 1-6-16,-10-4-22 15,-3-1-8-15,-10 1-13 16,-7-6-2-16,-16-2-7 0,-1-2-8 15,-7 3-10-15,-6-2-4 16,0 5-12-16,-2-5-15 16,3-6-53-16,16 1-38 15,16 3 380-15,3 4-235 16</inkml:trace>
  <inkml:trace contextRef="#ctx0" brushRef="#br0" timeOffset="-104991.48">8133 3784 780 0,'-10'-5'316'0,"-4"9"-164"15,2 10-6-15,3 17-1 16,-8 3-23-16,-1 24-52 16,-8 0-14-16,-3 19-19 15,-2 3-7-15,-10 8-12 16,-3 21-5-16,-16 10 8 15,6 11 15-15,11 5 13 16,10-8-1-16,17-13-5 16,8-4 0-16,12-16-2 15,6-8 1-15,22-12-7 0,2-15-16 16,18-20-14-16,2-7 0 16,1-10-7-16,1-5-12 15,-17-8-73-15,4-5 539 16,2-1-361-16</inkml:trace>
  <inkml:trace contextRef="#ctx0" brushRef="#br0" timeOffset="-104279.05">10549 3767 695 0,'-5'-4'293'0,"-3"4"-147"16,1 5-18-16,6-2-7 16,0 5-22-16,10 4-31 15,5 2-13-15,14 20-7 16,4 10-4-16,11 16-16 16,1 8-7-16,-1 2-13 15,-6 7 3-15,-7 3 22 16,1 1 31-16,-13 3 27 15,-1-4 3-15,-6-9-15 16,-9-3-29-16,1-13-22 16,1-3-7-16,-3-10-4 0,-3-10-5 15,2-4-35-15,-7-11-33 16,-12-6-97-16,-1 1 283 16,-14 4-128-16</inkml:trace>
  <inkml:trace contextRef="#ctx0" brushRef="#br0" timeOffset="-103408.42">5915 3806 736 0,'4'-13'331'0,"0"9"-144"16,-3 4-17-16,3 17-1 16,-3 11-21-16,1 24-29 15,-4 8-8-15,2 35-20 16,-1 17-10-16,0 24-10 16,1 11-4-16,-4-5-10 15,-3-13-5-15,-3-22-15 16,2-9-8-16,1-19-11 15,2-3-6-15,4-14-3 16,1-2 0-16,0-18-7 16,1-12-10-16,4-11-38 15,-1-13-23-15,2-2-57 16,0-8-37-16,-1-8 210 16,0-14-71-16</inkml:trace>
  <inkml:trace contextRef="#ctx0" brushRef="#br0" timeOffset="-102715.04">6763 4175 432 0,'2'3'270'0,"-9"1"-28"15,-4-2-16-15,-4 5-79 16,-2-1-27-16,-1-1-30 15,-4 5-11-15,-8-1-8 16,1 4-3-16,-11 4-7 16,1 4-4-16,-6 7-9 15,-2 4-4-15,-1 9 1 16,-8 1 3-16,-3 1 5 16,6-4 5-16,3-5-5 0,11-3-5 15,12-2-9-15,-3-8-4 16,5-7-6-16,2 2-1 15,1-6 2-15,5 7 1 16,0-6 7-16,2-2 2 16,6 6 0-16,-4-2 1 15,7 2-5-15,1 2 0 16,3-4-2-16,2-4-2 16,7 5-7-16,-1-2-5 0,7 4-8 15,4 8-4-15,9 4 1 16,7 2 1-16,9 2 2 15,2 1 2-15,3 1 3 16,0 2 1-16,-7-4 1 16,7 5-1-16,-6-9-3 15,-4-1-2-15,2-2-2 16,-6-8-2-16,-3-4-2 16,-3-4 0-16,-3-5-1 15,-1 1 1-15,1-1-6 16,-5-4-16-16,1 3-49 15,-8-5-36-15,2 5-74 16,-5 1-35-16,-9 5 133 16</inkml:trace>
  <inkml:trace contextRef="#ctx0" brushRef="#br0" timeOffset="-102383.08">6784 4985 982 0,'7'5'456'0,"19"-3"-215"15,1 0 27-15,3-2-95 16,-5-7-56-16,2 1-75 16,-1-3-21-16,-1-1-10 15,5 4-1-15,-5-1 2 16,-5 2-5-16,-5 1-33 16,-3-1-34-16,-4 1-95 15,-4 0-62-15,-2 6 133 16</inkml:trace>
  <inkml:trace contextRef="#ctx0" brushRef="#br0" timeOffset="-102175.43">7018 4975 844 0,'-51'59'455'0,"40"-26"-103"16,2 3-122-16,3 1 5 15,-3 1-98-15,2-10-47 16,3 0-64-16,2 2-12 16,2-11-6-16,0 2 6 15,0-3-32-15,0-7-35 0,6 2 36 16</inkml:trace>
  <inkml:trace contextRef="#ctx0" brushRef="#br0" timeOffset="-100479.61">6972 3886 617 0,'-65'32'306'15,"61"-39"-133"-15,3-4 23 16,3-1 21-16,1-5-26 16,1 0-16-16,9 6-35 0,-1-1-6 15,2 8-21-15,0 4-9 16,2 4-10-16,-1 5-13 15,9 0-16-15,3-1-7 16,7-4-17-16,5-4-7 16,12-4-10-16,3 0-6 15,-4-1-8-15,-4 0-3 16,-15 1-2-16,-2 4 0 16,-6-3 0-16,0 2-10 0,-9-3-31 15,-1-3-25-15,-3 0-76 16,-3-1-35-16,6 0-78 15,1 0 146-15</inkml:trace>
  <inkml:trace contextRef="#ctx0" brushRef="#br0" timeOffset="-100070.28">7321 3607 454 0,'-2'-5'312'0,"-9"2"40"16,10 9-153-16,-3 2 15 15,-5 7-59-15,-1 2-29 16,10 9-31-16,0 5-6 16,0 12-13-16,0 6-7 15,-6 6-15-15,5 5-7 16,-3-5-11-16,0-9-8 0,4-5-13 16,-1-8-3-16,0-11-5 15,5 8 1-15,-6-13 1 16,2-3 1-16,5-1-6 15,-5-9-11-15,-2-8-52 16,4 4-39-16,-2-1-90 16,0 0-42-16,0-1 143 15</inkml:trace>
  <inkml:trace contextRef="#ctx0" brushRef="#br0" timeOffset="-99680.53">7002 3839 585 0,'-7'9'321'0,"0"-1"-120"16,3 2 23-16,2 5-17 16,6-6-57-16,4-3-21 15,9-6-25-15,5-4-6 16,7-5-13-16,5-1-6 0,1 2-28 16,8 1-10-16,3 1-15 15,-3 3-9-15,-7-2-6 16,-1 0 0-16,-7 0-2 15,-1-6 1-15,-5 2-10 16,2-3-15-16,1-1-39 16,-5 3-30-16,8-1-73 15,-9 0-8-15,-2-1 99 16</inkml:trace>
  <inkml:trace contextRef="#ctx0" brushRef="#br0" timeOffset="-99367.43">7374 3619 605 0,'-7'2'308'15,"-2"14"-28"-15,-4-2-69 16,10 12 37-16,-2 3-49 16,-2 5-85-16,10 9-34 0,5 4-41 15,-7-2-13-15,-1-3-9 16,-2-4-3-16,-8-12-2 16,3 0 1-16,9-4-35 15,-7-4-30-15,6 5 533 16,3-4-384-16</inkml:trace>
  <inkml:trace contextRef="#ctx0" brushRef="#br0" timeOffset="-83183.06">7377 3809 898 0,'-14'5'398'16,"5"5"-173"-16,-9 4-31 15,-1 6-11-15,6 6-36 0,-11 2-36 16,5 0 4-16,-7 1 7 16,0-4 1-16,3-15-5 15,3-2-8-15,1-10-25 16,-1-10-11-16,8-4-30 16,1-7-13-16,4-12-15 15,3-6-6-15,9-7-8 16,6-7-1-16,18 3-4 15,8 4 0-15,8 14 1 16,7 14 1-16,-10 16 2 16,-5 10 2-16,-7 17-2 15,-11 7 2-15,-5 12-1 16,-6 9 0-16,-10 3 2 16,-3 0 0-16,-12-2 3 15,-5-5 0-15,-9-11 1 16,-3 0 2-16,-9-21 1 0,-1-7 1 15,7-9 4-15,-1-15-2 16,16-11-5-16,5-12-4 16,12-19-5-16,8 1-1 15,14 0-3-15,6 11 0 16,10 19-2-16,2 8 1 16,0 18 3-16,-2 4 2 15,-3 10 1-15,-6 6 2 0,0 11 0 16,-5 5-1-16,-10 7 1 15,-5-1 1-15,-8 2 1 16,-7-4 2-16,-2 1 0 16,-16-14 1-16,-11-8 0 15,-5-2 0-15,-3-12 4 16,13-1 4-16,9-14 4 16,11-10 1-16,12-5-7 15,9 9-5-15,8-1-8 16,5 11-1-16,3 4-1 15,0-1-1-15,4 6 2 16,-4-2-5-16,6 4-52 16,-4 0-42-16,-2 1-98 15,3 0 65-15,8-1 68 16</inkml:trace>
  <inkml:trace contextRef="#ctx0" brushRef="#br0" timeOffset="-82218.45">6670 3444 692 0,'-15'10'426'0,"-3"-7"-67"15,10-7-77-15,8-3-7 16,17-6-70-16,9-2-33 16,8-1-38-16,4-1-17 0,10 2-42 15,0-5-23-15,8 4-21 16,2-3-10-16,-13 1-11 15,-5 3-3-15,-14 6-1 16,-9 3 1-16,-16 3 6 16,0 6 4-16,-5 3 3 15,3-6 1-15,-17 9-5 16,-62 33-4-16,2-20-4 16,1 2-1-16,-13 3-3 15,1-1-1-15,22 3-3 16,7-5 0-16,32-1 0 15,11-6 0-15,16-11 3 16,4-7 1-16,20-6 8 16,12-2 3-16,29-1 7 15,9-1 3-15,9-14-3 0,0-2 0 16,-12 1-1-16,-5 3-1 16,-22 11-1-16,-12 1 0 15,-18 5 6-15,-13-1 1 16,-17 9-1-16,-12 6-2 15,-24 8-11-15,-12 8-4 16,-15-2-3-16,-14 0 0 16,1-2-1-16,7-3-1 15,20 0-2-15,27-4-1 16,28-3-1-16,12-1-1 0,17-5 1 16,6-3 1-16,12-2 0 15,7-1 1-15,12-9 10 16,9 6-18-16,0-7-63 15,2 0 24-15,4-8 7 16</inkml:trace>
  <inkml:trace contextRef="#ctx0" brushRef="#br0" timeOffset="-81550.33">7526 4016 1289 0,'-18'7'504'16,"-8"4"-384"-16,0 4 7 16,-13-5-58-16,-6 7-5 0,-26-4 39 15,-9-1 19-15,4-11 22 16,9-1-5-16,30-12-42 16,16-3-24-16,25 2-35 15,11-3-15-15,31 0-19 16,18-7 2-16,16-4-2 15,11-5 1-15,-8 8 0 16,-12 7 1-16,-26 6 0 16,-13 10 6-16,-22 7 14 15,-11 7 8-15,-23 10 11 16,-8 1 0-16,-16 2-5 16,3 6-3-16,5-13-3 15,15 0 1-15,6-17 0 16,2-12-3-16,17-9-9 15,1-9-6-15,15-4-11 16,6-3-3-16,-8 4-1 16,-5 10-2-16,3 15-1 0,-12 4-1 15,8 8-17-15,3-3-21 16,4-1 222-16,20-2-744 16</inkml:trace>
  <inkml:trace contextRef="#ctx0" brushRef="#br0" timeOffset="-80783.09">7344 3727 960 0,'1'-3'540'15,"-5"3"-3"-15,-3 3-344 16,6-3 26-16,0 0-43 15,-8 4-35-15,-24 9-23 16,-35 10-12-16,32-7-23 16,-5 5-12-16,9 1-24 15,4 0-14-15,17-4-20 16,3-1-6-16,8-9-6 16,-1 2-1-16,4 0-3 15,3-5 0-15,5 6 2 16,1 1 1-16,-1 1 0 0,-2 2 3 15,-5-1-1-15,-3-6 2 16,0-8 6-16,1 4 0 16,-2-4 1-16,0 0-3 15,18 2 0-15,46 3-4 16,-28-11-43-16,10-10 240 16,25-19-164-16</inkml:trace>
  <inkml:trace contextRef="#ctx0" brushRef="#br0" timeOffset="-71211.44">1144 9418 522 0,'0'23'248'16,"5"5"-114"-16,-2-5-29 15,6 1-44-15,4-7-20 0,9-10-2 16,3-4 12-16,11-12 27 16,4-7 10-16,1-9 5 15,4-5-4-15,2 0-22 16,-1 2-15-16,8 2-20 15,-7 2-11-15,-3 9-14 16,-11-2-2-16,-6 9-1 16,-6 3 1-16,-11-2 0 15,-3 7 3-15,-10-1 5 16,-6 1 1-16,-14 0 1 16,1 6-1-16,-18 0-5 15,-6 1-2-15,-11-4 0 16,-2-2-1-16,1-5-2 15,13 2 0-15,11 4-3 16,2 5 0-16,10 1-1 0,-1-4 2 16,5-2 4-16,2 1 2 15,7 2 4-15,6-5 2 16,6-3-4-16,6-10-1 16,13-5-7-16,4-7-2 15,17-5-2-15,7 0-1 16,14-2 2-16,10 2 1 15,5 8 2-15,-6 0 0 16,-4 5-1-16,-6 2-1 16,-12 1 2-16,-2 5 0 0,-23 5 1 15,-9 4 3-15,-17 10 6 16,-14 3 1-16,-19 9 2 16,-8 3-3-16,-22 0-3 15,-3 2-1-15,-13 6-3 16,-8 0-1-16,5-2-2 15,1 3-1-15,12-9 0 16,10 1-1-16,6-2 0 16,6-4-1-16,22-3-1 15,-1-3 1-15,25-10-5 16,6-3-1-16,13-6-2 16,16-5 0-16,21-7 1 15,5-8 1-15,17-8 4 16,6 2 1-16,-4 4 4 15,3 5 2-15,-33 3 5 16,-12 5 3-16,-26 5 14 16,-13 5 9-16,-7 17 4 0,-17 0-1 15,-23 8-14-15,-9 9-7 16,-15 1-7-16,-3 2 0 16,3-1 0-16,7-2-1 15,2-9-4-15,12 1-2 16,5-3-1-16,2-8 1 15,21-2-28-15,0-5-26 16,15-4 523-16,-4 0-375 0</inkml:trace>
  <inkml:trace contextRef="#ctx0" brushRef="#br0" timeOffset="-3190.24">9623 12963 944 0,'-7'2'385'0,"7"-1"-222"16,7 2-25-16,2-3 5 15,8-6-14-15,12-1-18 16,9-5-6-16,17-1-8 15,11-4-3-15,11 5-7 16,16 11-5-16,6 7-18 16,4 10-7-16,6 5-20 15,1-3-10-15,17-4-15 16,4-1-4-16,2-7-4 16,-6-4 2-16,-7-4 1 0,-8-4 0 15,-16-1 2-15,-14-5-1 16,-28 1 3-16,-13 1 0 15,-18 5 3-15,-8 3 5 16,-24 0 1-16,-11 6-1 16,-15-4-2-16,-8 2-6 15,-13-2-2-15,-8-4-2 16,-14-9 0-16,-6 3-1 16,-7-6-1-16,4-2-1 0,-5 4-4 15,-13-1 0-15,-11 13-3 16,-8 6 0-16,-2 13 2 15,2 2-1-15,5 7 2 16,-5-2 0-16,7-2 0 16,15-2 0-16,14-6 0 15,15 0-1-15,17-2 0 16,5-4 0-16,27-4-3 16,13-4 2-16,30-2 0 15,23 2 1-15,27 0 3 16,18 0 1-16,24-1 0 15,18-5-1-15,14-9-2 16,15-6 1-16,14-1 2 16,-4-4 0-16,-1 0 1 15,-14 3-1-15,-15-1-2 16,-16 6 1-16,-24 4-1 16,-12 0 1-16,-26 4 2 0,-10 1 1 15,-24 9 2-15,-11 1 1 16,-22 7 3-16,-14-1 2 15,-7 0 0-15,-11-1-3 16,-14-5-1-16,-16-6-2 16,-24-6-2-16,-8 1 1 15,-12-7-3-15,1 3-2 16,-14 3-1-16,-1 7-2 0,-6 6-1 16,7 11 0-16,6 1 0 15,7-4 1-15,12 7 1 16,2-6-1-16,25-1 1 15,8-3-1-15,30-7 1 16,15 2-1-16,23-2-7 16,17 3 0-16,20-3-1 15,8 1 2-15,37-1 7 16,14 1 1-16,16 3-1 16,15-2 0-16,2 0-1 15,0-2 1-15,1 2 1 16,-2-4 0-16,-14-2 1 15,-8-2 0-15,-6 1 0 16,-11 1 1-16,-16 6 1 16,-17 4 0-16,-26-3 2 15,-21 1 1-15,-17-5 1 0,-8-2 0 16,-16-3-1-16,-8 5-2 16,-21-2-2-16,-7 7 0 15,-24-8-1-15,2 4-1 16,-7 0 0-16,-12-3 0 15,-4 11-1-15,-14-4 0 16,3 4-2-16,3 1-1 16,-1-6-3-16,6 2-1 15,-2 0 0-15,9 0 2 0,21 11 1 16,14-2 2-16,32 3-1 16,0 2 0-16,34-9-4 15,9 0 1-15,21-6 1 16,26-4 2-16,27-4 4 15,21-5 1-15,33 0 0 16,10-3 1-16,18-1 1 16,10 3 0-16,-3-2 1 15,0 0 1-15,-19 2 0 16,-9 0-1-16,-18 7-1 16,-22-4 1-16,-31 4-1 15,-12-1 1-15,-30 0 1 16,-5 2 0-16,-19 2 4 15,-18-1 0-15,-22-4-2 16,-6 8 0-16,-31-3-7 16,-10 0-3-16,-25-6-1 0,-8-7-1 15,6 2 2-15,-5 7 0 16,8 4 0-16,-1 14-2 16,16 15 0-16,14-3-1 15,35 10 0-15,6-10 1 16,19-2-3-16,18 2-1 15,14-8 1-15,25 6 0 16,37-7 5-16,11-4 14 0,32-12-57 16,5-4 11-16,12-5 18 15</inkml:trace>
  <inkml:trace contextRef="#ctx0" brushRef="#br0" timeOffset="2363.94">9627 12404 487 0,'-1'0'289'0,"0"0"-26"16,-1 0-31-16,1 1-56 15,-3 12-28-15,-2 2-37 16,-18 32-11-16,20-32-12 16,-2 2-4-16,-2-2 1 15,-5-1 0-15,-8-1 3 16,-5 3 5-16,-5-3-2 16,-2 4-5-16,-7-6-18 15,1 4-13-15,-4-5-19 16,-6-7-9-16,-5-2-10 15,-5-9-3-15,-1-7-2 16,12-2-3-16,-14-13 1 0,-1 1-2 16,-3-1-2-16,-14-1-1 15,12-2-2-15,8-1 0 16,0-4 0-16,4-2-2 16,4-3 2-16,-7-1-1 15,-2-5-1-15,-2-5 5 16,-7-8 8-16,1-1 4 15,1-8 6-15,4 6-2 16,16 4-9-16,-3-4-3 0,-5-2-4 16,-5-3-1-16,-15-12 1 15,7 3-2-15,3 1 1 16,2 1 0-16,0 11 3 16,-3-1 2-16,-10-3 1 15,-6-4-1-15,-13-5-4 16,-7-1-3-16,9 4-2 15,6 3-1-15,0 4 0 16,3 12-1-16,-4 1 1 16,-5 5 0-16,16 8 2 15,-10-15 0-15,3 5 2 16,-4-3 0-16,-12-2 3 16,7 12-1-16,-5 0 1 15,13 8-1-15,4-6 0 16,2 5 0-16,-6-4-1 15,-8-2-2-15,-2 9-1 16,-1 1 4-16,10 2 8 16,0 2 4-16,-3 2 6 0,-3-2 4 15,3 7-6-15,3 1-2 16,15-2-6-16,7 4-4 16,8 2-3-16,-6 0 1 15,-6 5 2-15,-3 0 2 16,-3 5 2-16,11 6 0 15,5 3-3-15,3 0-1 0,8 3-1 16,0-3-1-16,3 4-2 16,-2 1-2-16,-5 1-1 15,1 1 1-15,2-3-2 16,6 0 0-16,6 3-1 16,2 8 0-16,1-1 0 15,-1 4 0-15,1 1 0 16,-1-8 0-16,1 1-1 15,4-8 0-15,8-3 0 16,5-1-4-16,14-5-28 16,1-1-16-16,-1-10-49 15,10 3-24-15,4-1-43 16,4-2-26-16,16 6-56 16,2-2-22-16,10-1-62 15,4 2 193-15</inkml:trace>
  <inkml:trace contextRef="#ctx0" brushRef="#br0" timeOffset="2776.6">4160 9379 269 0,'4'-3'217'0,"-4"3"5"16,-4 1-47-16,3-1-24 15,0 0-12-15,-1 0 8 0,-7 0 13 16,-8 0-4-16,-40-1-25 16,32 2-17-16,-15 1-18 15,1 4-6-15,-17 1-18 16,-9 2-10-16,-2 8-14 16,-9-3-1-16,7 11 5 15,8-2 0-15,9 1-1 16,2 1 1-16,18-6 2 15,3 1 4-15,3-1 9 16,13 3 0-16,-3 6-6 16,13 8-1-16,8 1-7 15,-1 1-1-15,22 1-4 16,-12-7-4-16,20 1-15 16,10-1-7-16,2-9-11 15,9-4-3-15,7-1-10 0,5-5-28 16,11 10-84-1,12-4-27-15,8 19 75 0</inkml:trace>
  <inkml:trace contextRef="#ctx0" brushRef="#br0" timeOffset="6313.55">9222 13159 953 0,'-26'22'366'0,"13"-9"-223"15,9 0-54-15,14-2-24 16,3-6 13-16,12 6-3 0,5 0 9 16,3-6 17-16,4 3-8 15,10-4-23-15,12 5-9 16,11 1-12-16,7 1-8 15,8-7-12-15,1-4-2 16,14 1-5-16,6-2 5 16,13-3 13-16,-1 0 3 15,6-1 0-15,-9 2-8 16,0-3-14-16,-7-2-5 16,-14-12-2-16,-3-2-1 15,-14-7 8-15,6-1 2 0,6-1 2 16,1-1 0-16,-7 3-12 15,-3-1-3-15,-11 1-4 16,-3 3-1-16,-1 1 4 16,-5 1 3-16,-1 0 1 15,-6 1 1-15,-7-5-1 16,-6 4-1-16,-2 0 1 16,-17-10 1-16,-7-4-1 15,0-3-1-15,-18-14-1 16,1 5-2-16,11 0-2 15,4 0-1-15,-15-1-2 16,3 3 0-16,-8-2 0 16,-9 3 0-16,15 6 0 15,-2-4 0-15,-8 2 1 16,-8-7 1-16,0-8 3 16,-10 2 1-16,-8 1-1 0,0 3 3 15,-2 11 1-15,0 1 1 16,-3 5 2-16,-2 7-2 15,-11-1-3-15,-4 0-1 16,-7 1-2-16,-4-2-1 0,-9 0-1 16,-2 9-1-1,-9 6-3-15,-6-3-1 0,7 13-1 16,-6 0-1-16,-10 5 1 16,-3 4 0-16,-7 9 0 15,-2-2 3-15,-3 6 0 16,8 3 0-16,-10 5-1 15,7-3 0-15,11 9-1 16,-7-6-1-16,9 7 1 16,-2 4-1-16,5-1 1 15,14 9-1-15,19 1 1 16,4 4-1-16,0 7 1 16,-5 0 0-16,3 0-1 15,3 3 0-15,16-3 0 16,7 0 0-16,9-1 0 15,10-4-1-15,11-3-1 16,9 5 1-16,7-3-1 16,4 1 1-16,12 11 0 15,3-3 1-15,9-1 0 16,7 1 0-16,6-12 0 0,0 0-1 16,8-1 1-16,9-2 0 15,3-1 0-15,2-1-1 16,10-1 1-16,-2 6 0 15,17 0 1-15,8 3 0 16,-5-11-1-16,0-8 0 0,-3-5 0 16,5-6 1-16,11-3 0 15,1-4 0-15,5-9 0 16,-3-4 0-16,8-7 0 16,-2-11 0-16,5 5 1 15,3-3-1-15,-5 2 1 16,3-2-1-16,-15-2 0 15,-2-8 0-15,-9-8 1 16,-8 1 0-16,11-11 0 16,4 0 1-16,-9-7-1 15,-3 0 0-15,-20-1 0 16,-12-1 1-16,-11-1 2 16,-6 5 1-16,-12 4 2 15,-7 5 0-15,-11 2 0 16,-11-9 0-16,-10-5-1 15,-14-5-1-15,-3 4-2 16,-4 5-1-16,-9 4 0 16,2 5-1-16,-10-4 0 0,-1-2 1 15,-4 0-2 1,2-1 1-16,-5-3-1 0,-6-1 1 16,-12-2 0-16,-9-4 2 15,-3 9-1-15,0-1 0 16,13 6 0-16,-9 3-1 15,3 5 0-15,-5 0-1 0,-15 8-1 16,-1-1 0-16,2 14 0 16,-1-2-1-16,-4 8 1 15,6 8 0-15,-15-1-1 16,3 8 0-16,5-6 0 16,1 6-1-16,-1 3 1 15,-4-4 0-15,-8 17 2 16,-5-1 2-16,17 7 0 15,-3 8 0-15,2-4-2 16,1 1 1-16,-8 3-2 16,9 0 0-16,16 7 0 15,3 4 0-15,-6-4 0 16,5 3 0-16,-2 2-2 16,5-2 1-16,19 3-1 15,4 0-1-15,19-4 0 16,2 4 0-16,20 6 1 15,8 6 0-15,-4-2 1 0,14-2 0 16,4-6-1 0,7-6 0-16,24-1 1 0,1-3 0 15,19-6 0-15,6 0 1 16,23-8-1-16,2-2 0 16,11-4 0-16,2-2 0 15,-7-4 1-15,15 0 0 16,1 0 0-16,2 1 0 15,5 1-1-15,-3-3 0 0,16-6 0 16,-8-3 0-16,15-7 0 16,2-1 1-16,4-7 0 15,5-2 0-15,-12-6 1 16,-2-5 0-16,-2-3 1 16,0-1 0-16,1-5-1 15,-11 1 1-15,-9-2-2 16,1 4 1-16,-17-3 1 15,-4-7 1-15,-22 3 1 16,-15-8 0-16,-11 3 1 16,-1 4 0-16,-17-13 0 15,-4 1 0-15,-9-9-1 16,-6 0 0-16,-4 2 0 16,-7 1-1-16,-10 3 0 15,-3 5 0-15,-11-2 0 16,-3 9 1-16,-15 2-2 15,-6-13 0-15,-3 10 0 0,-4-6-1 16,-10-2 0-16,-5 9 1 16,-15-4 0-16,-6 2 0 15,-1 5 0-15,12 3 1 16,-1 1-1-16,-7 0 0 16,6 10 0-16,-19-8-1 15,-2 8 1-15,17 8-1 0,-13-6 0 16,2 4 0-16,-3 10-1 15,-14-3 0-15,4 8-1 16,8 7 0-16,-4-3 0 16,2 2 0-16,-4 3 1 15,-2 2-1-15,14 7 0 16,5 3 1-16,-2 4-1 16,2 2 1-16,-10 3-1 15,-3 0 1-15,22 11 0 16,-5-1-1-16,14 9 1 15,-3 2 0-15,-3-1 0 16,15 5 0-16,-3-8-1 16,16 3 0-16,6-1 0 15,6-5 0-15,7 3 0 16,2-3 0-16,17 8 1 16,3 3 0-16,9 8 0 15,1 0 0-15,7 0 0 16,0-11 0-16,10-14 1 0,9 0 0 15,5-8 1-15,10-2 1 16,13 4 0-16,6-5 0 16,19-5 0-16,0 4-2 15,-1-10 1-15,7 1-2 16,-7-5 1-16,4-2 1 16,24 3-2-16,0-5 0 0,-6 1 0 15,9-1 0-15,-8-4 0 16,4 1 0-16,14-4 0 15,-4 3 0-15,2 0 0 16,-4-1 0-16,9-1 0 16,-5 0 1-16,-13-2-1 15,10 0 1-15,-15-6 0 16,2 0 0-16,18-3 0 16,-21-4 0-16,11-4-1 15,-3-1 0-15,-7-7 2 16,14-1 0-16,-18-6 0 15,1 9 2-15,-17-3 0 16,-16-4 2-16,-7 5 4 16,-9-11 2-16,-2-3 4 15,-2 1-1-15,-4-4-4 16,1 0-1-16,-13-5-2 16,-6 0-1-16,-11-2 0 15,-6-1 0-15,-14 5 0 16,-7 0 1-16,-15 4-3 0,-11-4 1 15,-5 9-3-15,-1 2 0 16,-6-9-2-16,-4-1 1 16,3-11-1-16,-10-5 0 15,-6 7 0-15,3 4-1 16,-12 12 0-16,8 7-1 16,-4 7 1-16,4 4-1 0,-2-1 1 15,-2 2 0-15,-8 1 0 16,-11-4 0-16,-7 9 1 15,2 1-1-15,-6-4 0 16,-5 10 0-16,-12 3 0 16,-5 4-1-16,11 13 0 15,-2 3 1-15,-1 7-1 16,-11-7 0-16,3 12 0 16,9 0 0-16,0 5 0 15,9 5 1-15,-11-2-2 16,14 13-1-16,33 9 0 15,9 3-4-15,20 2-34 16,2-8-19-16,-1-9 93 16,10-2-308-16</inkml:trace>
  <inkml:trace contextRef="#ctx0" brushRef="#br0" timeOffset="9473.92">21088 12803 441 0,'-13'-8'273'15,"11"4"25"-15,4 0-120 16,-6-9-74-16,4 6-25 15,-12-13-44-15,-4-6-3 16,10 5 17-16,-3-2 17 16,3 8 27-16,3 5 4 15,3 3-11-15,0 1-17 16,13-3-36-16,10 1-13 0,15-3-9 16,17 4 6-16,15 0 19 15,17-1 2-15,20 3 4 16,3-1 3-16,14 3-14 15,-3-1-2-15,13-1-8 16,3 1-10-16,2-5-3 16,2-2 4-16,10 3 14 15,-11-6 10-15,6-3 8 16,-2-2 3-16,-13-7-4 16,7 6-3-16,-17-2 3 15,-3-7-2-15,-21-1 0 16,-2-8-2-16,-9-5-9 15,-7 3-2-15,-19-13-3 16,-12-5 2-16,-23-11 7 16,-11-4 1-16,-10 1 0 15,-8-1-1-15,-12 6-10 0,-7 0-2 16,-4 1-8 0,-13 1-2-16,-18-7-5 0,-9 4-2 15,-23 4-4-15,2 7-1 16,-5 14 0-16,1 8 0 15,-22 2 0-15,-4 2 0 16,-8-3 0-16,-5-3 0 16,-2 6 0-16,1 8-2 15,-1 7 0-15,9 8 0 0,-5 6-2 16,-2 2 2-16,-7 7-1 16,-5 5 1-16,18 14 0 15,-5-1 0-15,9 11-1 16,-2 1 1-16,8 6-2 15,6 6-1-15,-4 9 1 16,4 8 0-16,-3 15 1 16,16 8 1-16,2-5 2 15,-9-1 1-15,-1-5 3 16,-10 0-1-16,14 13 0 16,15 6-1-16,19-2 0 15,3-5-1-15,7-13 1 16,4-10 0-16,13-3 0 15,12-6-2-15,27-4 0 16,16 5-2-16,24-12 1 16,12-1 0-16,17-9 1 15,1-14 2-15,25 0 1 0,17-3 0 16,19-7-1-16,7-3 1 16,17-11-1-16,5-4 0 15,19-8 0-15,6 2-1 16,15-10 1-16,7-3-1 15,9-9 1-15,-1-6-1 16,-8 2 1-16,-2 1-2 16,-24-1 0-16,3 5 2 0,-14-3-5 15,-17 1-31-15,5-2 310 16,-7 9-218-16</inkml:trace>
  <inkml:trace contextRef="#ctx0" brushRef="#br0" timeOffset="41803.28">9559 12983 579 0,'-6'4'231'0,"-16"2"-143"16,2 0-35-16,-5-4-19 15,2-4 2-15,10-5 6 16,1 1 7-16,2-4 8 15,3 3-1-15,-1 8-1 16,-1 0 3-16,-2 8 10 16,-2 7-1-16,0 0-11 15,1 3-9-15,7 2-21 16,2-3-8-16,3 0-10 16,5-1-3-16,8 0-3 15,3-4 4-15,7-2 18 16,6-3 11-16,9-1 21 15,2-1 3-15,5 3-6 16,-4 1-6-16,0 2-14 16,-5 4-7-16,3-6-9 15,2 3-3-15,2-1-6 0,8-8-1 16,6-3 0-16,12 0 2 16,9-6 7-16,4 0 3 15,10 1 4-15,-4-5-2 16,0 8-3-16,5 1-2 15,0 0 0-15,-7 0 2 16,7 0 6-16,-5-3 4 16,-8 3 7-16,2-1-1 15,-4-2-6-15,-1 3-6 0,-8-1-10 16,-1 1-4-16,-11-5-3 16,-3-1 0-16,3-3-1 15,-2-4 1-15,-2-2 2 16,-1-5 0-16,0-2 2 15,-1-2 0-15,-1 1 1 16,-2-1 3-16,-25-6 1 16,11 7 1-16,-10-6-2 15,1 2-3-15,11 5-3 16,-16-10 0-16,-1 2-1 16,-3-6 1-16,3-1 4 15,4 4 0-15,0-3 3 16,3 0-1-16,-6-4-3 15,-3-2-2-15,0-4 1 16,-6 3 0-16,0 4-2 0,-2 1 0 16,-7 2-2-16,1 1 0 15,-7-3-1-15,-1 1 1 16,-4-6-3-16,1 0 1 16,1-4-2-16,0-7 0 15,-1 3 0-15,-5-4 0 16,0 7 0-16,-4 7 0 15,-7 11 1-15,-3 6 0 0,-10-1 0 16,1 1-1-16,-7 2 0 16,-3-1-1-16,-11 2 1 15,-11-3 0-15,-2 5 1 16,-2 1 0-16,3-3 0 16,6 3 0-16,1-7-1 15,4 0 1-15,2 2-2 16,-4 2 0-16,-5 8 0 15,-1 2-1-15,-11 7 1 16,0 4-1-16,4 2 0 16,-10 0 0-16,-6 5 1 15,-4-1 1-15,-12 2-1 16,-1-1 1-16,6-5 0 16,11 6 0-16,-7-5 0 15,1 2 0-15,-3 7-1 16,-6-3-1-16,16 6 0 15,11 6 0-15,-10-3-1 0,-2 2 1 16,-6 3 1-16,-9 3-1 16,17-3 0-16,10 5 0 15,5 1 1-15,2-6-1 16,1 9 1-16,-4-6-1 16,6 3 0-16,8-1-1 15,10 6-2-15,3 4 2 0,5 1-1 16,3 1 1-16,12 2 0 15,-2-3 0-15,10 3 0 16,-3-4 1-16,11 0-1 16,-6-2 1-16,4-5-1 15,8 3 0-15,1-5 0 16,9 3-1-16,7-3 2 16,-4-1 0-16,8 4 0 15,-1-2 1-15,5 5 0 16,5-1 0-16,-8 1 1 15,8 3 0-15,-1-1 0 16,2-2 0-16,1-3 0 16,3 0-1-16,0-5 1 15,3-3-1-15,5-2 1 16,2 0 0-16,9-1 0 16,9 5-1-16,-9-4 0 15,4 5 0-15,-11-2 0 16,-6 0 0-16,18-2 0 0,-6-6 0 15,11-2 0-15,8-4 0 16,6-3 2-16,3-4 0 16,8 3 0-16,-10-7 0 15,0-3-2-15,0 0 0 16,0-4 0-16,16 5 0 16,-4 4 0-16,4 1-1 15,-5 0 1-15,-3-3 0 16,3-1 0-16,6-1 0 0,2 0 0 15,-4-2-1-15,4 1 1 16,-3-2 0-16,4 1 1 16,4-1-1-16,-6 2 1 15,-7-2-1-15,-1 3 0 16,-6-1 0-16,-2-1 0 16,2 0 0-16,6-2 0 15,1 0 0-15,0-4 1 16,0 3 0-16,-15-7 0 15,-4-1 1-15,-3-1 0 16,-5-4 0-16,0 5 0 16,-2-4 0-16,-4 1 0 15,-6-1 1-15,-7-5 2 16,-12 3 2-16,-12-6 1 16,-8-4 0-16,-6-5 1 15,-2-5-3-15,3-1-1 0,-1-4 0 16,-4-3-3-16,6 2 1 15,-4-5-1-15,2 4-1 16,-3-2-1-16,-5 2 0 16,-7-2 0-16,-11-1 1 15,-1-1 0-15,-3-2 0 16,-10 0-1-16,1-2 1 0,-7 3 0 16,1-3-1-16,-5 3 1 15,0 8 0-15,-3 4-1 16,-7 1 0-16,6 6 0 15,-5 4 0-15,-12 0 0 16,-3 5 0-16,-9 8 0 16,-2-3 0-16,6 3 0 15,4 5 0-15,-3-6 0 16,6 2 0-16,-4 4 0 16,-8-1 0-16,1 5 0 15,-8-1 0-15,10 3 0 16,0-1-1-16,-1 7 0 15,-5 2-1-15,-13 7 1 16,0 9 0-16,2-4 1 16,1 7-1-16,-4-3 1 15,-2 2-1-15,-7-2 0 16,-1 4 1-16,7-5 0 0,4-4 0 16,-2 9 0-16,1 1-1 15,-4 5 0-15,1-2 0 16,13 2-2-16,2-1 1 15,1 6-2-15,0 7 0 16,4 14 0-16,5 4-1 16,13 5 1-16,12 6-1 15,8-4 0-15,5-1 0 16,15 2-1-16,1-3 1 0,13 7 2 16,5 1 1-16,10-1 1 15,7-2 0-15,9-12 1 16,1-5 2-16,7-13-45 15,2-2-26-15,10-14-78 16,7 2-65-16,3-14-29 16,2-2 132-16</inkml:trace>
  <inkml:trace contextRef="#ctx0" brushRef="#br0" timeOffset="43156.39">8519 12379 406 0,'3'-9'229'0,"2"1"-33"16,-4-6-28-16,-1-3-25 16,4 2-8-16,-4-2-11 15,-4 2-8-15,-2 0-25 16,-14-4-15-16,10 6-18 16,-2 2-6-16,-2-1-7 15,-2-1-7-15,-11-5-7 16,-3-2-1-16,-11-1-2 15,4 4 2-15,-5-1-2 16,-42-21 13-16,39 15-23 16,-5 2-4-16,-3-3-3 15,6 2-1-15,-3 0 0 16,-2-2 10-16,-6 1 6 16,-8 0 5-16,1-1 0 15,0-5-12-15,6 0-5 16,5-5-6-16,-1-1-1 15,4-7 3-15,3-1 5 16,-3-7 11-16,-2-4 4 0,-3 2-2 16,-2-3-5-16,3 6-11 15,2 5-5-15,2 3-2 16,-2 4-1-16,1-3 3 16,-4-5 3-16,7 3 7 15,1-1 3-15,-7 1 1 16,3-3-3-16,-8-4-5 15,4 0-3-15,-1-4-4 16,3 6-1-16,-4-2-1 16,6 7-1-16,-2 4 2 15,-10 2-1-15,-2 1 0 16,-8-4 0-16,-2 3-2 16,6-2-1-16,4-4 1 15,-1 2 0-15,7-9 0 16,1 2-1-16,3 5 0 15,-5 4-1-15,-8 6 1 0,-1 2-1 16,-1 3 0-16,0 1 0 16,6 2 0-16,10 6 0 15,-10-10 1-15,4 6 0 16,-5-2 1-16,-7-4 0 16,14 7 0-16,-1 0 1 15,5-6 0-15,-1 0 0 16,5-2 0-16,-5-4-1 15,4 9 1-15,-7-1 0 0,-6 7 1 16,5 0-1-16,-6 2 0 16,8 4-1-16,4 0 1 15,0 7 1-15,10-2 0 16,7 1 1-16,-4 4 1 16,3-4 0-16,-2 4 2 15,-10-1-1-15,12 2 0 16,-1 2-2-16,4 1-3 15,5 0 0-15,-3-1-1 16,3 0 1-16,2 0-1 16,-1-2 1-16,6 2-1 15,2 0 0-15,1 0-1 16,-1 1 0-16,4 0 0 16,-1-1 0-16,5 0 2 15,3 0-11-15,2-2-43 16,3-3-30-16,5-6-74 0,10-4-22 15,2-5-64-15,6 2-23 16,13 2 173-16</inkml:trace>
  <inkml:trace contextRef="#ctx0" brushRef="#br0" timeOffset="44356.6">4087 9162 228 0,'6'6'165'0,"-6"5"17"16,-10-3-28-16,-3 3-13 15,-6-5-19-15,1 1-14 16,5 2 7-16,-2-3 1 16,2-3-3-16,1 6-7 15,-6-1-10-15,3 2-28 16,-5 3-8-16,-7-1-15 15,-7-4-9-15,-5 9-13 16,-3 2-2-16,2 0-3 16,6 8 1-16,0-2 4 15,2 2 0-15,3 2-2 16,0-1-3-16,-2-4-6 16,2 1-3-16,-4-1-4 15,1-4 1-15,0 3 3 0,2 1 0 16,12-1 3-16,8 9-1 15,3-5-3-15,7-4 2 16,3-3 1-16,-3-4 2 16,17 2 1-16,-8-4-1 15,14 1-3-15,11 3-4 16,-2-9-2-16,12-1-2 16,1 3-2-16,-3-3 1 15,12 12 1-15,0-1 0 16,5 6 4-16,-9 0-1 0,-6 1 0 15,-6 7 0-15,-16-7 0 16,13 8 1-16,-13-8 2 16,-2-2 0-16,-5-3 1 15,-7-8 1-15,-5 2-1 16,-6-2 0-16,1-2 3 16,-7 0 1-16,-1-5 3 15,4 0 1-15,-10-8-1 16,-3-2 0-16,-3-6-3 15,1-6-2-15,-16-5-4 16,-1-5-1-16,-11-4-1 16,-6-1-1-16,8 1-1 15,3 4-2-15,10 9-1 16,1-1 0-16,9 10 0 0,0 0 0 16,1-4-1-16,4 9 1 15,5-9 0-15,4 1 0 16,3-7-2-16,-1-3 1 15,-2 0-2-15,5 1 1 16,5 0 0-16,1 2 2 16,5-6 0-16,-2 3 0 15,-4-1 0-15,3-1-1 16,1 5-2-16,-1-5-1 16,10 3-2-16,1-3 0 15,9-1 1-15,7-1 1 0,3-2 0 16,2-3 0-16,11-3 0 15,3 0-1-15,14-2 0 16,-2-4 1-16,3 9 7 16,-5-1 2-16,-14 3 3 15,1 9 1-15,-17-3-5 16,-5 7 1-16,-9 4-1 16,-2 2 0-16,-4 6 1 15,-4-1 1-15,-4 4 1 16,-1 0 1-16,-1 0 0 15,0 0-1-15,-1 0-2 16,-4 3-1-16,-23 8-2 16,-37 21 1-16,28-5-2 15,-9-6 0-15,-8 4-1 0,-1 6 0 16,-5-6 0 0,6 6 0-16,10 2 0 0,2-7 0 15,9 4 0-15,1-6 0 16,4-3 0-16,1 0-1 15,6-4 1-15,-4-3-1 16,12 1 0-16,3-4 0 16,3-1 1-16,14-1 0 15,-9-7 0-15,0 1-1 16,3-3-25-16,-1-1-26 0,1-1-69 16,0 1-54-16,19-8 107 15</inkml:trace>
  <inkml:trace contextRef="#ctx0" brushRef="#br0" timeOffset="59584.76">21724 12623 673 0,'-5'11'276'15,"3"-11"-137"-15,1 1-14 16,1 1-22-16,0-2-1 16,-1 0-24-16,-1 0 0 15,1 0 2-15,0 0-1 16,-14 6-9-16,-4-4-1 16,-41-4-8-16,34-6-10 15,-11 7-22-15,-1 6-11 0,-21 8-12 16,-7 8-3-1,-12 11 0-15,-12-6 1 0,3 0 0 16,-4 0 0-16,-3-3 2 16,4 0 0-16,-1 4 2 15,2-4-2-15,5-6 0 16,-2-3-2-16,-5-6-1 16,-3-2-1-16,-11 3-1 15,2 3 1-15,4 2 0 16,-4 1 0-16,-4-1-2 15,1 2 2-15,-8-1-2 16,0 1 2-16,15-2 0 16,-3-2 1-16,7-3-1 15,0 0 1-15,-10-3-2 16,5-4-1-16,0 1 9 16,1-3 4-16,-1 2 3 15,-9 4 1-15,5 0-8 16,3 1-4-16,-9-1-2 0,-2 1 0 15,-4-1-2-15,3-2 2 16,21 0-1-16,1-3 0 16,-9-3 0-16,2-1-1 15,-14 0-1-15,2 2 0 16,18 5 0-16,-6 3 0 0,-2 2 0 16,-6 2 0-16,-9 4 1 15,7-1 0-15,-8 0-1 16,4-2 0-16,-4 1 0 15,-4-5 0-15,15 4 1 16,2 2-1-16,-6-10 0 16,1-4 0-16,1 0 1 15,2-3-1-15,10 0 1 16,2 0 0-16,-5-1-1 16,-2-2 0-16,-1 8 0 15,1 6 0-15,0 0 1 16,-5 5-1-16,-4 0 1 15,-1-1-1-15,9-1 0 16,6-4 0-16,1-7 1 16,-1 0-1-16,2 2 0 15,-2 1 1-15,10-3-1 16,2-5 0-16,5 0 0 0,-3-5 0 16,-5 4 1-16,5 6 0 15,-4-5-1-15,7-3 1 16,13 1-1-16,0-8 1 15,-2 2-1-15,-3 2 1 16,-7-7 0-16,0 4 0 16,8-6 0-16,9 2 0 15,-8 0-1-15,11 2 0 0,2 2 0 16,-9 1-1-16,4 4 1 16,-10-2 1-16,-2 2 1 15,6 0 2-15,7-2 3 16,3 1 2-16,0 0 0 15,0-1-1-15,-12 2-5 16,-1 0 0-16,-4 4-2 16,-1-3 0-16,8 1-44 15,-3 0-46-15,3-3-96 16,1 5 105-16</inkml:trace>
  <inkml:trace contextRef="#ctx0" brushRef="#br0" timeOffset="60587.77">8354 12185 830 0,'34'35'328'0,"-42"-42"-187"15,1-1-50-15,-4-7-20 16,-2 1-17-16,-10 0-40 15,4 1-5-15,-9 5 7 16,-3-4 14-16,-4 11 29 16,-5-2 12-16,-5-5 6 0,-3 1-8 15,1-9-24-15,-4-6-12 16,-9 1-17-16,-6-1-6 16,-15-6-4-16,-6 5-5 15,-5 1 15-15,8 0 7 16,2-3 10-16,2-4 5 15,3-5-14-15,0-2-7 16,6-5-8-16,1-4-3 0,10-1-2 16,-5-1 0-16,-1-5 5 15,5 5 7-15,-14-8 12 16,2 1 5-16,-4 1-4 16,-5 1-6-16,11 5-12 15,4-3-3-15,2-6-2 16,5-3 0-16,-7-10 0 15,-2-2 0-15,-1-2 0 16,-4 0 2-16,5 8 0 16,1 4 1-16,-8 5 0 15,-2-3 0-15,-4 14-1 16,-9-14-1-16,5 6-3 16,0-1-2-16,-3-12 0 15,13 13-1-15,-11 7 1 16,-2 4 0-16,3 7 1 15,-9 1 1-15,14 0-2 0,7 1 0 16,2 3 0-16,-1-1-1 16,0-2 1-16,-4 2-1 15,3-1-1-15,9-1 1 16,6 12 2-16,7-1 1 16,1 6-1-16,-3 2 1 15,-9 2-3-15,-9 2 0 16,-2 2 1-16,9 4 0 15,11 4-1-15,10-4 1 0,9 0-1 16,1-1 0-16,8-12-15 16,4 0-18-16,9-6-60 15,6-5-41-15,12 4-103 16,6-4-49-16,8 2 179 16</inkml:trace>
  <inkml:trace contextRef="#ctx0" brushRef="#br0" timeOffset="60955.95">4214 8963 113 0,'-1'-3'53'0,"-11"8"11"16,-4 6 3-16,-10 1 43 0,-4 5 26 15,0 6 18-15,-1 3 2 16,-4 9-4-16,-4-2-10 16,-6 1-34-16,-4-2-20 15,-7 6-29-15,3 3-10 16,-1 11-6-16,8 8-1 16,11 4-13-16,6 1-7 15,12 1 6-15,2-7 5 0,11-3 9 16,4-5 2-16,6-4-9 15,9-2-6-15,5-8-12 16,9-1-3-16,5-11-5 16,9-3-1-16,9-2 8 15,2 1-7-15,6-4 5 16,-3 0-7-16</inkml:trace>
  <inkml:trace contextRef="#ctx0" brushRef="#br0" timeOffset="62782.28">9377 13417 641 0,'1'20'223'0,"8"-6"-191"15,19-5-22-15,6 3 0 0,14-3 0 16,0-3-4-16,3-3-3 16,-3 2-1-16,-6-4-1 15,2 3-1-15,-1 4 11 16,3-3 6-16,3 2 6 15,1 1 1-15,10-4-9 16,12 0-5-16,-1-7-2 16,13 3 0-16,-6-9-1 15,-4-7 1-15,16 2-1 16,4-7-2-16,15 0-1 16,4 4-2-16,-3-6-1 15,-13-12 0-15,-2-3 0 16,3-3 0-16,-8-7 8 15,5 13 3-15,-10-4 2 16,-10 4 0-16,1 2-7 16,-5-1 0-16,0 3-1 15,2-3 0-15,2 3 1 16,-5-3-1-16,-9-7 0 0,-5 0-1 16,-10-5-1-16,-5-1-1 15,-7-1 0-15,-1 2 0 16,-7 3 1-16,-8-2 1 15,-4 9 0-15,-8-3 1 16,-5 7 0-16,-4-2-1 16,-11 0-1-16,-4 1 0 15,-12-3-1-15,0 2 0 0,-8-6 0 16,0 0 0-16,-6-4 0 16,1 2 1-16,-4-2 0 15,-3-3 0-15,-8 8 0 16,-13-1 0-16,-8 11-1 15,-6 4-1-15,-2 4-1 16,5 3 0-16,-16 2 1 16,-4 1 1-16,-2 1 0 15,-4 0-1-15,9 4 5 16,9 4 4-16,-13-2 6 16,-3 1 3-16,-3 5-1 15,-3 2-4-15,3 6-6 16,-3 3 0-16,-5 2-3 15,-4-5-1-15,10 5-1 16,1 0-1-16,2-2-2 16,1 3 0-16,0-1 0 15,6 0 0-15,12 2 0 16,12 6 3-16,-4 1 3 0,2 5 2 16,3 4 1-16,-1-4-2 15,19 5-2-15,11 0-2 16,14 2-2-16,6 3 1 15,14-2 7-15,2-7 6 16,7 3 14-16,7 5 3 0,6 1-4 16,6 8-7-16,9-1-12 15,5-3-5-15,11 1-3 16,13 2 0-16,13-2 0 16,3 1-1-16,-1-5 1 15,-4 1-1-15,-11-3 2 16,-1-10 0-16,3 5 5 15,-1-7-34-15,5 4 21 16</inkml:trace>
  <inkml:trace contextRef="#ctx0" brushRef="#br0" timeOffset="67242.77">13289 13598 347 0,'-3'16'148'0,"-2"1"-80"16,0-2-9-16,-2-3 22 16,-3-1-1-16,-1-4 18 15,0 0 6-15,-1-3-4 16,-4-2-9-16,1 1-25 16,-4 0-11-16,-3-1-17 15,7 3-6-15,-8 1-3 0,1-1 2 16,1 3 5-16,-5-2 5 15,4-2 5-15,-3 0-3 16,1-7-10-16,0-2-6 16,-2-5-6-16,0-2 0 15,0-4 5-15,0-1 3 16,5-3 1-16,4-6-3 16,1-3-6-16,2-2-7 15,4-3-8-15,-3-4-2 0,4 4-2 16,-1-5 1-16,-1 1-1 15,-1-1 0-15,2 0 3 16,-2 4 2-16,3-3 5 16,2 0 2-16,2-2-1 15,5-5-3-15,0-2-3 16,0 0-2-16,0-5-1 16,-4-2 0-16,-3-4 10 15,1 3 5-15,1-1 7 16,1 6 1-16,4 3-6 15,1-4-5-15,4-1-6 16,2 0-2-16,-5-10-3 16,4 9 0-16,-6-1-1 15,-8-4 0-15,0 8 0 16,-4-5 5-16,-1 3 11 16,0 1 5-16,3-5 2 0,3 2-2 15,6-4-12-15,-2 6-4 16,-1 4-3-16,-3 4-1 15,-5 3-2-15,0 1 1 16,2 3-1-16,-1-2 0 16,1 0 0-16,-3 0 0 15,-1-4 2-15,2-3 0 16,5-3 4-16,1-2-1 0,3 1 1 16,-1 1-1-16,-6-10-3 15,6 1 1-15,0 0-2 16,-2-2 1-16,9 4-1 15,-3-1 0-15,-5-3-1 16,4 1 1-16,-7 1 3 16,8 2 2-16,-1-3 5 15,-6-6 1-15,15 14-2 16,-7-4-2-16,7 2-5 16,10 3-2-16,-11-8-2 15,3 0 0-15,0 2 0 16,-5 1-1-16,-4 1 1 15,6 4-1-15,-10 7 0 16,0-3 1-16,3 6-1 16,-6-3 1-16,1 1 1 15,-2 2-1-15,-5-4 0 0,8 1 0 16,-1 5-2-16,5-1 0 16,0 10 0-16,-2-4 0 15,8 5-1-15,-8 4 0 16,0 5 0-16,6 8 0 15,0 3-1-15,3 3 0 16,0 5 0-16,-1 0-1 16,-1 7-1-16,7 10 1 15,2 10 1-15,-4 8 1 0,6 20 2 16,2 8 0-16,4 11-1 16,4 4 0-16,4-1 0 15,-1-1 0-15,1-7 2 16,-3-5 0-16,-2-12 0 15,-3-9 1-15,-3-8 1 16,-2-6 0-16,-4-6 2 16,-4-6-1-16,-1-5 0 15,-3-7 0-15,-3-6-30 16,0-5-26-16,-4-10-62 16,-2-5-38-16,-2-9-75 15,-1-4-50-15,0-3 179 16</inkml:trace>
  <inkml:trace contextRef="#ctx0" brushRef="#br0" timeOffset="67997.66">12512 9625 360 0,'-13'-3'207'15,"-4"9"-17"-15,-13 2-34 0,-1 6-23 16,-5 4-8-16,-4 7-21 16,0 1-8-16,-6 12-19 15,2 2-6-15,2 6-8 16,0 1-9-16,3-3-19 15,0-1-8-15,4-3-15 16,2 2 2-16,6-9 12 16,2-1 5-16,8-6 6 15,3-2-1-15,0-9-8 16,4 0-2-16,8-9-3 16,0-4-4-16,12-9-3 15,3-10-2-15,6-17-4 16,2-9 1-16,6-15 6 15,2-4 4-15,4 2 3 16,1-5 1-16,-1 1-5 0,3-3-2 16,-6 0-2-16,4 10-4 15,-3 6-3-15,8 10 0 16,-4 1-1-16,-2 0 1 16,-2 16 1-16,-6-1 1 15,-7 16 5-15,4 11 1 16,-9-1 1-16,-2 2 0 15,2 11-3-15,0 2-1 16,4 10-1-16,2 7-1 0,-1 8 1 16,3 3-1-16,13 16-2 15,0 7-2-15,10 6-3 16,-4-3-2-16,0-9 0 16,4-5 1-16,-1-14 1 15,5-2 0-15,-2-8 0 16,-5-7 1-16,-5-2 4 15,-11-5 0-15,-13-6 2 16,-1-3 1-16,-9-9 1 16,3-3 0-16,-8-13-5 15,-5-11-16-15,-2-13-48 16,3-3-25-16,-11-10-55 16,0 0-14-16,-3 1-27 15,-8-6-14-15,6 8-59 16,-10-2 151-16</inkml:trace>
  <inkml:trace contextRef="#ctx0" brushRef="#br0" timeOffset="69628.7">12574 9484 564 0,'-9'-4'260'16,"7"3"-109"-16,-5 0-24 15,-2-2-28-15,6 3-20 16,-10 1-28-16,10 5-15 15,-7 13-19-15,1 5-1 0,8 17 2 16,0 13-1-16,-1 21-3 16,0 15-3-16,2 25-7 15,-2-3 0-15,6 8-1 16,2-6-1-16,0-6 4 16,-2 3 0-16,-4-14 1 15,-1-7 0-15,-2-12-3 16,2-3 2-16,1-9 5 15,0 5 2-15,2-9 0 16,4 7-1-16,-1 2-3 16,1-5-1-16,0-1 0 15,-5-5-2-15,1 3 0 16,-2-1-1-16,-1 1 0 16,-7-7 2-16,-1-6 5 15,4-1 1-15,-4-3 1 16,6-2-1-16,2-4-5 0,-3-3-2 15,0-8-2-15,-4 3 1 16,8 5-1-16,-1-1 0 16,4 11 5-16,-1 0 0 15,-2 6 1-15,9 0 0 16,-9-9-5-16,10 3 1 16,-1-4-2-16,-7 0-1 15,6 3 0-15,-7-6-1 0,3-1 0 16,-4 0-1-16,9 3 0 15,1-3 0-15,-9-6 1 16,4-3 0-16,-5-11 1 16,0 1 0-16,0-1 0 15,3-3 1-15,1 1-1 16,-8-4 1-16,-2-5 1 16,-9-6 1-16,4-6-1 15,-4-2-1-15,4-14-2 16,9 3-1-16,-5-20 7 15,-1-12 3-15,2-18 2 16,-6-14 1-16,-2-17-6 16,6-2-4-16,0-19-2 15,3 0-1-15,10 1 0 16,-7-7 6-16,2 7 9 16,-2-3 1-16,0-4 1 15,6-5-5-15,-4-2-6 0,1 7 2 16,3 5 3-1,1 10 0-15,5 13-2 0,-1 3-4 16,-3 14 1-16,0 6 2 16,-3 17 7-16,3 4 2 15,-12 4-2-15,-2-3-1 16,-1-11-4-16,-7-5-3 16,7-5-3-16,3 0-2 15,-2 3-2-15,8 10 0 16,4 11-1-16,-4 4 0 15,6 11 2-15,-8 6 8 0,2 5 12 16,7 7 3-16,-8 2 1 16,6 1-7-16,-2 7-9 15,0 1-3-15,6 7-2 16,-3 5 0-16,9 5 0 16,0 6 2-16,9 4 1 15,8 11 0-15,14 13-1 16,6 7-1-16,4 9-3 15,3-2 0-15,6 1 0 16,1-5 0-16,-4-6 4 16,-10-3 0-16,-18-18 3 15,-7-1 2-15,-10-11 0 16,-5-5 0-16,-12-9-12 16,-9-10-19-16,-6-12-38 15,-2-9-15-15,-11-21-16 0,-4-11 9 16,-24-21 26-16,2-7 6 15,3 6-10-15,2 12-17 16,17 26-58-16,2 10-50 16,6 18-43-16,4 4 16 15,-1 8 64-15,4 4 56 16,1 2 84-16,2 0 12 16,5 1 19-16,0 0 14 0,-1-6 14 15,5 3 4-15,-3 4 22 16,-10 1 5-16,-4 15 20 15,1 4 2-15,-14 16-21 16,2 6-10-16,-10 8-32 16,-11-1-8-16,1 2-13 15,3-5-6-15,5-3-6 16,4-6-1-16,4-12-2 16,3-4 0-16,4-12 1 15,5-4-1-15,-2-7-1 16,6-4 1-16,-4-5-3 15,2-3-1-15,9-6-1 16,-3 1 0-16,2-5-2 16,-3-2 1-16,5 2-2 15,-3-3 0-15,6-4 0 16,9-5-2-16,-1-7 0 0,15 7-1 16,11 0 5-16,2 6 15 15,4-2 32-15,3-8 18 16,15-1 34-16,1-5 1 15,15 1-16-15,1 4-9 16,4 11-36-16,3 5-13 16,-7 21-15-16,-10 11-6 15,-21 22 1-15,-9 13 2 0,-12 12 1 16,-4 5 0-16,-12 9 0 16,2 2 2-16,-6 3-44 15,2 2-39-15,13-8 211 16,8-11-137-16</inkml:trace>
  <inkml:trace contextRef="#ctx0" brushRef="#br0" timeOffset="87941.04">13405 10609 105 0,'-3'-44'56'0,"-5"37"-13"15,-1 3-27-15,1 1-9 0,-1 4-4 16,1-1-2-16,1 0 1 15,-4 2 3-15,-1-2 39 16,-2 4 9-16,-4 2 7 16,2 3 3-16,-3 1-20 15,2 1 10-15,2-1 35 16,-2-2 13-16,4 1 12 16,2-1-8-16,0 0-26 15,0-3-11-15,7 1-19 16,4 0-5-16,5 0-9 15,7-3-3-15,5-6-5 16,1-2 2-16,9-11 2 16,6 3 0-16,12-6 6 15,9 6 1-15,11-3 0 16,4-1 1-16,0 3-7 16,-1-9-4-16,-3 10 0 15,-4-2 3-15,-5 8 4 0,-2 2-1 16,-10 5-7-16,1 0-4 15,-8 3-7-15,-1-1-1 16,-10-4-2-16,-3 2-2 16,-7-2 4-16,-11-4 6 15,-9-1 14-15,-4 3 2 16,-14-1-3-16,-1 4-9 16,-15 1-14-16,-5 3-4 15,-9 3-2-15,-6 2-2 16,-3 8-2-16,-9 2 0 0,-11 4 0 15,-5 5-1-15,-11 5 1 16,3 1 0-16,6 1 0 16,11-4 0-16,20-2 0 15,4-11 0-15,6-6 1 16,1-3 0-16,6-5-1 16,13 1-1-16,23-4-2 15,28-3 0-15,12-5-1 16,3-2 0-16,25-8 3 15,-13-3 2-15,21-7 1 16,10 1 1-16,-1 4 3 16,8 0 8-16,-4 6 12 15,-7 1 4-15,-6-4 1 16,-7 8-6-16,-9-3-12 16,-6-1-5-16,-16 6-3 0,-9-5 0 15,-11 6-2-15,-6 9 1 16,-12 0 1-16,-8 0 1 15,-9 8 0-15,-13 2-1 16,-11 6-1-16,-6 5-2 16,-12 1-1-16,2 0-1 15,-2 3 0-15,-11-6 1 16,-4 1-1-16,-3 2 1 16,6-4 0-16,11 2-1 0,15-3 1 15,12-7-2-15,5-4 1 16,6-4 1-16,17-2-1 15,3-4-1-15,17-6-3 16,13-3 0-16,19-5-1 16,12-6 2-16,18-3 2 15,17-6 0-15,1-3 1 16,4 6-1-16,-3 0 1 16,-11 5 0-16,-9-1-1 15,-8-4 2-15,-13 12 0 16,-10-5 0-16,-15 12 3 15,-10 0 0-15,-20 5 2 16,-9 6 1-16,-18 5-2 16,-10 3-2-16,-17 5-1 15,-2 4 0-15,-12 10-2 16,-6 2 0-16,-7 5 0 16,-6 0-1-16,4-3 1 0,7 3-1 15,7-6 0-15,22 5 0 16,6-8 1-16,8-6-1 15,18-4 0-15,-2-10-1 16,16-3-1-16,5-3-1 16,26-5-1-16,4-3 1 15,20-6 1-15,13 1 1 0,6-7 1 16,11 4 0-16,8-1 0 16,-8 0 1-16,-3 5-1 15,-6 0 1-15,-16 3-1 16,1 0 1-16,-15 10 1 15,-15-3-1-15,-13 1 1 16,-7 7 1-16,-18-4 2 16,-8 2 0-16,-14 13 1 15,-9-5-2-15,-9 5-1 16,-2 0-1-16,-12-5-1 16,-7 2 0-16,-4 4 0 15,-5 3-1-15,7 2 0 16,5 1 0-16,10-3 0 15,12 0-1-15,10-6 1 16,5-1 0-16,11-8 0 16,8-2 0-16,14-10-1 15,14-3-2-15,23-6-1 0,-1-6 1 16,28-5 1-16,-1-5 1 16,24-7 0-16,16 0 1 15,0-3 0-15,5 1 1 16,-11 5 0-16,-19 1 0 15,-14 8 0-15,-12 3 1 16,-24 10 0-16,-8 4 3 16,-25 6 0-16,-11 10 1 0,-29 5-1 15,-17 8-1-15,-20 5-2 16,-9 0 0-16,-23 4-1 16,0 2 0-16,2 1 0 15,1 3-1-15,24 1 0 16,3-3 0-16,9-3 0 15,12-6 0-15,19-6-1 16,15-4-2-16,30-8-1 16,18-5 0-16,38-7 1 15,15-6 2-15,25-11 7 16,8-5 5-16,12-2 4 16,2-7 2-16,4 4-1 15,-5-1-1-15,-23 1-4 16,-10 8-1-16,-27 4-4 15,-10 10-1-15,-24 11-2 16,-8-1-8-16,-19 6-41 0,-2 8-33 16,-8-2-97-16,-4 11-48 15,-5 7 138-15</inkml:trace>
  <inkml:trace contextRef="#ctx0" brushRef="#br0" timeOffset="126750.63">15120 10607 360 0,'-14'-8'214'0,"2"3"-37"15,0-3-65-15,-2 0-30 16,6 5-41-16,2 1-13 15,6-3-15-15,5-1 7 16,18-5 18-16,13 0 12 0,25-5 18 16,0-6-3-16,17-6-16 15,4-8-10-15,-1-3-15 16,12-1 2-16,7 1 15 16,-2 5 7-16,-19 7 5 15,0 8 4-15,-51 12 5 16,-16 3 13-16,-24 11 3 15,-25 6-9-15,-31 17-23 16,-20 6-21-16,-28 14-18 16,-14 8-1-16,-2-3-3 15,2-3 1-15,13-11-2 16,10-8 1-16,34-8 0 16,14-3-1-16,29-18 0 15,17-4 0-15,21-12-1 16,18-7 1-16,30-17 5 15,18-4 2-15,36-13 9 0,9-4 2 16,0 11-1-16,-10-3-1 16,-31 19-7-16,-16 8-3 15,-30 12 10-15,-19 11 6 16,-29 19 6-16,-20 7 1 16,-32 15-12-16,-13 5-6 15,-18 2-6-15,-9 1-2 16,2-7-1-16,8-4-1 15,27-9 0-15,17-5-2 0,37-14-2 16,13-8-1-16,27-11 0 16,16-6-2-16,31-12 4 15,20-6 0-15,26-7 0 16,10-6 2-16,-2-6 2 16,0 3 0-16,-23 11 2 15,-15 16 0-15,-47 16 2 16,-25 10 2-16,-51 21 5 15,-32 8 1-15,-34 13-2 16,-17 3 2-16,-3-3 10 16,-4-4 3-16,22-4 1 15,9-8-4-15,34-11-17 16,25-6-7-16,34-14-4 16,12-4-8-16,21-10-32 15,9-3-22-15,14-4-69 0,8 5-72 16,6 16 133-16</inkml:trace>
  <inkml:trace contextRef="#ctx0" brushRef="#br0" timeOffset="137934.45">13905 9950 178 0,'0'-2'163'0,"0"0"46"0,0-7-17 16,-1 6-44-16,0 2-16 15,-1-1-22-15,1 1-14 16,0 0-21-16,0-1-8 15,-1 1-16-15,-6 0-2 16,-5 0-4-16,3 2-2 16,-2 3-3-16,-33 28-7 15,33-20-10-15,-1-1-5 16,-2 3-4-16,2-1 0 0,0 3 2 16,4 2 1-16,5-1 3 15,-1-6 1-15,3-3 1 16,2 1-1-16,7-5-1 15,2 3-1-15,7-2-1 16,-4-2-2-16,-2 1-4 16,1-3-2-16,0 5-5 15,1 1-1-15,0 1 0 16,1 1-1-16,-7 1 1 16,0-1 0-16,-6-2 0 15,-4-2 1-15,-3 4 0 16,-2 2 0-16,-3 3 0 15,1 3 1-15,-2-4 4 16,-4-4 3-16,1 0 17 16,0-1 11-16,2-4 10 15,2 3 3-15,1-5-9 16,1 1-9-16,-3 3-12 0,3-3-6 16,2 6-8-16,0-1-3 15,10 0-4-15,2 1 0 16,-3-7-1-16,4 1 1 15,-8-6 0-15,2 2-1 16,1 0 3-16,0-1-19 16,0 1-72-16,5-3-70 15,21 2 90-15</inkml:trace>
  <inkml:trace contextRef="#ctx0" brushRef="#br0" timeOffset="209468.33">19526 13440 702 0,'-1'-1'340'0,"-1"0"-113"15,1 1-25-15,-5 12-29 16,-4 21-25-16,-1 69-40 15,7-30-21-15,1 11-41 16,-3-1-14-16,4-2-20 0,4-7-3 16,0-20-2-16,7-4-2 15,2-18-53-15,-3-12-49 16,1-11-152-16,-1-7-228 16,-3-12 311-16</inkml:trace>
  <inkml:trace contextRef="#ctx0" brushRef="#br0" timeOffset="209837.3">19530 13594 571 0,'-4'-27'273'0,"1"-2"-92"16,5-22 149-1,-1 27-178-15,6 7-18 16,-1-4-13-16,7 6-32 15,5 6-16-15,5 2-26 16,4 0-3-16,9 4-6 16,7 3-3-16,15 15-6 15,-9 6-8-15,-7 15-10 16,-9 6-2-16,-16 7 0 16,5 6 0-16,-13 5 1 15,-5 3 0-15,-17 3 1 16,-7 3 3-16,-15-5 1 15,-11-1 1-15,-11-10-3 16,-6-5-1-16,7-9-1 0,7-15-2 16,15-14-9-16,4-11-20 15,9-9-61-15,9-5-42 16,10-7-121-16,10 5 149 16</inkml:trace>
  <inkml:trace contextRef="#ctx0" brushRef="#br0" timeOffset="210197.45">20156 13650 736 0,'0'2'336'0,"-8"9"-181"15,-4 6-16-15,-5 20-42 16,-2 8-19-16,-1 13 1 15,2 6-6-15,9-6-14 16,6-6-10-16,15-14-11 16,7-8-3-16,14-22 7 15,2-5 5-15,6-5 8 16,-2-13 3-16,-2-6-1 16,4-3 1-16,-13-7 1 15,-3 2-2-15,-13 1-9 16,-13-5-9-16,-11-3-13 15,-8-2-6-15,-7 0-9 0,4 8-3 16,-5 5-3-16,7 10 0 16,6 4-31-16,0 1-43 15,9 1-151-15,1-4 140 16</inkml:trace>
  <inkml:trace contextRef="#ctx0" brushRef="#br0" timeOffset="210964.66">21423 13287 778 0,'9'-12'347'15,"-12"0"-137"-15,2 7-47 16,-3 13-26-16,1 11-4 16,-7 6-24-16,-1 6 5 15,4 11-9-15,-1 4-10 16,9 14-25-16,3 2-15 0,-1 5-27 15,-2-1-9-15,-1-1-9 16,0-5-2-16,1-2-1 16,-1-10-2-16,0-17 0 15,3-1-1-15,-3-22 0 16,5-8 2-16,3-5 4 16,0-12 0-16,10-21-1 15,-2-5-2-15,11-21-3 16,0-8-1-16,9 5-2 15,-1 3 0-15,1 14-1 16,1 11 0-16,-11 16 0 16,5 6 0-16,-10 10 0 15,0 6 0-15,-4 10-1 16,-4 7 1-16,-5 12 8 16,-2 6 7-16,-6 13 14 0,-6 5 6 15,-7 8 3-15,-6 7-5 16,-4-3-10-16,-3-11-7 15,-3-6-7-15,2-16-1 16,-5-14 1-16,8-2 0 16,5-17-20-16,5-4-23 15,2-16-62-15,5-6-46 16,5-10-112-16,0-7-335 0,17 2 402 16</inkml:trace>
  <inkml:trace contextRef="#ctx0" brushRef="#br0" timeOffset="211330.28">22179 13450 1064 0,'5'2'396'16,"-6"9"-307"-16,-16 7-52 15,-9 8 14-15,-6 13 24 16,-12 3 17-16,4 10 32 15,-1 1-6-15,11 3-28 16,11-6-22-16,13-12-25 16,14-2-9-16,17-11 6 15,10-7 8-15,16-7 13 0,1-11 2 16,-2-16-17-16,-2 6-10 16,-14-9-8-16,-7 0-1 15,-11-5 1-15,-7-2 0 16,-12-5-6-16,-5 1-3 15,-7-1-7-15,-6-2-3 16,8 1-4-16,-8 0-2 16,13 11-21-16,-2 1-27 15,6 5-85-15,1 1-68 16,3-4 120-16</inkml:trace>
  <inkml:trace contextRef="#ctx0" brushRef="#br0" timeOffset="211619.61">22495 13173 697 0,'16'-15'371'16,"-7"-5"-45"-16,-6 4-166 16,-7 2 22-16,-4 8-10 15,2 3-24-15,-5 9-21 16,6 11-16-16,-4 17-28 15,1 7-5-15,0 21-20 16,-1 1-11-16,2 10-19 16,2 2-9-16,0-4-11 15,5 0-3-15,0-11 1 0,1-5 6 16,10-9-59-16,-3-11-36 16,-1-9-64-16,1-2-94 15,-9-6-298-15,-6 0 360 16</inkml:trace>
  <inkml:trace contextRef="#ctx0" brushRef="#br0" timeOffset="211777.73">22383 13860 554 0,'-41'-49'342'0,"47"25"-46"0,6 2-89 16,7 4-21-16,10-4-51 16,2-2-26-16,12-2-49 15,6 0-25-15,-2 0-34 16,6 2-33-16,-5 2-133 15,-10-1-66-15,12 5 128 16</inkml:trace>
  <inkml:trace contextRef="#ctx0" brushRef="#br0" timeOffset="212232.71">22868 13060 1034 0,'-21'4'405'0,"2"4"-271"16,2 12-42-16,3 12 28 15,-6 15 37-15,17 10 8 16,2 13-13-16,5 9-27 16,2 1-50-16,-9-1-17 15,3-8-21-15,0-7-10 16,2-16-13-16,14-3-3 15,1-19-2-15,2-12 3 16,9-10 6-16,-2-14 1 16,4-22 1-16,1-8-2 0,3-23-7 15,5-3-2-15,9 3-4 16,2-3-2-16,-6 14 5 16,3 9 2-16,-12 15 6 15,-9 15 7-15,-6 20 8 16,-12 8 8-16,-10 15 5 15,0 15 0-15,-3 13-6 16,-1 9-8-16,1 7-10 16,-3-2-3-16,3-6-7 15,2 2-18-15,9-9-16 16,3-10-30-16,-7-16-74 16,6-12-33-16,-1-11 445 15,-3-6-253-15</inkml:trace>
  <inkml:trace contextRef="#ctx0" brushRef="#br0" timeOffset="213574.29">19775 14389 220 0,'-22'19'153'16,"-8"-8"4"-16,8 4-28 16,1 0-3-16,12-2-4 15,3-2-6-15,13-3-8 16,5-6-1-16,19-7-14 16,11 6-6-16,12-9-27 15,4 1-15-15,6 1-17 16,1-7 2-16,14 2 13 15,11-5 4-15,19-7 5 16,7-2 1-16,9-8-13 16,5 1-5-16,15 0-9 15,3 0-7-15,-10 4-10 16,6 0-2-16,-9 2-3 16,-7 6-3-16,8 2 11 15,-15 1 13-15,-6 6 12 0,-1 0 6 16,-8 0-1-16,-7 6-6 15,-12-5 9-15,-7 2 6 16,1-4 9-16,9 3 2 16,-3-1-7-16,2-2-7 15,-9 3-13-15,-8-7-5 16,-5 3-14-16,-6 10-5 0,0 1-4 16,-5 1-1-16,0 3 4 15,-5-3 0-15,-13 0 2 16,2 7-2-16,-12-2-4 15,-1-1 0-15,-2 8-1 16,-4-5 0-16,0 4-13 16,-2 3-51-16,-3-7-51 15,2 6-69-15,-4-12 100 16</inkml:trace>
  <inkml:trace contextRef="#ctx0" brushRef="#br0" timeOffset="214063.69">23873 12726 553 0,'-4'-12'294'0,"-4"7"-71"16,6 5-26-16,-6 3-31 15,0 6-17-15,2 7-23 16,-9 4-12-16,13 21-25 16,-3-5-8-16,1 11-17 15,-2 5-9-15,-4-1-24 16,0 7-10-16,2-1-9 15,0-4-3-15,4-6-1 16,-3-4-1-16,10-5-5 16,2-4-23-16,7 0-83 15,-4-4-78-15,-3-1 107 0</inkml:trace>
  <inkml:trace contextRef="#ctx0" brushRef="#br0" timeOffset="214407.24">23682 13820 650 0,'-2'8'340'0,"5"-6"-92"16,1-2-21-16,-4-1-50 15,0 0-15-15,1-1-19 16,13 1-17-16,1 0-27 16,28-5-13-16,-38 6-17 15,0 0 2-15,-3 0-3 16,-2 0 1-16,-2 0 0 16,1 6-13-16,-8 15-18 15,-29 32-9-15,18-26-16 16,0-10-5-16,8-1 8 15,5-7-24-15,6-5-70 16,6-4-26-16,0-5 46 16</inkml:trace>
  <inkml:trace contextRef="#ctx0" brushRef="#br0" timeOffset="-210042.53">21606 14821 651 0,'0'-11'282'0,"-7"2"-108"15,4 1-13-15,-4 7-8 16,2 6 8-16,7 14-24 16,-2 4-3-16,-6 12-12 15,9 8-14-15,-4 13-28 16,-3 6-13-16,4 8-27 16,-5-1-11-16,-1-2-12 15,1 2-5-15,-9-11-5 16,5-3-2-16,3-7 0 15,6-3 1-15,0-12-1 16,2-1-11-16,-6-15-35 16,-7-6-35-16,6-1-82 15,0-8-34-15,6-2-69 0,7-2-41 16,0-13 199-16</inkml:trace>
  <inkml:trace contextRef="#ctx0" brushRef="#br0" timeOffset="-209417.27">22233 14866 293 0,'-6'-7'206'0,"-3"1"29"16,-6 1-19-16,2 7-41 15,-2 1-23-15,-7 3-45 16,-4 4-18-16,-11 4-27 15,-3 1-11-15,-10 6-10 16,3 1 2-16,-2 1 4 16,4 2 4-16,6-2 6 0,0-2 0 15,6 1-3-15,5 2-1 16,-1-3 5-16,7 0 4 16,5-4 5-16,1-2 3 15,12 2-8-15,-2-2-3 16,2-2-6-16,7 5-2 15,-5-5-5-15,1 4-4 16,4-3-7-16,-2-1-4 0,5-1-2 16,10 4-1-1,5 0-1-15,5 0 0 0,8 5-3 16,0 0-2-16,1 4-8 16,0-1-2-16,-5 1-4 15,-2 1-1-15,-4-1-1 16,-3-2 0-16,-3-4 1 15,-2-1 1-15,-3-5-23 16,-4-5-20-16,-4-4-50 16,-1-4-34-16,0-4-60 15,-4 2-41-15,0 1-65 16,0 0 165-16</inkml:trace>
  <inkml:trace contextRef="#ctx0" brushRef="#br0" timeOffset="-209159.9">22232 15284 722 0,'8'-4'288'16,"8"8"-180"-16,-9-2 1 16,-5 7-4-16,3 6-10 15,-6 2-10-15,2 7-11 16,3 5-10-16,2 4-7 0,-2 4-19 15,-1 1-11-15,-2 1-14 16,-2 0-3-16,0-5-1 16,2 7-18-16,4-9-58 15,-1-12-60-15,4-4-270 16,-3-13 260-16</inkml:trace>
  <inkml:trace contextRef="#ctx0" brushRef="#br0" timeOffset="-208626.4">22302 15337 494 0,'-14'-16'283'0,"12"6"-16"0,2-4-59 15,6 7-52-15,2-6-20 16,4 4-34-16,1-1-9 16,-2-5-17-16,2 3-8 15,0 2-26-15,3 7-10 16,-3 3-10-16,0 12-1 16,-4 5-2-16,-1 5 0 15,-1 4-4-15,-3-2-2 0,-1-3-2 16,1-2-2-16,-1-2-4 15,1-4 0-15,-4 2-1 16,0-1 0-16,-3 4 0 16,-2 2 0-16,1-1-1 15,0 2-1-15,4-9-2 16,5-4 0-16,6-6-2 16,3-2 6-16,2 0 20 15,3 0 10-15,2 0 26 16,-4 0 4-16,-1 7 6 15,-7 3-1-15,-9 7-8 16,0 9-4-16,-12 2-16 16,2-4-7-16,-7 4-15 15,-3-7-5-15,2-7-6 16,-1 3 1-16,2-5 1 16,-2-6-15-16,2-6-61 0,3-1-47 15,5-7-99-15,5 3 124 16</inkml:trace>
  <inkml:trace contextRef="#ctx0" brushRef="#br0" timeOffset="-208260.52">22439 14894 1084 0,'0'5'477'0,"15"-2"-229"16,11-2-22-16,14-2-30 16,10 1-41-16,-3 1-66 15,-6 0-29-15,-4 8-44 16,-8-1-5-16,-3-4-1 0,5-3-21 16,-6-10-73-16,6-4-60 15,9-5 80-15</inkml:trace>
  <inkml:trace contextRef="#ctx0" brushRef="#br0" timeOffset="-207738.2">23391 14661 606 0,'-1'-29'338'0,"1"12"-41"15,-6-5-47-15,-11 15-39 16,-5 1-29-16,-9 7-41 0,1 17-8 16,-10 10-22-16,-9 3-4 15,-5 21-4-15,-5 5-2 16,9 22-6-16,11 8-9 15,9 8-19-15,2-4-7 16,6-2-9-16,5-2-3 16,10-10-12-16,7 0-6 0,9-13-15 15,4-14-6-15,8-11-6 16,4-11-1-16,6-9-8 16,2-4-20-16,5-6-25 15,1 6-126-15,-2-4 15 16,-1 0-411-16,-21-14 375 15</inkml:trace>
  <inkml:trace contextRef="#ctx0" brushRef="#br0" timeOffset="-207364.67">23640 14736 1026 0,'9'-18'388'15,"1"19"-252"-15,-7 0-35 16,-4 16 46-16,-4 13 11 15,-12 15 7-15,1 12-2 0,-1 13-33 16,1 11-19-16,-2-8-50 16,1 2-15-16,3-8-25 15,-3-9-9-15,9-1-5 16,2-9-1-16,0-7 0 16,4-4-13-16,-1-9-31 15,2-5-23-15,-1-11-68 16,1-7-38-16,4-9 105 15</inkml:trace>
  <inkml:trace contextRef="#ctx0" brushRef="#br0" timeOffset="-206792.6">24208 14869 596 0,'9'-4'299'16,"-3"2"-111"-16,-4 2-10 15,-1 2-48-15,-1-2-19 16,-1 0-15-16,0 0-3 0,0 0-10 16,-1 0-10-16,-2 0-8 15,-19 9 1-15,-42 25-7 16,26-13-4-16,-6 5-6 16,-3 4-3-16,-2 3 3 15,-3-6 4-15,9 4 6 16,1-5 5-16,6-5 9 15,11 5 3-15,0-5 3 16,4 0 0-16,6 2-5 16,2 1-7-16,-2-1-10 15,8 7-6-15,3-2-11 16,5 0-2-16,11-4-5 16,3-2-2-16,11-4-4 15,5-3-2-15,2-1-7 16,6-5-3-16,-12-4-8 15,2-1-1-15,-6-2-2 0,0-1 0 16,4-2-18-16,-4-1-21 16,-2-4-56-16,-5-1-38 15,2 3-68-15,2 0 452 16,4 3-217-16</inkml:trace>
  <inkml:trace contextRef="#ctx0" brushRef="#br0" timeOffset="-206344.85">24238 15346 599 0,'22'-15'291'0,"2"5"-107"16,-6 3-94-16,0 1-30 16,-6 4 5-16,-12-3 34 15,4 5 9-15,-13-2 4 16,4 4-18-16,-11 3-12 15,-8 1 10-15,-3 7 8 16,-5 3-1-16,7 3-20 16,0-3-13-16,12 1-21 15,1-5-6-15,12 2-8 16,3-1-1-16,6-4 5 16,5 2 8-16,2-3 23 15,3-1 10-15,1 1 16 0,6 5 6 16,-1-2 5-16,4 0-7 15,-5 4-21-15,-4 2-14 16,-11 7-28-16,-8 3-9 16,-9 4-8-16,-3-1-3 15,-7-3-4-15,-3-6-1 16,-2 2-2-16,-4-9-2 16,8 0-1-16,-1-4 0 0,3-8-19 15,7 4-21-15,1-12-62 16,3 0-41-16,8-5-71 15,0-2 465-15,5-3-218 16</inkml:trace>
  <inkml:trace contextRef="#ctx0" brushRef="#br0" timeOffset="-205478.25">24571 14607 471 0,'-6'-14'282'0,"10"16"-15"16,4 2-65-16,-4-4-41 15,-1-2-14-15,1-1-21 16,-4 3 0-16,0 0-10 16,0 0-10-16,6 10-1 15,12 15 4-15,36 35-15 16,-36-39-12-16,2 9-29 0,0-4-16 16,1 8-17-16,3 1-3 15,-1-2 0-15,1 1-1 16,-2-3 0-16,-4-2 5 15,0 5 8-15,-3-6 4 16,-8 1 7-16,4 3-2 16,-9-3-5-16,1 5-3 15,1 0-7-15,8 4-4 16,-10-3-2-16,6 1-2 0,-8 2 5 16,-9-9 5-16,6 13 6 15,-7 2-1-15,-2 9-4 16,1 7-2-16,-5-4 4 15,0-7 3-15,2-6-2 16,1 1-3-16,2-6-14 16,2 0-3-16,4-10-5 15,-1-6 0-15,0-7 1 16,0-2-1-16,1-4 0 16,-2-1 1-16,-3-6-3 15,-1-2-10-15,-2-5-32 16,0-1-24-16,4-1-59 15,0-5-15-15,4 1 84 16</inkml:trace>
  <inkml:trace contextRef="#ctx0" brushRef="#br0" timeOffset="-190286.61">19895 14877 664 0,'4'-5'358'15,"-3"-2"-77"-15,-1 12-59 16,-4 10-17-16,-5 17-14 0,0 7-27 16,-9 21-35-16,5 7-19 15,-9 14-36-15,3 10-17 16,-2 4-27-16,-6-2-9 15,5-6-10-15,1-9-3 16,8-11-2-16,3-7-3 16,6-16-26-16,1-4-18 15,6-18-62-15,1-7-43 16,9-15-95-16,0-11 144 0</inkml:trace>
  <inkml:trace contextRef="#ctx0" brushRef="#br0" timeOffset="-189852.4">20264 15169 478 0,'5'-8'297'16,"-2"5"-36"-16,-3 3-81 15,-3 0-21-15,2 0-44 16,-1 0-8-16,-8 4 12 16,-17 9 7-16,-40 29-1 15,32-16-13-15,-7 3-41 0,-2-2-16 16,0 2-14-16,1 0 1 16,3 2 8-16,3-2 4 15,1-2 6-15,5-1-1 16,17 0-1-16,5-5-5 15,13-2-10-15,7 5-4 16,8-6-4-16,9 6 1 16,2-5 1-16,0-3-2 15,-4-3-10-15,2 0-4 0,6 4-10 16,-3-3-2-16,0-1-4 16,-2-6 1-16,0-1-14 15,-6-6-21-15,-1-4-62 16,-2 4-42-16,-7-5-104 15,0 12 142-15</inkml:trace>
  <inkml:trace contextRef="#ctx0" brushRef="#br0" timeOffset="-189473.84">20259 16127 843 0,'9'18'408'15,"2"-5"-160"-15,4-13-70 16,-1-6-6-16,2-5-23 0,3-8-11 16,5-9-40-16,-5-3-23 15,7-15-22-15,-9-11-8 16,-1-9 2-16,2-5 1 16,-7 13 4-16,11 11-1 15,-13 8-6-15,4 12-1 16,-1 1-6-16,-11 4 0 15,11 17 6-15,-4 1-2 0,-1 16-1 16,6 5 1 0,-3 10-4-16,-5 7-1 0,5 12-8 15,-6 1-6-15,3 3-10 16,2 4-5-16,2-10-4 16,0-7-1-16,2-9-23 15,-5-8-20-15,-2-7-61 16,2-3-41-16,-7-7-91 15,-1-3 62-15,-4-7 95 16</inkml:trace>
  <inkml:trace contextRef="#ctx0" brushRef="#br0" timeOffset="-189306.3">20472 15939 864 0,'-5'4'478'15,"3"4"-141"-15,18 0-99 16,0-4-16-16,5-6-83 15,2-3-27-15,-4-3-46 16,-1-1-31-16,-1 0-18 0,0-1-23 16,5-5-76-16,-2-2 249 15,2 2-155-15</inkml:trace>
  <inkml:trace contextRef="#ctx0" brushRef="#br0" timeOffset="-189008.6">20441 14920 776 0,'8'14'443'15,"2"-5"-64"-15,10-1-170 16,7 1-12-16,12-2-52 16,-2-1-38-16,5 3-39 15,-6 1-23-15,-2-5-32 16,-1 3-2-16,-6-8-1 16,0-2-19-16,-2-4-59 15,-3-7-40-15,-4-8 57 16</inkml:trace>
  <inkml:trace contextRef="#ctx0" brushRef="#br0" timeOffset="-188801.67">20784 14717 1220 0,'-16'18'520'16,"-3"12"-314"-16,0 5-52 0,-1 15-87 15,-1 0-38-15,2 17-23 16,0-9-2-16,7-3-3 16,3-8-29-16,12-14 500 15,6-3-363-15</inkml:trace>
  <inkml:trace contextRef="#ctx0" brushRef="#br0" timeOffset="-188316.42">21516 14399 789 0,'-9'1'372'16,"-10"-1"-103"-16,-6 0-78 16,0 14-1-16,-7 4 0 0,-4 12-20 15,5 7-4-15,1 22-32 16,4 10-18-16,0 17-27 15,3 13-9-15,3 6-19 16,6 11-7-16,3 7-5 16,1-2 7-16,10-2 9 15,0-9-2-15,9-9-13 16,7-9-12-16,4-8-14 16,5-11-5-16,3-15-3 15,2-5-3-15,5-19-7 16,10-6-3-16,0-12-6 15,7-6-22-15,-4-10-60 16,-9-5-39-16,-4-8 334 16,1-4-192-16</inkml:trace>
  <inkml:trace contextRef="#ctx0" brushRef="#br0" timeOffset="-187434.15">24717 14286 746 0,'7'0'397'15,"3"2"-141"-15,0 3-104 16,2 8-22-16,-2 12-42 16,2 5 1-16,5 9 18 15,1 0-4-15,7 12-10 16,5 2-10-16,6 8-11 16,2 9-11-16,-12-1-26 15,5 8-7-15,-6 3 15 16,4 4 3-16,7-6 13 15,-7-6 6-15,-2-3-16 16,-4-7-2-16,-8 4-6 16,-2-3 3-16,-6 0 7 15,-6-2 5-15,-5-1 11 0,-5-4-2 16,-7-8-11-16,-3-3-11 16,-3-9-16-16,-8-2-6 15,-2-4-11-15,6-5-3 16,8-3-3-16,1-6-3 15,7-5-14-15,1 0-15 16,1-10-56-16,3-5-34 16,11-6 26-16,20-1-527 0,9 2 465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35:33.3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14515 13163 249 0,'8'13'127'0,"16"23"0"15,-24-29-55-15,5-2 20 16,5-2 18-16,5 1 28 16,4-3 24-16,9-1 7 15,2-1-7-15,5 1-40 16,4-3-27-16,-10-4-46 15,-1 1-18-15,2-3-8 16,-10-2 4-16,8 7 10 0,-2 2 5 16,-3 3-10-16,1 3-6 15,-4 3-12-15,-4-2-5 16,-1-1 0-16,-2-4 3 16,-2-3 6-16,2 2 2 15,-11-4 5-15,-2 3-3 16,-9-2-4-16,-8 0-2 15,-6 4-6-15,-6 0-2 16,-6 2-4-16,-2 0-1 0,-2-2 0 16,3 2-1-1,3-1 0-15,-1 0 0 0,-6-1 0 16,5 2-2-16,5 5 4 16,1 0 5-16,20 2 22 15,-1-1 12-15,3-9 15 16,7-1 0-16,8 0-14 15,6 0-8-15,11 1-16 16,4 1-6-16,8 5-8 16,0-2-3-16,1 3 0 15,3 0-1-15,-7-8 1 16,8 1 0-16,-4-3 0 16,-6-1 1-16,-3 0-1 15,-7-2 1-15,-9 1-1 16,-4 0 2-16,-7 4 4 15,-6 0 0-15,-9 1 1 16,-7-7-1-16,-5 3-3 16,-6-1-2-16,-7-1 0 0,-1 6-1 15,-6 2-2-15,3 4 1 16,7 8-1-16,2 3-1 16,1 1 1-16,-1-1-1 15,6-5 0-15,-1-2-1 16,17-2 3-16,1-1 2 15,10 1 9-15,7-3 7 0,15 0 11 16,9-3 6-16,15 4 6 16,2-2-5-16,8 1-10 15,-5-3-8-15,-7-1-11 16,-3 0-1-16,-15-1-11 16,-3-3-9-16,-7-4-29 15,0 3-20-15,-1-9-64 16,2-2-37-16,4-11 101 15</inkml:trace>
  <inkml:trace contextRef="#ctx0" brushRef="#br0" timeOffset="1563.24">13003 13270 469 0,'15'17'186'15,"-15"-21"-103"-15,7 0-45 16,4-7 36-16,-8 0 33 16,7 5 38-16,-2 1 9 15,9 5-16-15,-3 2-19 16,2 3-34-16,3 3-13 0,-4-2-32 16,3 2-12-16,5-2-7 15,-2 1 0-15,9-7 1 16,4 1 3-16,3-10 8 15,7-1-1-15,8 3 0 16,3-5-2-16,-3 10-13 16,-8-1-3-16,-9 7-4 15,-3 3-1-15,-11 3-1 16,1-2 0-16,-8-7 0 16,-5 2 3-16,-8-7 4 15,-2-1 3-15,-4-1 2 16,5-1-2-16,-1 1-1 15,-11-1-1-15,-5-4-5 16,-12-3-1-16,-14 1-4 16,0 4-2-16,-12 9 0 15,-3 9 0-15,-2 8 4 16,3 0-1-16,7 1 1 16,6-4-2-16,5-5-2 0,6-2 0 15,7-4 1-15,4-1 4 16,5-2 10-16,5-1 5 15,6-6 0-15,7 6-3 16,20 4-6-16,-2-3-4 16,10 0-1-16,2-6 1 15,4-3-4-15,12 5-2 16,9 0-2-16,3 1 1 16,8 3 1-16,-6-6 1 0,-10 0 0 15,-8-1 1-15,-17-1 1 16,-5 7-1-16,-16-1 3 15,-1 2 3-15,-13 0 2 16,-18-3-1-16,-5 3-3 16,-15-1-4-16,-12 1-2 15,8 1-1-15,-5 3-2 16,7 4 0-16,12 3-2 16,7 8 1-16,12 4 10 15,5 3 7-15,9 3 12 16,4-8 0-16,11-7-2 15,7 0-5-15,12 1-7 16,5 2-3-16,7-3 0 16,0-1-13-16,3-12-58 0,1-6-25 15,9-1 41-15</inkml:trace>
  <inkml:trace contextRef="#ctx0" brushRef="#br0" timeOffset="9511.86">14745 13382 409 0,'-4'-28'265'16,"0"5"-26"-16,-1 1-54 16,-8-4-15-16,-6 13-15 15,-5-4-1-15,-11 6-15 0,-1 9-13 16,1 2-12-16,3 2-6 16,5 5-3-16,7-3-4 15,7 0-5-15,5-7-2 16,10-1-11-16,7-4-4 15,12 2-14-15,7 4-5 16,11 5-7-16,10 8-4 16,6 0-8-16,5 5-1 15,5-4-8-15,-2-3 5 0,11-8 8 16,8-4 2-16,15-4 1 16,2 0-4-16,-1 2-9 15,-3 2-3-15,-13 5-5 16,-3-2-1-16,1 0-4 15,-6 2-2-15,-11-2-6 16,-10 1 0-16,-5 6 0 16,-10-3-1-16,0 0-2 15,6-2-2-15,-11-3-4 16,1-3-2-16,-9 2 1 16,-10 2-10-16,-8-2-28 15,-3 6-22-15,-10 1-60 16,0 3-30-16,-6 3-63 15,-6-5 431-15,5 12-195 16</inkml:trace>
  <inkml:trace contextRef="#ctx0" brushRef="#br0" timeOffset="9947.59">15350 13318 750 0,'-13'-24'421'0,"7"6"-84"15,-5 1-17-15,11 8-90 16,-4 12-40-16,-12 5-42 16,7 14-12-16,-11 13-23 15,6 8-5-15,5 19-21 16,-5 0-13-16,2 4-27 15,-8 2-12-15,10 2-19 16,-3-4-5-16,2-10-1 16,8-7-10-16,1-16-38 0,2 1-33 15,8-4-104-15,-5-8-54 16,-10 5 141-16</inkml:trace>
  <inkml:trace contextRef="#ctx0" brushRef="#br0" timeOffset="10530.74">14767 14603 735 0,'-7'17'381'0,"0"12"-105"16,7-2-52-16,-10 2-68 15,4 0-19-15,2-9-7 16,3-1 1-16,-1-8 4 0,-1-8 7 15,4-10-24-15,-5-10-17 16,8-15-37-16,6-9-17 16,9-12-9-16,3-4 8 15,-8-12 13-15,15 3 6 16,-3 5 3-16,1 6-9 16,8 23-19-16,-13 6-4 15,-6 19-3-15,-2 7 2 16,-3 17 7-16,-3 5 1 15,-2 16-5-15,-1 6-3 0,-2 9-5 16,-3-1-5-16,-3 8-5 16,0 5-4-16,0 1-6 15,3 5-3-15,5-13-4 16,3-8 0-16,1-15-2 16,3-11 0-16,-2-15-25 15,5-9-15-15,-2-8-40 16,-3-4-33-16,-1-9-44 15,-8-5-20-15,-2-5-86 16,-8 1 8-16,-7-1 159 16</inkml:trace>
  <inkml:trace contextRef="#ctx0" brushRef="#br0" timeOffset="10712.79">14694 14586 873 0,'-35'16'431'0,"11"10"-156"0,13 5-53 15,9-1-70-15,10-2-41 16,16-11-44-16,7-6-12 16,12-8-17-16,1-3-2 15,12-4 2-15,-1-5-5 16,1-3-77-16,3-7-6 16,-7 9 23-16</inkml:trace>
  <inkml:trace contextRef="#ctx0" brushRef="#br0" timeOffset="11071.05">15324 14563 1008 0,'-7'4'515'16,"-1"5"-164"-16,-6 10-141 16,-12 5-32-16,-5 10-38 15,-3 3-17-15,-2 4-21 16,3-3-19-16,12-4-38 15,9-7-16-15,12-9-18 16,9-3-7-16,13-15-3 16,0-6-1-16,19-13 1 15,2-3 1-15,-4-10 0 16,5 2 0-16,-23 2 0 16,-4-1 0-16,-5 13 1 15,-2 5-1-15,1 11-1 0,-7 7 9 16,-4 10 7-16,-2 7 3 15,0 7 3-15,-6 3-8 16,5 3-7-16,-3-7-5 16,4-11-47-16,13-6-42 15,2-16-98-15,8-4-201 16,3-15 257-16</inkml:trace>
  <inkml:trace contextRef="#ctx0" brushRef="#br0" timeOffset="11280.66">15580 14352 1030 0,'8'10'508'0,"-8"12"-198"15,-4 3-72-15,-6 14-88 16,-6 3-29-16,-3 5-24 16,0 2-6-16,5-3-31 15,4-1-16-15,8-3-18 16,4-4-8-16,5-5-33 15,5-6-38-15,-1-14-123 16,2 0 253-16,0-13-100 16</inkml:trace>
  <inkml:trace contextRef="#ctx0" brushRef="#br0" timeOffset="11416.94">15343 14848 610 0,'-18'0'417'0,"18"-2"-1"16,6-11-181-16,27 1-64 15,9-13-89-15,2 0-15 16,6-9-99-16,-13-3-45 16,-3 5 48-16</inkml:trace>
  <inkml:trace contextRef="#ctx0" brushRef="#br0" timeOffset="11817.74">15799 14352 1071 0,'2'9'494'0,"0"0"-208"15,-2 1-67-15,3 14-69 16,-1 3-17-16,-2 6-29 16,-2 2-5-16,-6-3-27 15,0-3-16-15,7-3-23 16,1-4-3-16,9-18 9 15,3-4 10-15,5-19 19 16,4-7 4-16,6-2-9 16,2-8-6-16,-10 1-8 15,1 1 2-15,-3 0 2 0,0 16 0 16,2 15 0-16,1 15 0 16,-18 14-5-16,-4 5-3 15,-7 13-13-15,-4 1-8 16,9 12-14-16,1 0-4 15,7-7-4-15,4-7-8 16,7-14-32-16,5-1-20 16,0-9-59-16,-1-4-24 15,-6 0-26-15,-5-8 355 0,-3-3-156 16</inkml:trace>
  <inkml:trace contextRef="#ctx0" brushRef="#br0" timeOffset="12726.34">15235 14503 813 0,'5'-8'393'0,"-7"-2"-147"16,-2 10-54-16,-6 0-66 15,0 0-12-15,-3 10-14 16,-4 3-5-16,0 4-10 0,-2 2-10 16,3 9-12-16,-2 1-10 15,2 4-22-15,3 8-8 16,6 1-15-16,6 1-4 16,8-4-3-16,6-4-1 15,5-9 0-15,5-4-1 16,9-6 1-16,-2-8 0 15,1-7 0-15,0-2 1 16,-2-9 0-16,0-4 0 0,-1-12 14 16,4-5 4-16,-6-12 35 15,1-4 17-15,-2-5 18 16,-6-2 12-16,2 13-10 16,-6 4-3-16,-6 17-9 15,-3 9-6-15,-7 11-15 16,-3 1-12-16,-4 11-19 15,-2 3-9-15,-2 6-8 16,0 11-3-16,1 5-4 16,-4 8 0-16,3 2-1 15,5 0 2-15,5-6-30 16,5-7-27-16,7-8-73 16,3-6-39-16,0-7 30 15,7-4 63-15</inkml:trace>
  <inkml:trace contextRef="#ctx0" brushRef="#br0" timeOffset="13537.33">14397 14730 892 0,'-3'-23'395'0,"20"-3"-180"0,13-5-52 16,42 6-17-16,20-9-19 15,27 1-36-15,11-3 20 16,25-11-16-16,6 2-12 16,7-3-10-16,-1 5-37 15,-32 7-22-15,-28 8 0 16,-39 17 4-16,-29 9 4 16,-74 19 3-16,-21 10-1 0,-50 12-3 15,-16 5-8-15,-14-2-6 16,-7 0-1-16,2-3-4 15,2-9 0-15,28 2-1 16,9-4-1-16,34-2 0 16,23-1-5-16,43-11-1 15,28-5 1-15,40-17 14 16,17-7 16-16,36-18 46 16,24 3 4-16,24 4-9 15,2 4-10-15,6 13-39 16,-26 5-3-16,-37 10 13 15,-25 10 13-15,-67 13 17 16,-15 5 3-16,-35 10-12 16,-21 4-10-16,-30 4-21 15,-15-5-4-15,-3-5-7 16,15-7-2-16,36-18-2 16,15-9-2-16,33-15-6 15,11-8 1-15,33-9-2 0,12-3 2 16,34-8-2-16,4-2-26 15,6 1-64-15,1 0-53 16,-14 8 379-16,-2 4-211 16</inkml:trace>
  <inkml:trace contextRef="#ctx0" brushRef="#br0" timeOffset="13972.61">16562 14876 1076 0,'0'-8'519'0,"18"-21"-206"16,11-7-49-16,10-26-58 15,8-7-22-15,6-17-14 16,1-6-8-16,0-7-25 15,-7-4-14-15,-17-6-13 16,-2-1-8-16,-13-8-23 16,2 10-11-16,3 22-26 15,-3 14-7-15,-4 39-11 16,0 17-2-16,-1 22 1 0,-3 15-1 16,6 30-2-16,-5 10 0 15,-1 27-8-15,2 11-1 16,-20 13-4-16,16 13-1 15,-1 7-1-15,-3-3 0 16,18-3-1-16,-15-15-1 16,6-22-10-16,4-14-13 15,-2-27-36-15,2-12-23 16,-9-25-37-16,-3-8-29 0,-11-23-57 16,-8-8-9-16,-2-15 126 15</inkml:trace>
  <inkml:trace contextRef="#ctx0" brushRef="#br0" timeOffset="14123.86">16765 14508 752 0,'-9'27'469'15,"9"3"-49"-15,11-5-144 16,4-4-47-16,20-7-66 16,11 5-32-16,10-18-60 15,1 3-25-15,3-11-42 16,-4-8-31-16,8 2 19 15</inkml:trace>
  <inkml:trace contextRef="#ctx0" brushRef="#br0" timeOffset="14543.37">17667 14404 729 0,'-18'36'461'16,"5"-2"22"-16,6 10-166 16,-12 7-98-16,-7 0-34 0,4 14-49 15,-4-2-23-15,13-1-41 16,2-9-11-16,12-21-27 16,10-7 0-16,7-20 12 15,7-5 15-15,-2-16 24 16,2-11-5-16,9-20-16 15,-3-11-14-15,12-9-18 16,2-2 0-16,-9 8 7 16,1 14 2-16,-15 9 7 15,-3 17-2-15,-8 18-1 16,-7 3-3-16,-4 20-7 16,-4 6-4-16,-5 25-12 15,-1 12-6-15,0 16-7 16,1-2-2-16,4-14-11 15,3-6-21-15,4-18-50 16,-1-6-40-16,6-15-75 16,-1-10 329-16,4-16-130 15</inkml:trace>
  <inkml:trace contextRef="#ctx0" brushRef="#br0" timeOffset="14811.86">18286 13961 1267 0,'-7'0'576'15,"5"11"-268"-15,-8 13-128 16,-8 2-25-16,11 27-25 16,-6 8 2-16,12 20-3 15,10 11-17-15,-9-8-36 16,1 2-24-16,8-2-38 15,-9-7-5-15,12-8-5 16,1-15 8-16,-6-17-37 16,10-10-28-16,-7-15-65 15,0 1 24-15,0-14 51 16</inkml:trace>
  <inkml:trace contextRef="#ctx0" brushRef="#br0" timeOffset="14964.32">17957 14631 907 0,'11'-17'491'0,"9"10"-156"0,6-12-88 15,9-13-149-15,4-3-67 16,12-12-109-16,9 5 6 16,8-5 24-16</inkml:trace>
  <inkml:trace contextRef="#ctx0" brushRef="#br0" timeOffset="15365.99">18631 13989 1093 0,'-7'-8'515'0,"-10"23"-199"15,-1 17-50-15,-10 18-65 16,1 7-30-16,2 28-42 15,2 1-14-15,5 0-34 16,7-1-15-16,10-18-30 16,2-4-13-16,13-16-11 15,3-11 6-15,10-17 21 16,4-13 4-16,5-21 16 16,6-10 5-16,5-21-2 15,-1-7 6-15,6-2 3 16,-3-4-4-16,-2 7-14 0,0 9-8 15,-5 18-21-15,-10 11-5 16,-11 18-4-16,-8 5-2 16,-13 15-4-16,-2 10-1 15,-4 10-4-15,0 4-1 16,1 7-5-16,2 0-15 16,0 1-34-16,3 5-27 15,-1-6-35-15,1-5 226 16,1-5-99-16</inkml:trace>
  <inkml:trace contextRef="#ctx0" brushRef="#br0" timeOffset="16617.8">13098 13321 877 0,'19'5'351'16,"3"-12"-222"-16,13-6-58 0,3-9-7 16,5-1 2-16,5-1-4 15,11 2 18-15,2 4 2 16,-1 3-18-16,-5 4-7 15,-16 0-12-15,-12 5-3 16,-20 6 17-16,-9 1 1 16,-29 9-10-16,-12 9-3 15,-23 8-27-15,-9 7-20 16,-3-3 23-16,6 6 15 0,16-7 30 16,6-6 25-16,21 1 4 15,3-10-11-15,19-5-21 16,11-6-11-16,17-5-9 15,13-7 8-15,17-3 17 16,9 5-1-16,13-3-17 16,1-2-15-16,-10 9-24 15,-7-6-4-15,-15 8-2 16,-17 1-13-16,-15-5-34 16,-10-4-21-16,-2-2-69 15,2-2-33-15,3 1-142 16,7 3 189-16</inkml:trace>
  <inkml:trace contextRef="#ctx0" brushRef="#br0" timeOffset="17431.77">13517 13380 590 0,'-17'-39'315'0,"-3"11"-60"16,-7-2-20-16,6 10-44 15,0 6-27-15,-2 5-30 16,1-2-13-16,5 10-21 16,6 1 2-16,7 0-9 15,3 4-9-15,2 6-6 16,-1 5-4-16,0 12-16 15,-6 10-10-15,-2 12-21 16,-4 7-9-16,-7 18-10 16,2 2-2-16,-4 15-2 0,-1 6 0 15,0 6 2-15,-1 4 0 16,4-2 1-16,2 6 0 16,13 9-1-16,-4-3-2 15,2-2-1-15,-3-2-1 16,2-10-2-16,2 2 0 15,8-4 0-15,2 0-1 16,-5-8 5-16,14 1 7 0,-9-2 7 16,7-1 5-16,1-1-4 15,-5-8-4-15,11-13-8 16,2-6-3-16,12-13-4 16,1-1 5-16,14-6 8 15,7-6 2-15,13-1 4 16,6-3 5-16,3 4 8 15,-2-4 2-15,2-3 2 16,3-2-7-16,16-8-17 16,7-5-4-16,3-5-4 15,3-3-2-15,-8-1 0 16,4 0-1-16,11-1 1 16,-6-5-1-16,-1 0 1 15,-8-4 0-15,-15 4-1 16,-2 0 2-16,-11 0-1 15,-6 6 1-15,-28-5 6 0,-12 2-9 16,-20 0-33 0,-14-4-25-16,-4 1-80 0,-10 4-36 15,-13-5 109-15</inkml:trace>
  <inkml:trace contextRef="#ctx0" brushRef="#br0" timeOffset="20305.89">13082 13111 398 0,'-24'-13'229'16,"-1"-2"-32"-16,4 2-13 15,4 3-29-15,-5-1-7 16,-1 9-15-16,3 3-10 0,-2 6-27 16,5 4-9-16,0 4-8 15,12 2-2-15,8 3 2 16,7 3 2-16,14 3-8 15,3-3-7-15,16 2-15 16,0 2-2-16,4 1-7 16,-4-6-3-16,-1 0 1 15,5-8-2-15,6-6 0 16,10 3 1-16,16-2-7 16,3 4-8-16,0 5-10 15,3 7-2-15,-16-6-3 16,0 1 0-16,-4-2-1 15,-2-2-1-15,7 6-1 16,5-1 0-16,0 4 2 16,1-1 2-16,-16 0 0 15,-3-1-1-15,-2-3-1 0,1-3-1 16,18-2 0 0,14 2 2-16,4 0 2 0,2 0 0 15,1 3-1-15,-4-7-3 16,19-3 5-16,2-2 1 15,3-9 6-15,3-4 3 16,-4-9-3-16,13-2-2 16,-4-5-3-16,-2-1-4 15,-5-1-1-15,-5 0-2 16,9-1-3-16,-8 1 0 0,-9-6-1 16,-5-1 0-16,-20-2 1 15,-1-1-1-15,-9 2 2 16,-3 2-1-16,-8 10 1 15,-14-1 0-15,-11 6 1 16,-21-2 1-16,-16-3 3 16,0 6 1-16,-16-1-1 15,-5 8-2-15,-5 6-4 16,-7 3-1-16,-1 4-1 16,1 6-2-16,-1 2 1 15,1-5 0-15,1 7-1 16,1 1 1-16,-4-1-1 15,-7 3 0-15,1-1 2 16,0 1-1-16,-7 1 0 16,2 2 0-16,-10 2 0 0,-10-1 0 15,-4 2 1-15,-1 2-1 16,-1-3 1-16,4 0-1 16,-7-3 1-16,-8-2 0 15,-6-1-1-15,-6-5-1 16,14-1 2-16,4-2-1 15,-5-7 1-15,-1 0 0 16,-7-4 0-16,-1 0-1 16,12 0 0-16,-1 0 0 15,-2-4-1-15,-3-5 2 0,-8-7 0 16,2-1 1-16,9-1 0 16,1-4 0-16,5-3-1 15,6 1 0-15,-7-2 1 16,4 6 0-16,-1-1-2 15,-4 1 1-15,12 1 0 16,-4-1-1-16,5 0 1 16,-6 0-1-16,1-6 1 15,4-1-1-15,8-3-1 16,7-5-1-16,10-4-2 16,6 1 1-16,2-3 0 15,0 2 1-15,7 3 1 16,-3-3 0-16,-7 7-1 15,-2 2 1-15,-10 1 0 16,-1 4 0-16,14 7 0 16,4 0 0-16,12 10-2 0,6 3 0 15,2 1-1-15,10 4 0 16,3 0-6-16,3 2-1 16,0-2 0-16,0 0 0 15,5 2 5-15,16 6 2 16,42 18 2-16,-32-9 0 15,11 3 0-15,7 6 1 16,-2 3 0-16,3 2 0 16,-3 5-1-16,-8-1 1 0,17 1-2 15,2 2 1-15,10-3 0 16,16 3 1-16,4-5 0 16,0-1-1-16,2 1 1 15,-4-3 1-15,6 5 1 16,12-1-1-16,7-4 1 15,-1 3-2-15,2-5 1 16,-7 0 0-16,9 0 0 16,3 1 0-16,-3 1 0 15,0 1 1-15,-8-3-1 16,1-2 1-16,7-6 0 16,-7 0-2-16,1-6 2 15,-6-3 1-15,-4-9-1 16,19 2 3-16,-13-6 1 15,10-2 0-15,-1-3 1 16,-11-10-2-16,15 2-3 0,-11-2-1 16,-14-5 0-16,-3 6 1 15,-24-5 1-15,-3 0 0 16,-9 3 0-16,-5-2-1 16,-9 3 0-16,-5-2 1 15,-8-3 1-15,-5-3 0 16,-7-1 1-16,-2 5-1 15,-11-1 0-15,1 8-1 16,0 8-1-16,-8-5 1 16,-1 4-2-16,-3 1 1 0,-8-1-1 15,3 3 0-15,-3 7 0 16,2 3-1-16,-6-4 1 16,3 7 0-16,0-4-1 15,-3-5 0-15,8 3 0 16,-2-7 0-16,7 4-14 15,1 0-12-15,2-2-37 16,1 8-29-16,-2-3-37 16,-3 8-33-16,-5 10 95 15,-2 5 20-15</inkml:trace>
  <inkml:trace contextRef="#ctx0" brushRef="#br0" timeOffset="22167.73">13289 13521 408 0,'-11'-30'266'16,"6"5"4"-16,3 3-43 15,2 13-72-15,-2 1-15 16,-2 19-20-16,-4 10-3 16,-8 11 2-16,-7 15-4 0,-7 20-27 15,4 10-18-15,-1 16-39 16,-3 0-13-16,5-11-8 15,3-10-2-15,4-27-4 16,10-5-1-16,4-21-3 16,-4-10 0-16,8-17 0 15,9-6 2-15,16-22 1 16,5-7 0-16,7-16-3 16,-3-10 8-16,-5-11 35 15,-1-6 23-15,-2 3 42 16,-5 1 6-16,-6 19-17 15,-3 14-15-15,-8 25-27 16,-4 12-11-16,-8 23-14 16,-3 14-7-16,-12 15-10 15,5 16-4-15,-1 16-4 16,2 7-1-16,5 5-2 16,1-5 0-16,4-11 0 0,4-16-1 15,3-19-1 1,10-7-1-16,2-24 1 0,1 0 0 15,2-11 2-15,-8-11 1 16,6-14 1-16,-1-13-1 16,4-17 0-16,-1-11-1 15,4-9 0-15,-1 0 0 16,1 8 0-16,1 6 1 16,-6 21-2-16,-1 8 0 0,-7 18 12 15,-5 16 5-15,-8 16 7 16,-4 14 0-16,-11 20-9 15,-7 8-6-15,-6 19-5 16,-1 11-1-16,8 21-2 16,4-8-1-16,13-6 0 15,-1-12-1-15,8-34-2 16,9-7-1-16,3-23 0 16,6-11 1-16,2-17 2 15,-3-8 2-15,-1-21 0 16,-2-8 1-16,-3-14-2 15,-1-8 1-15,3-9-1 16,2 5-1-16,-2 5 2 16,1 14-2-16,-6 30-1 15,-4 11 1-15,-5 36 0 16,-5 13 2-16,-7 21 2 0,0 14-1 16,-2 6-1-16,2 8 0 15,4 2 0-15,0 0-2 16,6-2 1-16,0-7-1 15,1-7 1-15,-1-5 0 16,-1-6 0-16,7-4 0 16,1-7 0-16,0-2 0 15,0-12 0-15,-3-1 1 16,3 0-1-16,-6-4 0 0,6 15 0 16,-4-5-1-16,-7 5 1 15,6 4-1-15,-1-5 1 16,-2 3 0-16,1-6 0 15,0 0 0-15,-1-4-1 16,5 2 0-16,4 5 0 16,-1-3 0-16,0 3 0 15,4 2 0-15,3-3-1 16,2 3 1-16,-1-7-1 16,2-3 0-16,1 0 1 15,3 0 0-15,4 5 0 16,-9-4 0-16,2 3 0 15,-3 4 0-15,-2 6 1 16,3 4 0-16,0 7 0 16,-1-5-1-16,4-7 0 0,0 1 0 15,7-9-1-15,3 2 1 16,3 6-1-16,4-6 1 16,0 5 0-16,-3-1 1 15,4-4-1-15,-2 5 0 16,4 0 0-16,3-1 0 15,-4-3 0-15,3-1-1 16,-2-12 0-16,4 1 1 16,7-6-1-16,1-8 1 0,11 8-1 15,-1-15 1-15,9-4-2 16,7 7 1-16,1-12-1 16,-1 3 0-16,-3 1 1 15,-5-3 1-15,-3-1 0 16,2 4 0-16,3-1 0 15,4-4 0-15,5-3 0 16,-1-6 0-16,-2-2 0 16,-2-1 0-16,-11 3 0 15,2-2 1-15,-3 2 0 16,-3 1 0-16,2 2 0 16,-4 0 0-16,1 1 0 15,-1 1 0-15,-13-2-1 16,1-1 1-16,-11-2 2 15,4 2-7-15,0 1-20 16,0 2-20-16,3 3-52 16,-4-2 0-16,3 7 56 0</inkml:trace>
  <inkml:trace contextRef="#ctx0" brushRef="#br0" timeOffset="23394.41">16607 15705 1034 0,'-5'-30'500'0,"-4"-3"-194"15,-12-2-56-15,-10 2-55 0,-11 5-24 16,-22 15-13-16,-6 13-8 15,-13 27-32-15,-2 20-13 16,4 21-22-16,9 7-12 16,14 14-17-16,0-6-7 15,23 9-17-15,10-4-7 16,10-11-12-16,12-4-5 16,11-10-6-16,8-1 0 0,10-10 2 15,8-7-20-15,16-18-43 16,6-17-36-16,19-13-127 15,8-14-28-15,15-16 150 16</inkml:trace>
  <inkml:trace contextRef="#ctx0" brushRef="#br0" timeOffset="23725.62">16695 16133 1139 0,'-16'-3'537'0,"-7"3"-227"16,-3 6-68-16,-13 10-100 15,-1 8-25-15,-3 13-18 16,2 3-11-16,22 14-10 16,9-3-10-16,14 0-25 15,8-10-11-15,5-7-17 16,11-4-6-16,13-5-2 16,0-8 1-16,9-3 1 15,-7-3 1-15,-3-10 0 16,-1-1-1-16,-11-13 2 0,-3-4 1 15,-14-13 4-15,-5-4 0 16,-10-13-2-16,-7-8-3 16,-6-2-16-16,-4-6-13 15,-3 2-33-15,0 0-26 16,1 2-38-16,3 11-15 16,11 15-111-16,1 7-91 0,12 12 214 15</inkml:trace>
  <inkml:trace contextRef="#ctx0" brushRef="#br0" timeOffset="24063.42">17013 16147 824 0,'13'43'408'0,"-4"2"-164"16,1-2-46-16,1-1-53 15,-6-4-16-15,-1-10 10 16,-3-5-2-16,5-10-16 15,0-8-5-15,2-14-16 16,0-4-12-16,2-16-27 16,8-2-15-16,5-15-13 15,4-6 0-15,9 0 10 16,1-3 9-16,6 8 13 0,-1 4 1 16,-1 17-8-16,-4 6-6 15,-6 23-14-15,-6 13-4 16,-19 16-10-16,-3 13-4 15,-11 15-8-15,-4 5-3 16,2-3-7-16,2-3-14 16,8-7-45-16,4-8-29 15,10-10 285-15,1-4-174 16</inkml:trace>
  <inkml:trace contextRef="#ctx0" brushRef="#br0" timeOffset="24338.14">18380 15595 1191 0,'-32'-27'537'0,"-7"-2"-260"16,-8 8-61-16,-22 11-75 15,1 14-26-15,-17 26-14 16,3 13-1-16,12 28-18 15,3 10-10-15,16 13-33 16,15 5-14-16,17 1-18 16,5-6-4-16,13-13-7 15,1-5-17-15,1-15-45 0,4-8-32 16,6-4-18-16,-2-8-168 16,-1-9 202-16</inkml:trace>
  <inkml:trace contextRef="#ctx0" brushRef="#br0" timeOffset="24592.11">17622 16394 618 0,'7'-60'397'0,"5"7"-41"0,17 14-150 15,3 11-45-15,13 13-74 16,0-4-18-16,8 5-20 16,3-3-5-16,5 3 0 15,9 6 7-15,1 12 39 16,-4 13 16-16,-24 15 21 15,-13 13-4-15,-22 22-38 16,-10 9-18-16,-14 11-32 16,0 1-8-16,-1-17-10 15,4-13-6-15,8-23-2 16,-1-18-16-16,12-20-70 16,-6-12-43-16,11-24 65 15</inkml:trace>
  <inkml:trace contextRef="#ctx0" brushRef="#br0" timeOffset="24743.04">18353 15911 831 0,'4'-28'417'0,"6"10"-147"0,3 4-83 16,2 4-115-16,-1-3-33 16,5 0-40-16,2-5-41 15,1 3-103-15,6 5-123 16,3 5 160-16</inkml:trace>
  <inkml:trace contextRef="#ctx0" brushRef="#br0" timeOffset="25179.57">18769 15841 764 0,'8'4'402'0,"-1"6"-101"16,-7-1-57-16,-4 6-75 16,-9 5-15-16,-10 3-19 15,-7 9-14-15,-17 15-32 16,-9 1-18-16,-7 16-29 15,9 9-10-15,8 10-15 16,13 8-5-16,16-7-10 16,12-13-2-16,17-28-4 15,10-18-2-15,17-25-1 16,8-12 2-16,18-29 5 16,-6-15 2-16,-6-29 2 15,0-8 0-15,-16-11-7 16,4-7 19-16,3-11 43 15,-10-11 41-15,-5-8 65 0,-2 5 4 16,-10 23-23 0,-1 19-29-16,-5 41-36 0,-8 19-12 15,-10 39-10-15,-11 15-8 16,-14 31-13-16,-1 18-9 16,-2 22-10-16,-3 11-3 15,3 25-7-15,4 8-2 16,5 4-4-16,11 2 0 15,13-23-19-15,2-8-18 0,9-24-43 16,4-9-34-16,2-24-65 16,11-12-2-16,10-19 107 15</inkml:trace>
  <inkml:trace contextRef="#ctx0" brushRef="#br0" timeOffset="25642.29">19393 15960 1467 0,'-87'4'608'0,"36"22"-374"15,-5 11-66-15,-8 17-65 16,3 9-31-16,15 9-30 16,8-2-10-16,21-6-25 15,10-2-5-15,18-15-4 16,10-8-21-16,18-12-15 15,4-11 195-15,2-10-131 16</inkml:trace>
  <inkml:trace contextRef="#ctx0" brushRef="#br0" timeOffset="25815.5">19282 16122 785 0,'-51'-29'338'0,"10"4"-193"0,4 6-62 16,16 8-127-16,11 3-69 16,10 6-99-16,8 2-45 15,14-1-22-15,1 1 167 16</inkml:trace>
  <inkml:trace contextRef="#ctx0" brushRef="#br0" timeOffset="26145.4">19374 16029 546 0,'40'5'325'0,"-2"7"15"16,-7 2-25-16,-5 10-34 15,-6 3-14-15,-9 16-47 16,-7 2-27-16,-10 4-39 16,-6 3-17-16,-9-2-41 15,2-2-24-15,6-8-37 16,0-10-13-16,16-19-17 16,8-8-4-16,8-20-2 15,13-7 0-15,2-22 0 16,2 1 0-16,11-7-2 15,-1-6 1-15,7 10 1 16,1-1 0-16,-10 11 1 16,-8 8 0-16,-8 18 0 15,-5 8 2-15,-3 19 2 16,2 9 1-16,-13 15 2 16,-12 0 0-16,-3 10-1 15,-2 2-2-15,-2-6-6 0,15 5-17 16,-5-16-45-16,0-6-30 15,9-8-534-15,3-7 446 16</inkml:trace>
  <inkml:trace contextRef="#ctx0" brushRef="#br0" timeOffset="26653.91">20090 15636 1003 0,'0'-55'440'15,"0"13"-244"-15,0 32-49 16,-3 7-18-16,-3 13-30 16,-2 10-6-16,5 14-22 15,1 6-13-15,2 19-19 16,2 15-11-16,-2 20-16 16,2 13-6-16,-4 5-2 15,-5 5 1-15,-3-10-2 16,1-6 3-16,5-18-32 15,2-23-16-15,-2-26-29 16,4-13-21-16,2-17-56 16,-2-8-19-16,4-12 9 15,-8-10 17-15,-4-17 92 16,-3-8 45-16,6-5 59 0,5-1 21 16,9 5 30-16,7 10 6 15,4 7-11-15,2 7-10 16,5 9-23-16,0-1-17 15,11 13-13-15,0-4 0 16,4 10 9-16,2 3 14 16,-7 13 5-16,-10 6 12 15,-10 15 23-15,-7 8 3 16,-14 12-7-16,-3 8-17 0,-9-1-40 16,-4-8-15-16,11-12-16 15,7-12-6-15,16-23-20 16,4-8-24-16,2-24-64 15,6-14-46-15,3-14-150 16,4-19 189-16</inkml:trace>
  <inkml:trace contextRef="#ctx0" brushRef="#br0" timeOffset="26764.37">20742 15851 388 0,'16'-17'174'0,"-1"4"-89"15,4 2-34-15,-2 1-49 16</inkml:trace>
  <inkml:trace contextRef="#ctx0" brushRef="#br0" timeOffset="27170.87">21120 15900 899 0,'-21'16'415'16,"-9"2"-152"-16,3 5-19 15,-11 5-31-15,-9 1-13 0,-5 4-43 16,-4-1-22-16,9 2-40 16,9-4-17-16,14-3-27 15,7-6-13-15,9-4-13 16,4 0-3-16,12-8-6 15,6-3-1-15,13-15-4 16,6-12-2-16,13-15-2 16,1-5 6-16,-1-7 19 15,-4-1 15-15,-13 2 30 16,-6 4 13-16,-16 14 6 16,-5 12-6-16,-8 24-21 15,-3 10-16-15,-12 18-28 16,-2 7-9-16,-2 3-9 15,0-1 3-15,12-6-40 16,9-8-35-16,5-17-64 16,12-2-18-16,2-19 88 0</inkml:trace>
  <inkml:trace contextRef="#ctx0" brushRef="#br0" timeOffset="27422.53">21261 15100 1142 0,'-12'-94'631'0,"1"29"-77"0,-8 41-331 15,1 30-71-15,-4 39-35 16,4 22-18-16,-3 21-21 16,-1 13-6-16,7 20-26 15,-2 10-10-15,7 21-15 16,1-1-7-16,0-8-3 15,9-11-6-15,0-37-35 16,9-13-30-16,9-28 279 16,7-2-187-16</inkml:trace>
  <inkml:trace contextRef="#ctx0" brushRef="#br0" timeOffset="27635.26">21702 15234 1153 0,'0'33'530'16,"-4"40"-197"-16,-12 14-87 15,-7 11-50-15,-5 7-32 16,-7 19-62-16,-2 8-25 16,-15 7-39-16,-5-7-15 15,6-16-13-15,11-13 44 16,27-27-84-16,15-10 31 15,15-32 3-15</inkml:trace>
  <inkml:trace contextRef="#ctx0" brushRef="#br0" timeOffset="27840.76">21981 15624 1225 0,'-12'70'604'16,"-8"16"-250"-16,-8 22-102 16,-5 2-49-16,-1-1-105 15,1-13-41-15,15-21-38 16,7-10-24-16,11-23-58 16,7-3-26-16,10-13 44 15</inkml:trace>
  <inkml:trace contextRef="#ctx0" brushRef="#br0" timeOffset="28096.3">22143 15274 1149 0,'6'-22'522'16,"-4"13"-213"-16,2 3-64 0,-1 7-77 15,-3 8-30-15,-4 20-72 16,1 11-17-16,-10 25-19 16,3 7-14-16,-1 18-9 15,-9-4-2-15,9 12 12 16,-1-2-21-16,-2-11-65 16,14 2-19-16,-8-24 36 15</inkml:trace>
  <inkml:trace contextRef="#ctx0" brushRef="#br0" timeOffset="28905.88">21716 16097 1159 0,'14'-31'522'0,"19"-8"-257"15,5-6-53-15,2 5-65 16,-1-2-24-16,2 8-28 0,-1 3-19 15,-4 4-41-15,0 2-12 16,-5 7-10-16,-5 3-2 16,-3 10 0-16,1 9 1 15,-6 13 6-15,-2 18 3 16,-4 20 3-16,-6 18 0 16,-6 14-7-16,5 6-2 0,-5-2-9 15,2-9-2-15,8-10-2 16,-20-15-1-16,14-15 0 15,5-12-1-15,-4-24 3 16,21-6 1-16,-12-34 4 16,4-7 11-16,10-13 18 15,1-10 12-15,6-9 35 16,-1-5 4-16,5-12-6 16,0 0-12-16,3 19-35 15,-2 8-10-15,-10 29 0 16,-1 19 2-16,-18 18 4 15,-2 12-3-15,-9 23-10 16,-6 6-2-16,-6 16-4 16,-5 9-1-16,-9 8 4 15,0 2 1-15,-4 9 3 16,-6 7-1-16,-7 8-3 16,-6 4-4-16,-9-2-4 15,-1-12-2-15,2-19-4 0,-3-9-2 16,-4-15-4-16,1-10-2 15,15-16 0-15,9-13-1 16,30-27 0-16,18-11 0 16,21-33 1-16,16-20 5 15,12-29 4-15,1-17 4 16,5-4 5-16,-3 12 0 16,2 23 2-16,1 13 2 0,1 25 3 15,1 5 3-15,6 23 2 16,-12 13-3-16,-12 21-2 15,-5 14-1-15,-10 12 0 16,7 3 1-16,-1-3-2 16,-1-3 0-16,2-5-3 15,-2-7-1-15,5-7-3 16,0-5-1-16,4-15-3 16,7-4 0-16,-5-19-1 15,-1-8 1-15,-1-11-20 16,-1-7-17-16,3-6-42 15,5 0-30-15,8 9-37 16,5-3 230-16,38-3-84 16</inkml:trace>
  <inkml:trace contextRef="#ctx0" brushRef="#br0" timeOffset="90476.81">13606 9243 900 0,'-23'22'418'0,"8"21"-185"15,10 9-23-15,-1 14-62 16,4 3-31-16,-1 14-41 15,10 10-8-15,6 17-11 16,-4 4-10-16,-1 1-13 16,-8-6-4-16,-3-12-17 15,0-14-10-15,7-6-27 16,-4-24-22-16,-2-27-48 16,7-3-43-16,-6-29 53 15,21 5 32-15</inkml:trace>
  <inkml:trace contextRef="#ctx0" brushRef="#br0" timeOffset="90882.6">14115 9367 901 0,'9'-14'414'15,"-2"21"-190"-15,-6 0 10 16,-11 10-46-16,-5 5-35 0,-12 4-48 16,-6 2-22-16,-8 8-35 15,-4 2-11-15,-5 5-18 16,-3 9-6-16,3 1 10 16,0 6 8-16,-1 2 21 15,-1 1 10-15,3 0 7 16,3-4 4-16,19-2 3 15,12-8 0-15,20-12-6 16,16 1-1-16,13-14-1 16,12-3 0-16,15 1-6 15,7-8-4-15,4-5-21 16,-3-5-8-16,-4-4-14 16,-10-3-5-16,3-4-18 15,-6 1-21-15,-11-4-72 16,-11 2-52-16,1 0 285 15,7 2-141-15</inkml:trace>
  <inkml:trace contextRef="#ctx0" brushRef="#br0" timeOffset="91106.66">14577 9924 1136 0,'2'35'622'0,"-4"5"-25"16,-7 14-429-16,2 4-7 15,0 9-56-15,2 3-34 0,8-5-31 16,9 3-18-16,6-13-12 16,4-4-6-16,9-3-8 15,-1-12-24-15,-1-2-58 16,-7-6-24-16,-10-14-48 16,2-1-22-16,-13-9-64 15,11-4 153-15</inkml:trace>
  <inkml:trace contextRef="#ctx0" brushRef="#br0" timeOffset="91527.11">14498 10145 614 0,'-15'-30'331'0,"11"13"-45"16,5 2-56-16,11-1-35 15,6 3-22-15,16-11-35 0,12-2-10 16,18-4-6-16,2 6-6 15,-5 5-13-15,-2 9-5 16,-15 20-16-16,-9 11-2 16,-11 17-7-16,-15 9-6 15,-14 13-17-15,-7 3-12 16,-7 10-18-16,-2-3-5 16,6-8-7-16,4-16-3 15,7-21-5-15,13-7-1 0,1-27-2 16,9 1 1-16,10-7 2 15,-4-6 2-15,4 17-2 16,-3 0 1-16,-10 4 14 16,-5 8 13-16,-5 7 25 15,-6 9 11-15,-11 15 1 16,-3-4-9-16,-10 3-22 16,-2-4-10-16,-2-7-13 15,-1 1-3-15,-4-14-42 16,6-6-25-16,6-15-67 15,3-2-50-15,5-13-292 16,-4-7 313-16</inkml:trace>
  <inkml:trace contextRef="#ctx0" brushRef="#br0" timeOffset="91755.46">14927 9437 1029 0,'15'-22'630'0,"7"8"-25"16,12-3-355-16,2-3-3 16,2 9-134-16,-3-2-45 0,6 14-41 15,-9-1-6-15,1-3-45 16,3-2-24-16,-1-7 31 15</inkml:trace>
  <inkml:trace contextRef="#ctx0" brushRef="#br0" timeOffset="92205.03">16280 8919 1145 0,'-4'-17'493'15,"-19"15"-263"-15,-10 14 9 16,-20 21-29-16,-6 19-29 16,-6 39-18-16,-3 9-12 0,-3 24-16 15,-9 7-15-15,6 7-39 16,7 1-15-16,27-11-29 15,22-7-10-15,24-27-15 16,9-9-6-16,18-17-4 16,8-12 4-16,11-13-29 15,-1-11-18-15,-4-14-75 16,-2-1 310-16,-7-1-165 16</inkml:trace>
  <inkml:trace contextRef="#ctx0" brushRef="#br0" timeOffset="92609.7">16381 9084 798 0,'10'5'535'15,"-10"3"57"-15,0 20-311 16,0 16 5-16,-1 34-85 15,-7 17-51-15,-10 28-60 16,-2 10-22-16,-6 2-37 16,8-3-8-16,9-19-9 15,1-19-5-15,8-22-16 16,0-8-20-16,9-16-56 16,0-4-39-16,0-18-77 15,2-6-47-15,-2-16 158 16</inkml:trace>
  <inkml:trace contextRef="#ctx0" brushRef="#br0" timeOffset="93018.77">17090 9372 822 0,'0'-17'446'0,"-11"3"-121"16,2 6-108-16,-13 0 2 15,-5 8-50-15,-8 9-17 0,-22 11-34 16,-3 3-8-16,-16 22-21 16,0 2 3-16,7 17 10 15,2 5-11-15,14 9-15 16,3 1-8-16,1-8-15 15,6-2 0-15,13-18 0 16,10-8-3-16,27-7-2 16,15-6-1-16,12-10-2 15,5-3-2-15,12-8-11 16,-4-9-7-16,8-3-12 16,3-7-4-16,0-10 1 15,5 3-13-15,3-1-46 16,7 5-28-16,-7 1-92 15,-10-1 282-15,1 8-109 16</inkml:trace>
  <inkml:trace contextRef="#ctx0" brushRef="#br0" timeOffset="93322.38">17340 9768 1495 0,'-17'13'585'16,"-15"-9"-317"-16,-1 3-148 15,-4 5-14-15,11 9-1 16,11-3-48-16,2 0-16 16,17 0-19-16,1-7-3 0,13 7-5 15,7-4 0-15,1 5 3 16,-1-4 4-16,2-1 13 16,3 9 8-16,-8 0 20 15,2 7 6-15,-13 4-5 16,-5 2-4-16,-16 6-20 15,-9-1-13-15,-11 7-12 16,-5 0-3-16,-2-6-11 16,5 1-14-16,-2-24-62 15,8-11-39-15,9-9-31 16,9-19 73-16</inkml:trace>
  <inkml:trace contextRef="#ctx0" brushRef="#br0" timeOffset="95344.27">17271 10321 691 0,'-53'93'394'15,"38"-85"-49"-15,9-6-133 16,6-1 22-16,-2-21-44 15,2-5-34-15,9-21-19 16,3-6-12-16,12-13-21 16,3-6-9-16,3-11-17 15,-1 2-11-15,-5 5-12 16,-3 2-3-16,-1 20-6 16,-3 2 1-16,-5 17-5 15,-1 9-2-15,-5 19-4 16,-1 7-4-16,0 21-3 15,1 16-2-15,5 17 4 16,5 16 1-16,4 17-3 16,1 2-1-16,5 8-9 15,-6-2-5-15,-1-14-5 16,2-6-3-16,-4-24-1 0,7-13 0 16,-3-17 0-16,-5-9-1 15,0-2 3-15,-7-10-1 16,-6-6 5-16,-4-6-5 15,-1-6-30-15,-4 4-31 16,-6-15-77-16,-6-5-38 16,-16-18-65-16,-3-9-18 0,-10 9-35 15,-6 3-12 1,1 18 26-16,-3 11 41 0,8 16 104 16,8 4 58-16,5 7 122 15,8 3 51-15,10-2 109 16,7 1 44-16,15-1 22 15,7 2-11-15,14-2-53 16,9-3-33-16,11-4-57 16,6-4-32-16,4-6-47 15,-6-1-12-15,2-5-36 16,-6-2-34-16,-6-6-61 16,2-4 331-16,-2 9-198 15</inkml:trace>
  <inkml:trace contextRef="#ctx0" brushRef="#br0" timeOffset="95735.42">17713 9199 1212 0,'17'8'619'15,"6"-8"-250"-15,11 0-98 16,0 0-41-16,5 4-102 15,2 1-23-15,0-4-42 16,6 3-18-16,3-5-15 16,-9-6-8-16,-5-2-9 15,-5-3-3-15,-17-5-8 16,7 8-13-16,-1 3-56 16,-13-5-38-16,7 9-90 15,-4-1-23-15,3-7 136 16</inkml:trace>
  <inkml:trace contextRef="#ctx0" brushRef="#br0" timeOffset="96032.82">18071 8660 1162 0,'-11'27'542'0,"1"14"-246"15,4 7-15-15,1 12-67 16,-6 3-46-16,3 9-52 16,-5 2-31-16,2 2-45 15,8 3-12-15,2-14-16 16,2-9 1-16,8-7-21 15,3-10-29-15,6-7-67 16,2-3 47-16,-6-7 16 16</inkml:trace>
  <inkml:trace contextRef="#ctx0" brushRef="#br0" timeOffset="96355.08">18896 8864 1185 0,'-43'25'548'0,"2"18"-291"15,-17 19-28-15,-6 16-1 16,-3 23-73-16,-2 11-26 0,15 12-29 15,10 2-16 1,22 1-19-16,6-4-6 0,19-21-18 16,3-17-10-16,9-27-12 15,0-15-4-15,7-13-3 16,3-6-10-16,10-2-109 16,4-6-1-16,8-10-415 15,4 2 341-15</inkml:trace>
  <inkml:trace contextRef="#ctx0" brushRef="#br0" timeOffset="96899.33">19024 9201 750 0,'0'0'366'0,"3"10"-74"16,1 18-59-16,2 23 20 16,-1 10-17-16,1 25-54 15,-4 15-14-15,-4 10-49 16,-2 5-26-16,-4 0-37 16,-1-15-17-16,-2-19-24 0,4-9-4 15,0-15 1-15,4-11-6 16,3-15-47-16,3-8-46 15,5-23-84-15,2-2 73 16,9-21 44-16</inkml:trace>
  <inkml:trace contextRef="#ctx0" brushRef="#br0" timeOffset="97288.37">19738 9333 931 0,'-7'-14'442'0,"-13"12"-193"16,-10-3-28-16,-9 10-50 16,0 12-30-16,-8 9-6 15,1 8-9-15,-6 9-17 16,0 3-6-16,-8 9-22 15,1 6-4-15,5 13 2 16,2 6-1-16,16-11-4 16,6-5-5-16,21-15-17 15,5-14-2-15,17-2 1 16,13-7-1-16,12-10-3 16,8-2-5-16,2-13-12 15,-1-3-7-15,4-9-11 0,-4-3-2 16,4-8-13-16,0 0-24 15,-2 0-62-15,1-1-33 16,0 6 63-16,5 6-321 16,-7-1 299-16</inkml:trace>
  <inkml:trace contextRef="#ctx0" brushRef="#br0" timeOffset="97599.47">19978 9779 1387 0,'-10'14'554'0,"-3"8"-390"15,-16-3 11-15,-11 9-19 16,-3 0-30-16,6 0-19 16,5-5-17-16,17-8-38 15,10-7-12-15,21 2-11 16,9-3-4-16,12 2-3 16,4 1 0-16,-3 1 0 15,-1 3 0-15,-4 4 10 16,-6 1 8-16,-15 2 9 15,-8 2 2-15,-14 6-7 16,-4 2-8-16,-5 3-14 16,2 1-6-16,0-5-7 15,-9-9-1-15,12-5-12 16,-2-7-21-16,12-5-62 0,4 1-30 16,-3-5 66-16</inkml:trace>
  <inkml:trace contextRef="#ctx0" brushRef="#br0" timeOffset="98166.42">20298 9186 1050 0,'-22'-22'425'0,"6"-7"-258"16,5 4 40-16,4 0-17 16,5 8-22-16,2 11-38 15,3 3-28-15,5 16-13 0,6 10 2 16,11 14-8-16,7 9-3 16,8 10-23-16,-4 3-5 15,-5 7-11-15,-7 5-5 16,-11 2-5-16,0 2 0 15,-1 7 0-15,-3-1 1 16,0-4 2-16,-8-8 1 16,-9-18 3-16,1-4 0 15,-4 0-6-15,1 2-1 0,-2 2-10 16,-5-4-4-16,0-4-1 16,-6-5-8-16,-1-3-2 15,5 3-2-15,-6-13-10 16,5-7-16-16,7-5-39 15,-1-9-23-15,11-4-75 16,2 0-31-16,1-21 235 16,5 3-79-16</inkml:trace>
  <inkml:trace contextRef="#ctx0" brushRef="#br0" timeOffset="98691.57">20695 9092 1040 0,'-1'-33'430'0,"0"-8"-246"16,-1-1 8-16,2 12 28 16,0 3-33-16,2 20-46 15,4 7-24-15,7 20-43 16,5 7-10-16,10 19-5 15,6 8-3-15,10 19-4 16,2 4-2-16,-1 9-4 16,0 0 1-16,-23-9 1 15,-3 3 2-15,-7-2-4 16,-4-2-1-16,8 2 3 16,-9-7 3-16,-8-13 3 15,-2-2 0-15,-11-4-12 16,-2 5-7-16,2 6-12 15,-17-2-8-15,-7-1-5 0,-5-1-1 16,-5-6-20 0,9-8-20-16,9-15-41 0,9-7-34 15,10-9 270-15,5 1-146 16</inkml:trace>
  <inkml:trace contextRef="#ctx0" brushRef="#br0" timeOffset="99803.57">17261 10544 445 0,'-3'-5'355'0,"0"1"27"16,3-5-103-16,2-2-41 15,2-4-74-15,-2-5-26 0,5-11-45 16,-3-7-14-16,2-11-22 15,3-7-4-15,-4-8-10 16,3-2-1-16,3 0 5 16,-1 1-2-16,1 4-6 15,-1 1 3-15,-1 14-7 16,0 7 0-16,2 6 6 16,2 7 0-16,-2 0 2 15,4 3 1-15,-2 7-1 16,0 3 1-16,2 16-9 15,-2 6-4-15,6 21-6 16,3 9-3-16,-3 14 6 16,9 10 1-16,-3 1-4 15,-8 1-3-15,2-6-8 16,-5-5-4-16,1 0-3 16,-1-3-1-16,-2-6-1 0,2-7 0 15,-3-7-1-15,-4-11 1 16,5-6 1-16,-4-5 2 15,-5-6-23-15,0 2-23 16,-5-5-61-16,1-1-37 16,-1-1-67-16,1 1-81 15,-7-18 189-15</inkml:trace>
  <inkml:trace contextRef="#ctx0" brushRef="#br0" timeOffset="99980.37">17367 10242 629 0,'-10'-3'428'15,"3"0"-32"-15,7 1-85 16,4 2-32-16,-4 0-63 16,2 0-20-16,25 6-71 15,37 10-33-15,-26-6-49 16,3-6-18-16,-4-4-17 16,-2-1-11-16,-4-12-250 15,12 0 187-15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10T21:40:34.2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15794 5052 656 0,'0'24'258'0,"-6"16"-137"16,-1 1 14-16,8 13 30 16,7 14-5-16,7 9-37 15,16 27-19-15,-6 22-32 16,7 10-15-16,-6 18-21 15,3 5 1-15,11 20 0 16,-8-3 7-16,12 8 3 16,-8-6-6-16,1-21-4 0,1-10-12 15,-7-17-6-15,-2-10 0 16,1-12-1-16,-4-9 0 16,-1-20-5-16,-5-14-1 15,-4-26-22-15,-2-9-23 16,-16-30-57-16,-2-14-46 15,-21-43-99-15,-6-17-59 16,-1-29 184-16</inkml:trace>
  <inkml:trace contextRef="#ctx0" brushRef="#br0" timeOffset="714.09">15794 5278 994 0,'0'0'340'15,"-3"0"-306"-15,9 12 21 16,-1-7 13-16,1-5 39 16,17 0 0-16,9-17 2 15,15-3 0-15,27-11-29 16,14-7-19-16,41-3-31 15,18-4-14-15,20 2-16 16,23-1-1-16,16 3 1 16,5 1 1-16,37 0-3 0,-6 1 1 15,24-6 0-15,7-3-1 16,4-4 1-16,4-3 1 16,-14-1-2-16,-1-5 3 15,-25 2 23-15,-13 4 12 16,-34 6 33-16,-14 6 8 15,-29 13-1-15,-18 1-11 0,-37 8-24 16,-21 10-8-16,-42 4-14 16,-10 7 1-16,-23 11 19 15,-13 3 7-15,-9 13 1 16,-5 14-4-16,7 25-25 16,1 11-9-16,3 23-6 15,-1 11-3-15,7 17 0 16,4 19-2-16,5 16 1 15,9 5 1-15,6 24 2 16,-2-16 1-16,14-4 0 16,8 4 1-16,-4-33 5 15,13 16 3-15,-4-14 10 16,-9-4 10-16,5-2 9 16,-9-20 3-16,-2-10 2 15,-6-15-6-15,-1-18-7 16,-5-11-3-16,-7-22-9 0,3-5-4 15,-4-20-8-15,-3-2-2 16,1-6-3-16,-2-5 0 16,-9-5 0-16,-1-4 0 15,-14-10-17-15,-4 4-17 16,-17-7-46-16,-9 4-32 16,-17 4-66-16,-6-2-32 15,-31 7-145-15,-12 3 219 16</inkml:trace>
  <inkml:trace contextRef="#ctx0" brushRef="#br0" timeOffset="1125.39">16750 7730 792 0,'-20'0'350'0,"8"5"-155"16,10 2-7-16,10-4-30 16,7-3-2-16,16-1-20 15,12-8-2-15,29-3-4 16,8-2-8-16,29-4-11 0,11-3-12 15,27-1-23-15,23-6-7 16,31-4-16-16,12-9-5 16,27-10-12-16,13-2-5 15,14-10-13-15,14 0-3 16,-3-1-4-16,1 0-2 16,-20 3-3-16,-17 3-3 0,-31 5 1 15,-24 7-6-15,-41 4-47 16,-27 9-27-16,-39 16-79 15,-25 7-57-15,-36 23 138 16</inkml:trace>
  <inkml:trace contextRef="#ctx0" brushRef="#br0" timeOffset="2195.85">16621 7678 314 0,'1'-33'164'15,"4"16"-58"-15,-5 11 39 16,-1 7 30-16,1 22 10 16,-2 5-13-16,2 21-35 15,2 7-23-15,7 25-51 16,-3 10-16-16,7 18-26 15,4 10-8-15,-1 4-9 16,1 2-1-16,6 15-2 16,-3-5 2-16,0 3-1 15,-1 1 11-15,-2-9 30 0,3 5 26 16,4-8 28-16,6-8-1 16,-1-15-18-16,9-12-18 15,-3-19-9-15,8-9-2 16,7-38 1-16,7-17 4 15,20-40-2-15,11-21-2 16,38-20-11-16,4-10-14 16,21 1-17-16,12 3-6 15,12-8-1-15,7-6 0 0,31-8 1 16,6-9 0-16,26-2-2 16,10 2 0-16,22-2 2 15,2 0-1-15,16 13 1 16,0 6-1-16,2 21-1 15,0 11 2-15,-15 16-1 16,6 12 2-16,-14 2-1 16,-12 7-3-16,-28-5 0 15,-11-4-1-15,-40 1 2 16,-12 2 0-16,-29 1 3 16,-17-1 0-16,-26 3 1 15,-16-7 2-15,-32 1 7 16,-16-3 7-16,-19-10 7 15,-11 1 3-15,-17-8-1 16,-5-4-3-16,-24-5-8 16,-14-8-3-16,-19-1-4 15,-23 1-3-15,-12 2-4 0,-2 4-2 16,-26 8-2-16,-1 3 0 16,-7 0 0-16,-10-4 2 15,8-1 1-15,-8-11-1 16,2-3-1-16,-1 4-1 15,-1 8-10-15,13 17-2 16,5 25-1-16,10 13 0 16,18 7 9-16,5 2 4 0,19-2-28 15,14-2-20-15,30-1-60 16,22-3-69-16,21 2-105 16,18 0 170-16</inkml:trace>
  <inkml:trace contextRef="#ctx0" brushRef="#br0" timeOffset="20160.47">13615 5055 436 0,'-7'-4'239'15,"2"4"-86"-15,5 4 30 16,-3 0-4-16,2-4-46 16,0 0-26-16,1 0-33 15,1 17-9-15,3 4-16 16,14 37-6-16,-17-41-6 15,13 9 2-15,5-2 6 16,-6-2 0-16,11 4-4 16,-6-2-5-16,4 2-13 15,0-3-5-15,0 4-8 16,0 0-2-16,2 1-4 0,2 3-1 16,4 1-2-16,4-1-1 15,8 2 0-15,7-2-2 16,18 9-2-16,6 3 0 15,3 0-2-15,4-1 2 16,-2-4 6-16,7 0 3 16,13 3 5-16,7 8-1 15,-8-1-3-15,-7-1-1 16,-15 2-1-16,-4-2 0 0,13 11 0 16,6 2 2-16,-1 3 1 15,-2 3 1-15,-11-5 0 16,-2-2-1-16,-2-1 0 15,2-2 1-15,6 8-1 16,-3 5 1-16,0 4-3 16,-2 7-1-16,-10-11 0 15,0 0-2-15,1-9 0 16,7-2 0-16,4 2 1 16,6-2 0-16,-1 6 0 15,-5-8 1-15,1 4-2 16,-1-7 0-16,12 1 2 15,3-1-1-15,0 0 3 16,0 1-1-16,-5-3-1 16,-4-3-1-16,5 1-2 15,3 4 1-15,-1 4-1 0,3 2 1 16,-1 2 0-16,-9-8-1 16,0-3 0-16,6 2 0 15,-7-4-1-15,3 4 0 16,-9-2 0-16,-3-4 0 15,-3 6 0-15,1-1 1 16,5 3-1-16,1 0 2 16,0-7-1-16,-2 1-1 15,-2-3 7-15,-2 4 5 0,-4-4 9 16,1-2 3-16,-7 3-4 16,-3-6-2-16,-6 6 0 15,4 1 2-15,-18-4 7 16,5 3 2-16,-3-9 2 15,-6-1-1-15,3-5-9 16,-5-2-4-16,-6-5-5 16,-1-4-1-16,1-1-2 15,-5-3-1-15,-3 2 0 16,-3-3-2-16,-6-1 0 16,1-6 0-16,-5 0 0 15,1-1 1-15,-3-3-2 16,0 2 1-16,2-1-2 15,0 1-2-15,1 3-1 16,3 1 0-16,0-1-1 16,1 4 0-16,5 1 2 0,-2 0-1 15,0 1 0-15,1-2 0 16,-1 0-1-16,3 0 1 16,-1 0-1-16,2 0 1 15,6 3-1-15,-7-1 0 16,4 5 0-16,-2 3 0 15,3 3 1-15,5 3 0 16,-2 0 0-16,0-6 0 16,-3-1 1-16,-1-5 0 0,1-6 2 15,-4-4 0-15,-3 0-1 16,-4-6 3-16,-7-1-1 16,1 0 0-16,-4 0 0 15,0 0-2-15,0 0-4 16,0 0-12-16,0-1-33 15,0 0-23-15,0-1-53 16,0 1-21-16,0 0-38 16,0-1-14-16,3 0-67 15,2-11 161-15</inkml:trace>
  <inkml:trace contextRef="#ctx0" brushRef="#br0" timeOffset="20839.41">13645 5490 1030 0,'13'-5'338'15,"10"6"-342"-15,-2 3-10 0,6 4-5 16,3 3 1-16,-2 2-1 16,2-2 10-16,1 2 25 15,0-1 7-15,6 0 3 16,1-4 0-16,5 1-15 16,-3 1-16-16,-2 1-62 15,1 4-55-15,-16 0 72 16</inkml:trace>
  <inkml:trace contextRef="#ctx0" brushRef="#br0" timeOffset="21871.13">13497 4828 177 0,'6'-9'153'0,"4"1"43"15,-5-3-28-15,7 9-43 16,-7 0-10-16,-4 7-19 16,9 4-7-16,-10 4-13 15,5 4-4-15,3 1-10 16,-7-1-3-16,11-1-13 16,2-2-10-16,6-1-10 15,-1 0 2-15,-2 0 8 0,4 3 4 16,2 7 0-16,2 3-5 15,-1 4-15-15,-1 8-6 16,-1 0-8-16,0 1-2 16,4 4-2-16,0-6 0 15,4-1 0-15,3 1 6 16,9-1 7-16,3 3 7 0,10 3 17 16,5-2-4-16,0 3-7 15,-3 3-7-15,-2 7-16 16,-4 6-3-16,-3 0 1 15,7 5 5-15,4-8 4 16,6-2 2-16,9 1 0 16,-2-5-3-16,5-1-7 15,0 1-1-15,2 4-3 16,3 1 0-16,6 5 1 16,-9-4 0-16,7 3 5 15,0 0 2-15,-8-1 4 16,6 6-1-16,1-1-3 15,-1 3-1-15,1-1-5 16,9 7 0-16,0-4-1 16,-3-3 1-16,15 5 0 15,-2-6 0-15,4 1 3 16,3 3 2-16,-4 1 1 16,-2 8 4-16,5 1 14 15,-2 3 4-15,3-1 6 0,1-3-3 16,-3 3-8-16,9 0-3 15,-8 1-3-15,1 1 0 16,-1-4-1-16,-1 0-2 16,6-6-3-16,-4-4-3 15,-11-4-4-15,-7-3-1 16,-19-1 1-16,-6-4 1 0,-8-5 5 16,-9-19-8-16,-11-3-45 15,-6-9-38-15,-20-17-72 16,-9 3-49-16,-22-28 128 15</inkml:trace>
  <inkml:trace contextRef="#ctx0" brushRef="#br0" timeOffset="22886.18">13229 5471 758 0,'36'-17'271'16,"5"3"-218"-16,8 7-46 16,-1 2-3-16,2 9-2 15,0 9 1-15,-6 4-2 16,-8 4 0-16,-4 1-1 16,4 0 0-16,8 3 13 15,9-3 5-15,7 1 3 16,0 1 1-16,9 3-14 15,11 4-6-15,4 6-3 16,-3-2-1-16,-4 8 0 16,-10 0 1-16,-3-1 1 0,3 10 2 15,3-1 1-15,4 6 1 16,1 11 8-16,-2 5 4 16,-4 5 14-16,-7-2 5 15,4-1-2-15,3 2-1 16,8-1-9-16,5 7 1 15,0 6 7-15,-3-3 2 16,-3 12 4-16,-3-2-1 16,-1-3-7-16,3 3-1 0,2 5-1 15,3 2-2-15,0 2 4 16,3-1 1-16,-4-11-3 16,2-2-3-16,13 11-9 15,11-2-5-15,-4 2-1 16,3-3 7-16,-6-10 14 15,-11 2 5-15,23 5 8 16,-6 5-3-16,8 0-8 16,4-7 0-16,1-6-5 15,8-12-3-15,3-1-5 16,4 3-4-16,-2-4 1 16,2 1 1-16,-3-10 3 15,1-3 1-15,-6-4 4 16,1 2 0-16,0 0-4 15,-10 1-1-15,-2 4-10 16,-8-4-3-16,-10 1-1 16,6-6 1-16,-4-7 1 0,-6-2-1 15,-5-4 1-15,-10-5-1 16,-14-6 0-16,1-5 1 16,-12-8 0-16,-3-1 0 15,-9-9 2-15,-5-1 2 16,-12-9-16-16,-13-6-17 15,-15-12-63-15,-16-10-58 0,-15-14-397 16,-5-9 365-16</inkml:trace>
  <inkml:trace contextRef="#ctx0" brushRef="#br0" timeOffset="23768.77">13755 4828 934 0,'-28'-30'331'0,"17"15"-277"16,5-1-43-16,7 4-13 15,0 8-6-15,10 8 1 16,6 5 4-16,11 10 14 16,12 0 10-16,1 6 5 15,6 5-1-15,12 12-6 16,9 3-5-16,7 11-8 15,9 6-1-15,8 7-2 16,-2 0 2-16,20 4 9 16,3 1 10-16,12 0 30 15,7 10 9-15,6 4-5 16,8 5-10-16,-3-2-32 16,2 3-11-16,5-1 3 15,-4 3 3-15,5 12 10 0,3 2 1 16,2 2-5-16,2-5-3 15,1-3-9-15,-2 3-2 16,-2 4-1-16,-3 3 1 16,-2 1 10-16,1-5 1 15,-10-4 4-15,6 9 1 16,-3-1-5-16,6-2-1 16,-3-4-7-16,-1-6-2 15,-3 4 3-15,-3 0 1 16,-1 3 9-16,-2-4 3 0,3-5-4 15,-9 0-2-15,0 3-6 16,-5 0-1-16,-5-6 0 16,-7-3-2-16,-7-12 9 15,2 1 9-15,-19-3 7 16,-3 2 3-16,-15-5-7 16,-16-8-8-16,-4-5-7 15,-7-17 0-15,-15-13-5 16,-7-7-14-16,-13-17-39 15,-6-4-25-15,-10-12-62 16,-12-5-31-16,-19-15-183 16,3 7 224-16</inkml:trace>
  <inkml:trace contextRef="#ctx0" brushRef="#br0" timeOffset="24549.41">12924 4508 1074 0,'47'16'360'16,"9"12"-347"-16,21 16-41 16,0 2-27-16,10 12-9 15,7 2-2-15,9 3 26 16,13 10 32-16,4 9 22 0,6 5 7 15,16 18 11-15,2-1-3 16,7 7-23-16,8 15 7 16,6 8-9-16,-2 5 0 15,17 13 17-15,-6-2-10 16,3 13 20-16,4 4 6 16,7 9 7-16,1-5 8 0,5-2-10 15,4 0 4-15,-12 1 12 16,7-5 14-16,4-11 17 15,4 9-5-15,19-5-18 16,-16-6-21-16,-6-4-24 16,2-7-6-16,-16-11 3 15,5 8 7-15,7-4 5 16,-23-16 1-16,-7-14-7 16,-7-10-8-16,-24-9-9 15,2-5 0-15,-14-8 2 16,-10-9 2-16,-23-14 3 15,-8-3 1-15,-23-19-1 16,-11-2 0-16,-17-12-24 16,-7-7-21-16,-24-15-67 15,-7-12-59-15,-24-28-389 16,-9-10 369-16</inkml:trace>
  <inkml:trace contextRef="#ctx0" brushRef="#br0" timeOffset="27086.41">14143 5898 1219 0,'-51'-13'419'0,"39"26"-390"15,26 15-20-15,35 13-14 16,1 10-3-16,33 12 0 15,5 5-3-15,32 15-4 16,29 8-3-16,6 4 15 16,18 5 15-16,19 13 27 15,-7 4 13-15,29 23 3 0,1 8-8 16,4 15 0-16,21 11 6 16,-10 2-8-16,9 5 6 15,-7 3-12-15,0-7-3 16,-1 1 13-16,-19-4-8 15,7-15 8-15,-21-7-2 16,-19-21-1-16,2-9 0 16,-38-20-10-16,-8-17-7 0,-30-24-16 15,-21-12-1-15,-40-36 10 16,-19-6 15-16,-33-25 13 16,-17-19 1-16,-28-29-8 15,-18-16-15-15,-37-27-16 16,-17-10-5-16,-24-20-4 15,-19-11-2-15,-10-10-3 16,-4-8-1-16,-30-15-2 16,1 1-2-16,-15-15 5 15,-14 7 2-15,12-4 2 16,-10-1 4-16,10 0 0 16,2-11 0-16,-5 17 0 15,18-1-2-15,4 18 3 16,11 11-2-16,25 11-2 15,7 8 0-15,16 17-2 16,11 10 0-16,20 25 0 0,15 17 0 16,35 21-4-16,17 9-4 15,22 24-14-15,13 7-13 16,19 28-9-16,16 18-2 16,27 24 11-16,17 20 11 15,31 38 8-15,18 12 5 16,35 31 5-16,8 9 2 15,37 19-1-15,9 10 2 0,30 19-4 16,15 9 2-16,11 2 1 16,10 3 0-16,9-5 5 15,5 7 0-15,-6-8 1 16,-2-9-1-16,-22-11 0 16,1-20 1-16,-23-24 5 15,-17-11 7-15,-21-36-1 16,-32-14 0-16,-34-33 1 15,-24-21-4-15,-48-27 21 16,-19-22 13-16,-47-40 8 16,-28-20-3-16,-31-42-17 15,-30-16-11-15,-43-37-9 16,-14-12-1-16,-63-28-4 16,4-16-3-16,-42-8 1 15,-9-9-1-15,-17-6 2 16,-8 2 13-16,-14-5 5 15,4 7 1-15,1-2 1 16,-9 1-11-16,21 15-6 16,-2 10-2-16,22 16-3 0,12 7 0 15,19 15-4-15,16 7 2 16,48 29-1-16,21 25-3 16,47 33-4-16,21 18-4 15,33 29-17-15,24 13-15 16,52 36-6-16,27 18 2 15,46 39 13-15,30 13 16 0,52 40 9 16,16 12 0-16,53 30 2 16,11 23 3-16,19 18-3 15,14 20 2-15,7 25 1 16,7 6 0-16,0 23 2 16,-4 4 0-16,-6 10 3 15,-6 5 1-15,-17-16 0 16,-17-13 1-16,-28-28-3 15,-8-21 0-15,-28-44 4 16,-10-15-2-16,-31-51 1 16,-26-23-1-16,-42-42 7 15,-24-24 24-15,-57-44 26 16,-32-21 2-16,-56-44-6 16,-19-23-22-16,-48-39-24 15,-22-16 1-15,-18-30-5 16,-23-12 2-16,-12-33-3 0,-17-6-2 15,-11-20 1 1,-12-10 2-16,2 5 2 0,10-4-1 16,-7 13-1-16,36 10-4 15,14 23 1-15,6 6 0 16,45 25-4-16,-7 16 0 16,30 31 1-16,24 22-1 15,27 38 0-15,22 19-4 16,40 30-21-16,17 20-10 0,33 35-7 15,17 22 1-15,46 46 15 16,24 26 11-16,38 47 7 16,23 20 1-16,33 32 2 15,11 25-1-15,45 17 2 16,6 22 3-16,28 14 0 16,13 7 0-16,8 16 3 15,13-8 2-15,-13 2-1 16,8-9 0-16,-16-13 0 15,-6-5-2-15,-21-25 0 16,-8-10 1-16,-34-38 2 16,-24-23 1-16,-24-44 0 15,-30-35-1-15,-51-42-2 16,-28-23 2-16,-49-41 24 16,-30-21 6-16,-43-49 3 15,-23-20-3-15,-62-44-18 0,-10-22-9 16,-38-25-1-16,-32-22 2 15,-21-30-3-15,-29-14 5 16,-16-24-3-16,-5-15-3 16,-15-1-5-16,4 1 0 15,-4 3 1-15,-5 6 1 16,19 5 3-16,-13 11-2 0,23 17-2 16,25 17 1-16,25 34 0 15,27 10 0-15,22 44-3 16,9 15-5-16,31 43-2 15,12 21-2-15,51 41-2 16,21 21-6-16,34 24-16 16,28 25 0-16,29 31 4 15,28 20 8-15,47 37 10 16,26 19 2-16,31 29-1 16,30 16 2-16,26 32 6 15,9 10 1-15,32 16 2 16,-6 8 0-16,20 8 1 15,3 1-5-15,8-3-13 16,-3-2-2-16,-13-22-2 16,-6-10 6-16,-24-28 13 15,-14-23 0-15,-22-34 3 16,-26-23 1-16,-36-42 6 16,-20-14 4-16,-55-43-1 15,-15-18 4-15,-48-43 8 0,-25-20 1 16,-42-36-2-16,-26-17-4 15,-36-27-12-15,-24-17 5 16,-27-18 0-16,-14-14-3 16,-29-18-8-16,-2-2-1 15,-38-18-9-15,2 6 1 16,-12 6 7-16,-13 2-4 16,21 17 8-16,-8 11 1 0,27 15 2 15,9 10 1-15,28 21 0 16,23 8 5-16,37 24 3 15,21 15 3-15,41 34 3 16,15 13-5-16,34 28-14 16,22 17-5-16,37 36-7 15,15 18 1-15,22 46 4 16,20 17 1-16,18 26 2 16,22 19 1-16,24 21 1 15,-3 10 1-15,28 27 1 16,-11 1 0-16,9 11 0 15,10 4 0-15,-15-5 2 16,6 2 2-16,-12-20-1 16,-4-10 2-16,-8-23-5 15,-9-20 0-15,1-38-2 16,-6-25-25-16,-1-48-84 16,-1-15-60-16,-13-26 185 15,-10-11-61-15</inkml:trace>
  <inkml:trace contextRef="#ctx0" brushRef="#br0" timeOffset="27620.67">19642 9608 332 0,'1'-4'204'15,"1"3"6"-15,-2 0-12 16,0 1-8-16,0 0-15 15,0 0-43-15,1 2-12 16,25 32-28-16,39 47-15 0,-19-17-7 16,2 6 0-16,3 2-11 15,-5-4-8-15,-3-8-17 16,1-7-15-16,-5-10-11 16,1-5-2-16,-7-17-2 15,-3-6-1-15,-9-11-13 16,-6-5-12-16,-15-15-65 15,-7-7 308-15,-18-11-184 16</inkml:trace>
  <inkml:trace contextRef="#ctx0" brushRef="#br0" timeOffset="29966.61">18460 10167 352 0,'0'-1'274'16,"2"4"61"-16,1 1-40 15,-3-4-63-15,0 0-43 0,0 0-73 16,20 7-19 0,50 22-26-16,-22-13-4 0,16 6-7 15,14 5-6-15,16-1-13 16,9-6-7-16,27-10-4 16,5-8 3-16,16-6 11 15,3-3 1-15,-6-5-4 16,-2 3-4-16,-21 3-8 15,-16-7 4-15,-30 5 6 16,-16-1 1-16,-23-3-7 16,-11 6-3-16,-25-5 3 15,-6-1-1-15,-24-12-1 16,2-6-6-16,-9-19-4 16,-5-9-1-16,9-24 0 15,1-8-1-15,11-17-10 16,12-13-4-16,6-8-4 15,8-1 0-15,5-14-1 16,2 8 0-16,4 12 1 0,-7 0 0 16,-2 19 0-16,-7 3 0 15,-6 17-1-15,-4 9 0 16,-1 30 0-16,-2 11-1 16,-3 12 1-16,-3 6 0 15,5 6 2-15,-2 4 0 16,4 10 0-16,1 7-1 0,0 23-3 15,-1 15-1-15,2 29 1 16,2 18-1-16,-1 16 2 16,5 2-1-16,9 14 0 15,0 0 1-15,8-4 1 16,-2-6 1-16,1-16 0 16,1-4 1-16,-3-11-1 15,3 4 0-15,-4-18 1 16,-1-6 0-16,0-16 0 15,0-12 1-15,-2-7-2 16,-1-6 1-16,-2-7 1 16,-5-9 1-16,-7-2 5 15,-5-3 3-15,-19-5 3 16,-8 0 0-16,-17 0-3 16,-10-4-3-16,-25 3-3 15,-16 1 0-15,-30 9-3 16,-16 3-1-16,-13 11-1 0,-3 3-1 15,7 8 0-15,7 8 0 16,1 0-1-16,4 2 0 16,13 3 0-16,3-7 0 15,17 1 0-15,9-2-1 16,16-8 0-16,10 2-3 16,36-10 0-16,15-6-2 15,25-5-3-15,6-8 0 16,24-4 3-16,13-6 1 0,31-4 5 15,16 0 1-15,20-10 1 16,6-1 0-16,18-4-1 16,8-2 0-16,11 4 0 15,6-1 0-15,0 3 0 16,-1 2 0-16,0 6 0 16,-4 2 0-16,-2 9 1 15,-13 0 0-15,-19 6 0 16,-11 3 0-16,-34 2 0 15,-8 1 1-15,-18 5 0 16,-11 8 0-16,-15 2 2 16,-8-9 0-16,-11-3 0 15,-2-9 1-15,-3-10 1 16,1 1-1-16,2-9-1 16,-1-6-1-16,3-16-2 15,3-2 0-15,3-21-1 16,2-9 1-16,8-7-1 0,2-11 0 15,-1-21 1-15,1-9 0 16,-13-26 2-16,-1-4-1 16,-5-8 1-16,-8 2-1 15,1 19-2-15,-8 5 1 16,-2 31 0-16,0 17 1 0,-8 12 0 16,-2 13-1-16,-6 15-1 15,1 4-1-15,4 18-2 16,4 5 0-16,9 8-4 15,5 10-1-15,9 28-2 16,2 6 0-16,6 35 3 16,1 16 3-16,5 22 1 15,5 21 1-15,5 5 0 16,-2-7 2-16,2-13 0 16,-4-7 1-16,2-13 0 15,-5-13-1-15,0-16 0 16,-1-7 1-16,-7-17 1 15,4 5-1-15,-7-16 2 16,-2-12-1-16,-2-12 3 16,-2-12 2-16,-6-17 1 15,-1-7-1-15,-6-25-1 16,-5-14-2-16,-3-31-2 16,-1-9 0-16,1-18 0 0,-2 5 0 15,-1-4-1-15,-1 3-1 16,6 9 0-16,-7-1 0 15,17 21 1-15,-4-1-1 16,-3 8 0-16,11 7 0 16,-9-1-1-16,6 13 1 15,14 21-3-15,-5 8-2 16,5 26 0-16,-1 8-2 16,-3 14 0-16,2 17 1 15,9 41 2-15,-6 18 2 0,4 37 1 16,0 15-2-16,1 29 1 15,11 10-1-15,0 6-5 16,1 3-6-16,-9-29 0 16,-2-12 0-16,-9-29 42 15,-2-2-55-15,-6-9 2 16,-5-13 0-16,5-10-36 16,-1-20 63-16,5-38 0 15,4-5 0-15,2-24 5 16,-1-20 0-16,-3-24 3 15,0-8-1-15,-13-15-3 16,-3-2 0-16,-5 13-3 16,-6 6 1-16,4 18-2 0,-2 8 0 15,-7 12-1-15,-3 5-1 16,-19 9 0-16,-10 6-1 16,-9 5 1-16,-6 3 0 15,-5 0 0-15,-8 2 0 16,-25 13 0-16,-12 9 2 15,-18 18-2-15,1 14 0 16,1 4-1-16,7-2-1 16,22-4 0-16,3-11 1 0,27-7 1 15,3-5 0-15,14-12 0 16,16-6 0-16,31-9-8 16,23-5 0-16,46-10 4 15,12-4 2-15,40-14 10 16,15-3 2-16,36-8-3 15,16-3-2-15,18-2-3 16,10-7 1-16,-3 1 1 16,-2 3 2-16,-5 0 1 15,-14 4 0-15,-19 8 2 16,-13-3 0-16,-26 14 0 16,-9 11-2-16,-30 3-2 15,-15 9-2-15,-31 2 1 16,-14-3 1-16,-10-2 0 15,6 4 0-15,-7-9-1 16,0-4 0-16,-2-4-2 16,0 2-5-16,-2-2-13 0,4-9-7 15,3-2-18-15,21-24-13 16,-16 32-30-16,-6-6-19 16,-5 8-48-16,4 2-29 15,-3 5-95-15,0-2 167 16</inkml:trace>
  <inkml:trace contextRef="#ctx0" brushRef="#br0" timeOffset="30709.61">19426 10501 417 0,'-36'-20'275'0,"17"-4"1"16,5 3-31-16,14-7-77 15,-2-2-25-15,19 7-40 16,9-3-6-16,12-5-4 0,22 5-2 16,17-8-14-16,19 2-16 15,6 9-32-15,-8 2-13 16,-11 9-12-16,-20 6 0 16,-23 8-1-16,-4 6 2 15,-33 12 7-15,-9 9 4 16,-33 17 5-16,-24 12 0 15,-40 20-5-15,-22-2-2 16,-26 2-5-16,0-1 0 16,-7-19-4-16,-1 1 1 0,-1-16 0 15,-9 1-1-15,26 6-4 16,21 1 12-16,52-13 5 16,27-16-1-16,43-13 1 15,17-13-4-15,47-17 30 16,22-13 7-16,42-26 8 15,19-8-9-15,18-8-37 16,8 4-7-16,-6-1-2 16,-2 4-1-16,-19 13 1 15,-18 1 1-15,-33 22 1 16,-27 5 1-16,-46 19 11 16,-21 15 3-16,-33 18 1 15,-29 4 1-15,-38 10-10 16,-14 2-4-16,-9-12-2 15,12-1-1-15,30-15-3 0,12-12-1 16,38 4-11-16,22 1-2 16,30-5 6-16,24-3 3 15,27-17 11-15,9 0 2 16,35 3-1-16,3-1-23 16,4 2-88-16,-1-9-54 15,-10-5 84-15</inkml:trace>
  <inkml:trace contextRef="#ctx0" brushRef="#br0" timeOffset="47460.69">4119 9826 718 0,'0'0'372'0,"4"-8"-107"15,-1-2-54-15,9-9-87 16,3-3-19-16,5-3-12 15,6-2 8-15,11-3 13 16,6-3 0-16,16-6-10 16,7-4-4-16,6-15-17 15,6-9-12-15,3-15-17 16,10-13-10-16,34-13-14 16,3-4-5-16,6-7-13 15,-9 3-3-15,-11 5 3 0,-5 6 2 16,-4 13 1-16,-8 5 1 15,-16 10-5-15,-4 5-2 16,-12 15-1-16,-1 0-2 16,-4 8 2-16,-5 6 1 15,-7 3 1-15,-8 4 1 16,-12 4-2-16,-3 8 1 16,-15 3-1-16,-2 10 1 15,-15 9 1-15,-3 2-1 0,-11 14-2 16,-5 0-1-16,-11 12-4 15,-9 3-1-15,-7 10-2 16,3 7 0-16,-4 12 0 16,-3 9 0-16,-14 14-2 15,-7 10 0-15,-4-9 1 32,42-40 0-32,-1 0 1 0,-133 130 0 0,-14 10 0 15,-5 6 1-15,66-67-1 16,10 4 0-16,14-13 1 15,4-1-1-15,9-7 1 16,3-14 0-16,13-14 0 16,12-10 0-16,23-24 0 15,9-9 1-15,20-23 1 16,10-13-2-16,18-19-2 16,12-13-1-16,25-16-3 15,10-11 1-15,29-18 2 0,2-7 0 16,3-12-2-16,3 4 2 15,2-6-2-15,7 4 2 16,6-5 2-16,3-10 0 16,3 2 0-16,7 1 0 15,6-1 0-15,2 5-2 16,9-6 1-16,-3-5 1 16,8 12 2-16,-7-9 0 15,-7 4 1-15,4 9-1 0,-19 1-1 16,-7 13 0-16,-21 18 2 15,-17 18 0-15,-26 8 1 16,-9 15 1-16,-22 9 2 16,-15-10 4-16,-9 17 3 15,-13-1-2-15,-19 15-5 16,-14 6-5-16,-14 25-4 16,-17 10-2-16,-25 15 1 15,-11 14 0-15,-21 13-1 16,2 9 0-16,-15 13 2 15,-3 12 0-15,1 1 1 16,-14 2 0-16,10 8 0 16,7-7 0-16,5-4 1 15,16-5-1-15,3-12 1 16,4-7-1-16,13-1 0 16,4-14 1-16,32-13-1 0,13-7 0 15,16-23 1-15,16 0 1 16,23-17-1-16,-1-12 0 15,19-17-1-15,4-13 1 16,16-19 0-16,17-8 1 16,19-15 0-16,15-14 1 15,29-14-2-15,3-6 0 16,13-10-2-16,-1 7 1 16,6-11-1-16,4 2 1 0,7-3 0 15,-1-7 0-15,-1 11 1 16,-1 0 1-16,-11 1 0 15,0 6 1-15,-12 5-1 16,3 7 0-16,-13 12 1 16,0 6-1-16,-19 6 1 15,-2-3-1-15,6 5-1 16,-8 1 1-16,-10 9-1 16,-9 7 1-16,-28 12 1 15,-6 9 1-15,-22 12 4 16,-6 9 0-16,-20 13 0 15,-16 7-2-15,-30 23-5 16,-26 13-1-16,-30 31-1 16,-13 10 0-16,-22 19-1 15,-7 0 2-15,-10 19-1 0,-7-1 0 16,-5 8 1-16,1 9-2 16,4-5 2-16,-1 2 0 15,20-5 0-15,10-11 1 16,27-22 0-16,24-11 0 15,28-33 0-15,23-16 0 16,28-32-10-16,23-18-2 16,35-31-2-16,14-16-1 15,30-28 8-15,10-14 0 0,37-24 0 16,8-4 0-16,19-16 1 16,23 4 3-16,0-8 3 15,5-6 0-15,13 2 0 16,-15-2 0-16,-6 9 0 15,8 2 0-15,-23 11 0 16,-6 8 0-16,-16 7 2 16,-22 18 0-16,-18 13 2 15,-11 6 0-15,-29 23 2 16,-11 1 0-16,-35 21 1 16,-3 8 1-16,-12 20 0 15,-10 5-2-15,-24 19-3 16,-9 15-3-16,-28 22-2 15,-16 19 0-15,-15 23 0 16,-19 2 1-16,-21 19-1 16,-6 5 0-16,-5 11 1 0,1 3 0 15,-2 3 0-15,-5 3 1 16,11-6-1-16,3-9 1 16,21-16 0-16,17-21 1 15,30-29-1-15,16-16 2 16,49-36-10-16,17-17-3 15,43-46-3-15,20-17-1 16,35-34 8-16,11-18 3 0,30-22 0 16,10-12 1-16,13-8 0 15,15-6 0-15,4 0 2 16,1 2 1-16,4-1 0 16,-7 8 1-16,-16 9 1 15,-14 8 1-15,-18 18 0 16,-10 9 2-16,-30 30 1 15,-17 6-1-15,-37 20 4 16,-11 15 1-16,-23 13 5 16,-9 17 0-16,-9 14-7 15,-22 4-5-15,-24 19-9 16,-17 14-4-16,-29 20 0 16,-10 14 1-16,-2 19 2 15,-15 7 0-15,-10 19 3 16,-5 7 1-16,-4 10 1 15,-9 9 1-15,-3 4 0 16,4 1 1-16,-6-5 0 16,19-5 0-16,13-12 1 0,8-14-1 15,24-11 0-15,16-22 0 16,32-32 1-16,21-15-8 16,31-39-12-16,23-12-2 15,37-42-1-15,19-20 8 16,46-37 8-16,20-17 0 15,31-14 0-15,15-14 2 16,14-10 4-16,19 5 1 16,3-10 4-16,-10 12 1 0,-6 19 2 15,-31 1 2-15,-29 35 2 16,-18 11 0-16,-48 22 3 16,-14 15 2-16,-39 22 6 15,-17 11 5-15,-32 17-2 16,-14 4-4-16,-31 17-16 15,-13 12-6-15,-19 20-10 16,-11 16-1-16,-30 14 1 16,-10 12-1-16,-10 18 1 15,-21 5-2-15,0 17-4 16,3 3-3-16,-23 6-1 16,13 6 1-16,10 3 7 15,0 2 2-15,10-5 6 16,6 0 1-16,10-3 2 15,-1-4 1-15,12-8 0 0,7-12 1 16,6-12-1-16,16-4 0 16,20-13 0-16,6-6 0 15,3-10 0-15,-3-4 1 16,1 1-1-16,-3 4 1 16,3 3 0-16,-1 1 0 15,2-6 0-15,-5 1 0 16,-2-3 0-16,1-6 0 15,6-10 0-15,7-5 0 16,14-12-1-16,0 1 1 0,14-6 0 16,12-2 0-16,2-12 1 15,13-5 2-15,6-14-5 16,3-5-3-16,19-21-4 16,17-3-2-16,33-23 5 15,11-9 2-15,44-20-1 16,8-19-3-16,22-11 0 15,9-12-1-15,15-9 7 16,5-3 4-16,10 0 3 16,8 4 2-16,-20 12-2 15,-6 4-1-15,-17 17-1 16,-8 10 1-16,-30 16 0 16,-16 7 1-16,-38 24 1 15,-21 8-1-15,-23 27 2 16,-11 15 2-16,-31 22-2 0,-14 15-1 15,-40 27-5 1,-27 15-2-16,-34 30 0 0,-14 10-1 16,-23 17-1-16,4 8 1 15,3 5-2-15,-3 1-1 16,9-6 0-16,4-7 0 16,23-14 2-16,9-9 1 15,31-23 0-15,17-18 0 16,26-28 0-16,16-11 0 0,37-22-15 15,17-12-1-15,32-23-4 16,9-14 1-16,23-24 12 16,8-13 3-16,18-26 1 15,15-10 1-15,20-15 1 16,2-9 0-16,8 3 2 16,1 2 2-16,-9-1 3 15,-3 14-1-15,-29 10 1 16,-13 8-1-16,-123 23 91 47,-1 0-96-47,-59 135-4 15,19-18-2-15,-38 21-4 16,-73 52 0-16,-30 24-8 16,-10 13-5-16,9 18-9 15,-6 2-7-15,12 5-2 16,14-4 1-16,8-9 3 0,17-10 6 15,30-22 15-15,10-16 5 16,39-29 9-16,28-15 1 16,26-36 0-16,15-12-7 15,27-33-9-15,12-16 0 16,31-30-1-16,18-17 7 16,34-26 12-16,10-16 0 15,17-14 3-15,13-2 1 0,4-17 2 16,10-5 1-16,15-2 7 15,7-9 1-15,1 7-4 16,-3 1 1-16,11 6-6 16,-14-2 1-16,0 1 1 15,4 2-2-15,-17-1 1 16,-3 4 0-16,-5 16 0 16,-5 1 1-16,-12 11-1 15,-7 5 1-15,-14 6 0 16,-6 12-1-16,-1 6-1 15,-6 7-1-15,-8-3-2 16,-2 1 0-16,-15 9-2 16,8-1 0-16,10 11 0 15,-6-2 0-15,-6 4-1 16,-5-2 0-16,-12 5 1 16,2 1-1-16,4 6 0 0,-3 7 0 15,-3 11 0-15,-7 5 1 16,-23 13 7-16,-3 2 4 15,-21 6 8-15,-9 4-1 16,-3 1-1-16,-5 2-3 16,-1 0-2-16,0-2 1 15,-1 0 0-15,1 0 0 16,0 0-4-16,-8 4-1 16,-27 7-9-16,-42 17-7 15,19-1-18-15,-4 7-6 0,-10 14-6 16,4 11-4-16,-4 3 1 15,6 4 1-15,4 1 8 16,-7-5 9-16,6-9 14 16,-2-3 3-16,10-13 4 15,19-8 1-15,20-15-4 16,12-12-3-16,19-21-2 16,14-12 2-16,33-29 7 15,11-9 9-15,24-21 11 16,11-14 1-16,12-12-1 15,14-11-1-15,1-2-5 16,1 9 0-16,-13 15 4 16,-13 10-1-16,-12 27-1 15,-19 12 0-15,-30 27 1 0,-24 12 5 16,-39 25-1-16,-24 9-1 16,-31 27-10-16,-11 12-6 15,-18 19-4-15,2 4-1 16,-11 2-2-16,4-1 1 15,10-15 0-15,12-4 1 16,30-18 0-16,14-6 0 16,18-21-1-16,11-8-5 0,16-19-3 15,11-9 0-15,19-17 2 16,11-8 3-16,23-10 5 16,2-11 2-16,14 4 2 15,-12 1 1-15,-18 8 1 16,-2 12 4-16,-26 14 8 15,-3 10 0-15,-16 13 0 16,-6 12-3-16,-14 10-7 16,-6 9 0-16,-6 2-3 15,-1-7 3-15,10 0-19 16,3-10-29-16,13-12-23 16,13-5-1-16,20-37 34 15</inkml:trace>
  <inkml:trace contextRef="#ctx0" brushRef="#br0" timeOffset="48461.36">9165 6111 249 0,'-21'21'221'0,"0"3"3"16,3 6-11-16,-1 2-17 16,1-11-30-16,10-1 1 15,6-12-9-15,-2-8-3 16,19-13-2-16,-6-18-16 15,27-21-30-15,8-15-21 16,11-20-39-16,13-6-7 0,2-7-6 16,4 1-5-16,-5 14-10 15,-10 17-5-15,-23 31-1 16,-13 18 3-16,-40 26 3 16,-13 15-1-16,-32 25-6 15,-14 12-5-15,-9 18-4 16,0-3 0-16,3-5-1 15,2-3 0-15,4-12 0 16,6-7-1-16,25-16 1 16,11-15 1-16,34-24-2 15,19-10-1-15,28-32 0 16,16-9 1-16,27-21 13 16,5-6 5-16,15 2 9 15,2 3 0-15,-15 29-8 16,-13 17-4-16,-40 34-3 0,-26 14 6 15,-36 25 9-15,-13 12 1 16,-36 16-3-16,-3 1-7 16,-8-3-11-16,-3 1-19 15,16-15-56-15,7-7-33 16,4-13-54-16,15-13-15 16,7-16-36-16,1-7-370 15,17-7 408-15</inkml:trace>
  <inkml:trace contextRef="#ctx0" brushRef="#br0" timeOffset="49271.75">8836 5681 753 0,'-21'10'325'0,"-2"4"-176"16,-6-1 12-16,-2 3 1 16,-2 8-5-16,-1-6-7 15,6-5-3-15,9-7-28 16,0-8-22-16,6-15-35 15,5 4-19-15,-2-13-27 16,-6-3 4-16,11 7 3 16,2-3 2-16,0 6-3 15,11 8-6-15,-10 1-7 16,0 7-3-16,0 3-2 16,-9 3-1-16,10 3-2 15,-3-4 1-15,9 0 6 0,-5-2 10 16,17-1 24-16,17-7 11 15,73-26 1-15,-30 7-9 16,29 1-24-16,-2 2-10 16,8 5-6-16,-8 0 0 15,-10 8-1-15,1 0 1 16,-5 6-1-16,-8 4 1 16,-22 1 4-16,-10 6 4 15,-28-1 4-15,-5 3 3 0,-17 1 5 16,2 1 0-16,-13 1 3 15,-13 1 0-15,-14 1-6 16,-20 3-4-16,-20 3-6 16,-3 5-3-16,-8 0-4 15,7 1-1-15,22 3-3 16,4-4-1-16,31 4-1 16,0-10-1-16,15-8-1 15,6-4-2-15,13-15 0 16,15 1 1-16,15-14 2 15,21-5 0-15,8-1 2 16,6-1-1-16,8 12 1 16,-8 9 0-16,-18 17 2 15,-10 12 1-15,-19 17 6 16,-15 5 2-16,-15 8 7 16,-10 2 5-16,-10 1 6 15,2-2 2-15,-2-6-4 0,3-9-3 16,4-12-9-16,-3-5-2 15,11-14 2-15,2-3 1 16,6-8-1-16,10-6 0 16,3-10-6-16,3 1-4 15,5-3-2-15,-3 1-3 16,7 14 0-16,-3 3-1 0,-4 5 0 16,-4 5 1-16,-3 3-27 15,3 5-18-15,0 7-46 16,3 1-35-16,3 3-57 15,-3 4-51-15,2 3-457 16</inkml:trace>
  <inkml:trace contextRef="#ctx0" brushRef="#br0" timeOffset="50970.97">7196 10096 133 0,'38'-7'74'15,"5"5"-13"-15,-3-2 0 0,9 2 22 16,-9-4 16-16,14-2 29 16,7 0-6-16,3-9-17 15,15-1-1-15,14-13-10 16,10-5 0-16,9-10 9 15,-11-12 2-15,10-8 4 16,-3-10-10-16,5-3-25 16,6 0-12-16,-16 0-12 15,-6-3 3-15,1-7 11 16,-3-5 1-16,-13-7 1 16,12 4-8-16,-17-2-13 15,-4 7-4-15,2-4-10 16,-8-4-1-16,3 4-6 15,-9-9-2-15,1 13-6 16,-2 3-4-16,-19-5-5 0,4-1-1 16,-10-5-1-16,-12-3-1 15,-3 13-1-15,-3 8 1 16,-16 11 1-16,-3 5 2 16,-17 2 3-16,-7 9 1 15,-9 6 0-15,1 6-2 16,-11 7-2-16,-4 5-2 15,-17 4-2-15,-15 3 0 16,-2 3-1-16,-6 2 1 0,7 7 0 16,-3 0-1-16,-19 6-1 15,-2 6-1-15,-12 6 0 16,-2 9-2-16,10 10-1 16,-6 2 1-16,5 8 0 15,-1 7 1-15,7 5-1 16,2 2 1-16,-2 3 1 15,2-3 0-15,-2-2-1 16,2 3 0-16,9 3-1 16,3 3-1-16,2 0 1 15,1 0 1-15,4 8-1 16,2 3 1-16,10 6-1 16,7 0 0-16,8 0 2 15,-1-6-1-15,-2 6-1 16,-5-3 0-16,-6 6-2 15,3 7-1-15,16-1-4 0,13 6 1 16,14 0 2-16,4-3 2 16,9 4 4-16,4 1 1 15,6-2 0-15,0-6 1 16,2-2-1-16,3-6 1 16,1-5 3-16,8 0 2 15,7 3 5-15,6 1 3 16,15-1 2-16,5 1-1 15,19-7 1-15,-2-12 0 0,1-10 3 16,3-11 2-16,1-16 9 16,8-3 4-16,21-14-5 15,5 0-2-15,10-11-12 16,-4 0-4-16,-5-5-10 16,-2-5-18-16,11 0-52 15,-3-1-35-15,8 8 58 16</inkml:trace>
  <inkml:trace contextRef="#ctx0" brushRef="#br0" timeOffset="53687.51">4536 5353 267 0,'-4'-2'223'0,"-4"-1"0"16,-4-5-17-16,2 5-15 16,-3-7-28-16,12 10-1 15,-7-5-11-15,1 4-11 16,7 1-31-16,-10-7-19 15,11 7-34-15,2-2-13 16,6-2-12-16,5 3-2 0,10-10 0 16,10 5-2-16,11-5-8 15,2-3-2-15,9 1-4 16,-8-5-2-16,7 5-3 16,1 1-2-16,4 8-4 15,0 1 0-15,-13 3 2 16,-11 2 1-16,-16-1 2 15,-10 0 2-15,-3-1 2 16,1 7 4-16,-15-2 7 16,-3-2 4-16,-19-2 2 15,-11-1 0-15,-15-1-4 16,-9 1-2-16,-2 0-3 16,-3 0-4-16,7-7-5 15,4-1-6-15,13 3 5 16,5 0 1-16,18 14 4 15,-2 0 2-15,10 4-7 0,9 3-5 16,3-3-5-16,4-4-3 16,13-4 0-16,4 0 1 15,4-5 3-15,15-1 0 16,5 0 1-16,4 1 0 16,-2 0 0-16,1-3 0 15,-9 0 1-15,-9 1 2 16,-8-2 1-16,-10 4 3 15,-12-1 6-15,-6 2 4 0,-12 3 1 16,-3-7-1-16,-8 2-7 16,-9-9-1-16,-3-1-4 15,0 6 0-15,-2-4 3 16,3 1-1-16,13 8-1 16,-10-7 3-16,25 10 0 15,6 6 2-15,-1-9 0 16,9 1-3-16,8 2-7 15,-2-3-2-15,13 3 0 16,4 4 1-16,1-1 3 16,2-4 1-16,4 4-9 15,-2-4-21-15,6 3-66 16,1 4-52-16,-2 6-408 16,1 12 373-16</inkml:trace>
  <inkml:trace contextRef="#ctx0" brushRef="#br0" timeOffset="56473.73">4621 5334 241 0,'-10'-10'187'15,"9"11"9"-15,-3-1-36 16,4-1-26-16,0 1-38 15,0 0-18-15,0 0-28 16,-1-2-5-16,0 1 3 16,-1 0 6-16,1-1 17 15,-15-6 5-15,10 6 1 0,-49-10-7 16,43 15-16-16,6 1-3 16,-5-3-3-16,9 5-1 15,0 0-5-15,2 2-5 16,2-6-11-16,11 9-6 15,1-4-5-15,3 6 3 16,4-2 6-16,0-3 4 16,11-2 8-16,5-1-1 0,9-1-1 15,-6-2-5-15,19-2-9 16,2-6-4-16,11 2-9 16,12-1-1-16,-4-1-2 15,3 3 0-15,1-6-1 16,2 1 2-16,8 2 0 15,-2 4 0-15,-3 9 0 16,-2 2 0-16,-10 3 1 16,-15-2 1-16,5-7 1 15,-7 2 2-15,-7 0 0 16,6-2 0-16,-22 1 2 16,-7-3 0-16,-16-1 5 15,-5 0 8-15,-13 0 12 16,-17-4 4-16,-22-2 0 15,-12-1-7-15,-20 2-12 16,-7 1-3-16,-6 4-8 0,-8-3-1 16,-14 2-5-16,0 2-3 15,-10 6 0-15,4 5 0 16,5 3 2-16,-5 2 1 16,8 1 0-16,-3 1-1 15,13-1 1-15,11-1 0 16,18-5-1-16,14-5 1 15,16-1 0-15,17-6-1 16,18-2-3-16,10-2-3 16,31-2-5-16,1-1 0 15,16 0 2-15,12 3 4 0,4 0 2 16,16 2 1-16,18 4-1 16,2-2 1-16,19 0 0 15,0 0 1-15,5-7 1 16,3-2-1-16,2-3 0 15,-5-2 1-15,-7 0 1 16,0 1 1-16,-22 4 0 16,-17-2-1-16,-17-2 3 15,-16 4 1-15,-17-1 6 16,-2 4 3-16,-24 6 9 16,-13-8 0-16,-16 1-5 15,-18-12-4-15,-8 1-12 16,-5 10-2-16,-26-10-2 15,-2 12 0-15,-31 2-2 16,-9-7-1-16,-16 14-2 16,-13 2 0-16,-14 5-2 0,-1 13 0 15,-4 5-1-15,1 4 1 16,25 2 1-16,0-1 2 16,36-4 2-16,16-5 2 15,24-10 5-15,23-4 1 16,31-8-5-16,21-4-1 15,41-2-3-15,9-2 0 0,38-1 1 16,10 1 0-16,21-5 2 16,14 0-1-16,6-5 1 15,0-4 1-15,3 0-1 16,-7-5 1-16,-8 5 1 16,-4 5 1-16,-36 2 1 15,-12 6 1-15,-28 2 0 16,-23-7 1-16,-22 4 7 15,-12 2 2-15,-28 3 0 16,-5-1 0-16,-19 3-8 16,-10-3-4-16,-15-8-1 15,0 6-1-15,-21-2-3 16,-7 3 0-16,-11 14-3 16,-9 5 0-16,-1 2 1 15,-4 2 1-15,14-5 0 16,1 3 1-16,31-2 0 15,14-2-1-15,30-6 0 0,14-2-2 16,14-4-7-16,18 4-2 16,26-5 0-16,24-4 1 15,35-6 8-15,26 1 3 16,24-4 1-16,2-5 1 16,11 4 0-16,-12-4 0 15,-24 4 0-15,-6 6 0 16,-44 7 1-16,-20-2 2 15,-24 7 1-15,-20-2 2 0,-8 2-2 16,-20 3 0-16,-18 0 0 16,-21-6-2-16,-29-4-1 15,-8 4 0-15,-22-2-2 16,11 8-2-16,-7 9-1 16,5-3-2-16,17 12-1 15,0 3-1-15,29 0 0 16,14 1 0-16,20-10-2 15,24-5 1-15,24-7 2 16,23 0 3-16,37-5 4 16,16-2 3-16,26-8-2 15,14-7 0-15,7-2 0 16,3 3 3-16,-9 6-36 16,-8 8-1-16,-14 6-7 15,-13 7 235-15</inkml:trace>
  <inkml:trace contextRef="#ctx0" brushRef="#br0" timeOffset="59815.59">9416 4856 448 0,'-18'1'248'15,"0"4"-68"-15,-5 3-6 16,3 4-6-16,1 3-22 15,0 0-17-15,1 3-35 16,-6 0-11-16,-7 7-11 16,-6 2-6-16,-6 11 6 15,-9 0-8-15,-13 7-19 0,-7 5-4 16,-14-3-26 0,3 4-7-16,3 0-3 0,9-1 3 15,9 3 7-15,2-3 2 16,3 0 1-16,-4 1-3 15,-12 2-4-15,1 3-3 16,-10 4-1-16,2 7 0 16,-12-1-3-16,-10 6 0 0,-10 1 4 15,-8 0-1 1,-4 12 4-16,-1 3 1 0,-10 3-4 16,-6 1-1-16,3-6-2 15,-8 8-1-15,1 10 0 16,6 3-2-16,2 4-1 15,5-8 0-15,8-10 1 16,0 1 3-16,-1 3 8 16,8 2 2-16,-3 2 5 15,-5 1-2-15,-5 1-5 16,-2 1-1-16,11 2-2 16,-1-2 0-16,4-7 0 15,-6-6-1-15,4-9-4 16,8 2 5-16,-4 2 22 15,9 0 10-15,3-3 9 16,5-6-5-16,17-13-21 0,5-7-9 16,4-9-7-16,4-5-2 15,10-11 1-15,8-6 0 16,24-17 6-16,10-7 3 16,21-9 0-16,13-10-2 15,20-12-8-15,12-7-3 16,17-9-5-16,5-7-2 15,13-11-2-15,4-6 0 16,25-18 1-16,16-5 0 0,11-11 3 16,0-7 6-16,14-5 11 15,-3-10 0-15,14-9 1 16,17 1-6-16,-3-10-7 16,6 1 0-16,15-3-2 15,-1 0-1-15,-1 4 0 16,8-5 0-16,-8 0 0 15,0 0 1-15,4 0-1 16,-9 7 0-16,-9 6 0 16,10 1 2-16,-14 11 0 15,-8 5 0-15,12 1 0 16,-16 5-1-16,-7 3-1 16,0 4 1-16,-26 15 0 15,-11 8 1-15,-30 10 2 16,-9 9 2-16,-36 10 2 15,-8 8 1-15,-15 15 1 0,-9 6 0 16,-16 12 3-16,-6 4-2 16,-13 6-2-16,-7 8-4 15,-10 11-4-15,-3 13-1 16,-34 9-1-16,-15 10 0 16,-29 13-1-16,-11 6-1 15,-13 12 0-15,-6 6-3 16,-15 17-5-16,-7 6 1 15,-21 14 2-15,-4 3 2 0,-5 6 4 16,1 4 0-16,12 8-2 16,-1-1 1-16,-2 5 2 15,-4-8 0-15,14-5-1 16,-2 1 1-16,20-13 0 16,17 7 1-16,13-21 0 15,8-6 0-15,16-17 1 16,-3-21 0-16,15-4 1 15,21-10 0-15,11-13 0 16,15-5 1-16,20-17 1 16,6-5 1-16,19-13-6 15,8-6-4-15,18-19-3 16,7-10-4-16,29-14 3 16,6-15 2-16,35-10-2 15,12-8 0-15,15-24-1 16,10 0 1-16,18-21 3 0,9-2 1 15,18-5 2-15,22-6-1 16,-4 5 1-16,-3-1 1 16,4 5-1-16,-13 3 2 15,-5 5-1-15,9 3 2 16,-17 11 1-16,-12-4-1 16,-1 10 2-16,-17 2-2 15,-14 14 1-15,-15 6 0 0,-27 9 2 16,-16 6 1-16,-22 8 1 15,-5 14 0-15,-27 12 1 16,-9 11 1-16,-18 17 0 16,-13-1-2-16,-18 19-5 15,-15 0-1-15,-16 19-3 16,-8 7 0-16,-27 8 0 16,1 16 0-16,-30 7-3 15,-3 11 0-15,-15 20-1 16,-15 3-1-16,2 19 3 15,-24 2 2-15,-7 15 1 16,5 9 2-16,-23 7-2 16,7 4 0-16,9 9 1 15,-15-4 0-15,18 3 1 16,10 1 0-16,-4-8 2 16,4-2 2-16,12-7 3 15,-2-6 4-15,12-6-2 16,15-7 1-16,18-17-2 0,5-3-2 15,12-20 0-15,13-10 0 16,9-11 0-16,18-16 1 16,29-21 2-16,12-10 2 15,16-26 0-15,11-5-3 16,17-29-5-16,12-5-3 16,25-21-6-16,14-14 1 15,32-14-1-15,7-11 0 0,18-18-2 16,12-13 1-16,20-16 4 15,11-8 0-15,20-8 0 16,17 0 0-16,-10-11-1 16,12 11 0-16,14-3 2 15,-26-10 2-15,39 14 0 16,-9-18 2-16,-4 8-2 16,15 11 0-16,-34 10 1 15,-9 4-1-15,-9 13 1 16,-15 8 0-16,-20 10 0 15,-5 11 0-15,-18 21 0 16,-14 3 0-16,-19 14 1 16,-13 10 0-16,-36 12 0 15,-10 13 1-15,-18 18 1 16,-12 8 1-16,-20 17-4 16,-10 10-1-16,-25 22-5 15,-21 7-1-15,-27 18-1 0,-24 1 0 16,-2 20 1-16,-3 9-1 15,-15 24-1-15,5 13 2 16,-29 6 0-16,4 9 0 16,-18 9 3-16,-4 8 1 15,-14 21 1-15,-8 6 1 16,-2-3 0-16,-2 5 0 16,21-6 1-16,-8-8 1 0,16-1 3 15,11-5 2-15,4-10 0 16,11-10 1-16,14-14 1 15,-1-10 1-15,19-14 2 16,1-5-1-16,18-18-1 16,5-10-2-16,15-17-1 15,13-9 0-15,14-13 0 16,8-5 0-16,1-13 2 16,-1-6 0-16,9-9 0 15,-1-7-1-15,18-7-3 16,5-3-3-16,10-6-5 15,6-1-6-15,3-7-21 16,4-1-11-16,0-2-29 16,1 3-15-16,-1 7-28 15,-3 3-38-15,-6 7-46 16,-4 4-31-16,-3 9-64 16,-2 5-246-16,7 2 370 0</inkml:trace>
  <inkml:trace contextRef="#ctx0" brushRef="#br0" timeOffset="61645.72">3814 8518 365 0,'24'-35'230'0,"-12"10"-13"15,-7 8 2-15,1 8-17 16,-12 5-17-16,-5 10-31 16,-9 3-20-16,-23 14-58 15,0 12-1-15,-5 18-8 16,1 4-12-16,-3 9-8 16,3 6-4-16,-9-8 6 15,9 2 6-15,7-8 0 16,1-5-3-16,15 1-8 15,-3-6-6-15,11 0-8 16,3-10 0-16,15-9 2 16,8-2 4-16,8-9 0 15,6 2-3-15,-3-15-7 0,6-5-6 16,10-1-6-16,8-1-4 16,19-3-3-16,5 4-2 15,20-16-2-15,3-1 1 16,4-8-1-16,-3-3 0 15,-13 2 1-15,-8-2-1 16,2 9-1-16,-2 1 1 16,-7 4 1-16,-3 4 1 15,-25 4 7-15,-9 3 4 0,-17 3 9 16,-16 1 3-16,-16 3-2 16,-13 2-2-16,-14 5-10 15,-3 5-2-15,-9 4-4 16,0 10-1-16,-13-3-1 15,3 4 0-15,-16-5-1 16,-12-4-2-16,3 14-1 16,-2-4-2-16,20 9 0 15,8 5-2-15,13-11 0 16,7 2 0-16,13-2 0 16,9-8 1-16,13-5 0 15,3-7-2-15,11-11-1 16,2-6 0-16,11-8 1 15,1-8 1-15,15-7 2 16,3-5 2-16,5-13-1 0,4-3 2 16,-3-17-1-16,5-7 0 15,3-8 0-15,2-10-1 16,3-7 0-16,5-3 1 16,-4-9 2-16,-11-3 1 15,-10 9 1-15,-12 10 0 16,-12 22-1-16,-1 18 1 15,-10 24 2-15,-1 8 1 16,-14 8-3-16,-2 8-1 0,-12 7-5 16,-5 4-2-1,2 15-2-15,-6 4 0 0,2 14-1 16,2 10 1-16,-4 21 2 16,1 2 0-16,-4 11 2 15,0 1 0-15,0-11 0 16,0 0 1-16,11-9-1 15,0-3 0-15,5-5 0 16,14-2 0-16,-5-11 1 16,8-5 0-16,8-4 1 15,-7-16 1-15,8-1 0 16,2-6 1-16,1-16 0 16,6 4 0-16,3-13 0 15,10-8-1-15,2-9-1 16,7 1-1-16,5-7-1 15,1-2 0-15,10 3 0 16,6-2-2-16,10 5 0 0,3-4 1 16,14 4-1-16,7-5 2 15,-2 6 0-15,-9 1 0 16,-18 7 1-16,-20 0 1 16,-17 13 1-16,-5 3 0 15,-17 11-1-15,-1 12-1 16,-21 5-1-16,-47 44-2 15,27-26 1-15,-3 8 1 16,-7 1 0-16,4 3 0 16,-6 1 0-16,10-2 0 15,4 1 0-15,3-11 0 16,9-1 1-16,12-12 0 16,6-8 0-16,9-14-2 15,5-6-1-15,1-14-2 16,9 1-1-16,10 0 3 15,1-7-1-15,7-1 2 16,-2-1 0-16,-2-4 1 16,-2 1 0-16,-10-1 4 15,-4-5-1-15,-8-2 4 16,-3 1-1-16,-4-1 0 16,-3-3 1-16,-11-5-3 15,-1 7 1-15,-8-8-2 16,0 0 0-16,3-2-1 15,-1-8-1-15,5 0-1 0,-11-6 0 16,16 12-4-16,7 4-1 16,11 15-3-16,11 7 0 15,-3 5 0-15,-1 5 2 16,1 5 0-16,9 8-1 16,13 13 0-16,-4 10 0 15,3 19 3-15,1 10 1 16,-12 4 2-16,3 6 1 15,-7 0 0-15,-2-4 0 0,-5 4 0 16,-4-9 0-16,1-3 1 16,0 0 1-16,1-10-1 15,-1-2 2-15,0-6-2 16,-1-3 0-16,-1-8 0 16,1-3 1-16,-3-8 0 15,3-1 0-15,-3-2 1 16,-2-3 2-16,2-1 2 15,0-5 0-15,0-1-2 16,0 0-1-16,0-1-3 16,0 1 0-16,25-9-1 15,36-18-1-15,-20 22-1 16,-1-1 1-16,7-6 0 16,5 5 0-16,-3-11 1 15,4 6-1-15,2 2 0 0,-2-5 1 16,-1 5-22-16,2-1-27 15,4-3-62-15,2 2-41 16,30 2-522-16,3-6 473 16</inkml:trace>
  <inkml:trace contextRef="#ctx0" brushRef="#br0" timeOffset="65409.74">6724 11429 596 0,'-22'-8'294'0,"0"8"-93"15,-4 0-32-15,3 4-32 16,-2 3-12-16,-1-2-5 16,0 1 7-16,6 13-7 15,0 2-8-15,9 12-27 16,0 18-18-16,5 8-20 16,1 9-7-16,5 10-12 15,0-9-6-15,11 8-7 16,9-7-2-16,20-2-3 0,9-9-1 15,14-21-4-15,4-5-2 16,3-12 1-16,1-2 0 16,2-8 2-16,-2 0 0 15,14-11 1-15,6 4 0 16,-3-2 0-16,-4-6 0 16,-22-1 0-16,-14-11-1 15,-13 3 1-15,-5-1 1 0,-6-8 1 16,-5 0 1-1,-9-12 0-15,-3-3 1 0,-7 2-1 16,0-3-2-16,-4 5-2 16,-2 4-1-16,-5 1-2 15,-2 5 0-15,1 0 1 16,-5-2-1-16,2 0 0 16,3 0 0-16,-2-3 0 15,-1-9-1-15,1 1-1 16,-2-2 0-16,-2-3 0 15,10 14 0-15,-5 0 0 16,5 1-1-16,3 7 0 16,-4 0 0-16,8 3 0 15,-3 2-2-15,8-5 0 16,-3 1-2-16,12-4 2 16,0 1 0-16,0 2 1 15,2 3 1-15,-6 6 0 0,-4 3 0 16,5 3-2-16,-3 3 0 15,9 0 2-15,2-5-1 16,3-5 1-16,6-4 0 16,-1-8 1-16,1-5 0 15,0-5 0-15,1 0-1 16,1-9 0-16,6 11 0 16,8 0-1-16,0-2 1 0,5 7 0 15,-2-9 0-15,-8-2 0 16,3 2-1-16,-8 1 1 15,-4 2 0-15,-5 7 1 16,-4 1 0-16,1 6 0 16,0 3 0-16,6 4-1 15,-7 1 0-15,-5 1 0 16,1 2-1-16,-7 1 1 16,5 2 0-16,-3 4 0 15,-3 2 0-15,-6 6 1 16,1-1 0-16,-3 0 0 15,-3-1-1-15,5 7 0 16,1 2-1-16,3 5 0 16,2 6 0-16,-5 4 1 15,-1 0 0-15,-5 4 0 16,-3 6 2-16,-7-2-1 16,-2 6 0-16,0 5 0 0,2-6-1 15,5 1 1-15,0-6-1 16,5-6 0-16,2-3 0 15,-2-4 0-15,7-7 0 16,4-8 0-16,3-2 0 16,3-8 0-16,3 7 1 15,6-5 1-15,2 0 0 16,12-2 0-16,-6-3-1 0,8-6 1 16,4 0-1-1,-7-11 2-15,11-1-1 0,-6-3 0 16,1-1 0-16,-6 0-1 15,-2 0 0-15,-1 4 1 16,-7-2 0-16,-2 3 0 16,-2-4 0-16,-3-2 1 15,2-7 0-15,1-6 1 16,1 1-1-16,6-13 1 16,-4 2 0-16,-1-3 0 15,-4-2 0-15,-4 1-1 16,8 6 1-16,-12-8-2 15,4 2 1-15,-5-1-1 16,-8-5 1-16,6 11-1 16,-2-4 0-16,-11 1 3 15,-11 3 0-15,-1 2 1 16,-12 2-2-16,-4 8-2 0,9 0-1 16,-1 4-1-16,3 10 0 15,4-2 1-15,-5 5-1 16,-3 8 1-16,-4-4 0 15,-2 11 0-15,-3-2 0 16,-8 5 1-16,-3 1 1 16,-1 4-1-16,-3 5 1 15,0-4-2-15,-1 4 0 0,-12-6 0 16,1 2-1-16,2 11 0 16,3 1 0-16,0 12 0 15,1 3-2-15,-4 3 1 16,-5 6 1-16,-2 14-1 15,-9 2 1-15,-6 16 0 16,0-4 0-16,0 5 0 16,14 3 0-16,-1-9-1 15,0 5 1-15,-8 3 0 16,-7-3 0-16,1 6 1 16,4 2 0-16,13-3-1 15,9 2-1-15,7 0 0 16,8 1 0-16,11-3 0 15,9-1 3-15,6-14-28 16,9-11-23-16,7-10-85 16,-2-11-45-16,9-2-91 0,-6-1 31 15,-2 1 150 1</inkml:trace>
  <inkml:trace contextRef="#ctx0" brushRef="#br0" timeOffset="66147.06">7158 11030 405 0,'-9'-13'251'0,"-1"11"-14"15,-6 0-28-15,-3 10-55 16,-1 5-26-16,-2 8-45 16,-3 4-16-16,-5-3-29 15,0 5-12-15,-6 7-6 16,6 1 7-16,-8 11 14 15,-2-9 8-15,-10 15 8 16,-5 1-5-16,8 7-10 16,2 4-7-16,17-17-15 15,6-5-3-15,9-15-2 16,7-6 0-16,6-11-4 16,7-2 5-16,10-13 10 15,13-4 3-15,11-8 5 16,8-12-4-16,14-5-13 15,-10-2-3-15,-3-9 5 0,-5 0-20 16,-3-2-72-16,0 0-56 16,2 9 69-16</inkml:trace>
  <inkml:trace contextRef="#ctx0" brushRef="#br0" timeOffset="70076.89">7465 11954 190 0,'-3'12'160'16,"4"4"7"-16,-1 2-28 15,-5 0-31-15,5 4-32 16,-4-3-8-16,8-1-5 15,1-1 5-15,1-17 29 16,-1-5 7-16,1-20 5 16,5-8-15-16,6-8-40 15,6-2-18-15,-1 0-23 16,2 3 4-16,-6 9 15 16,-4 9 5-16,-6 12 7 15,-5 6 3-15,-6 17-6 0,-10 5-2 16,-8 16 2-16,-7 4-7 15,-4 7-4-15,-1 0-2 16,-1-8-9-16,-3-5-4 16,7-21-3-16,21 0-3 15,-4-27-1-15,14-7-2 16,-1-20-1-16,-2-12-1 16,12-6 1-16,-9-2 1 0,6-2-1 15,-6 8-2-15,-3 21 3 16,-2 9 14-16,-15 35 11 15,-8 5 4-15,-16 22 3 16,-5 11-14-16,-2 6-10 16,-1 5-4-16,14-5-4 15,9-2-2-15,9-12-1 16,8-8 0-16,5-25-2 16,6-8-1-16,8-25 0 15,-1-9 1-15,9-18 0 16,4-7 0-16,4-3 1 15,1-2-1-15,-4 9 4 16,-8 8 1-16,-16 17 4 16,-8 18-1-16,-17 26-2 15,-2 18-1-15,-13 29-4 0,0 5-1 16,2 13 1-16,-12-4-1 16,17-6 1-16,9-3 0 15,11-27-2-15,16-12-3 16,13-36-1-16,3-22 0 15,16-25 4-15,3-11 0 16,1-11 1-16,0 2 1 16,-12 4 1-16,-13 4 2 15,-17 19 5-15,-14 10 1 0,-11 27-3 16,-6 18-4-16,1 27-4 16,-6 10-1-16,-6 13 1 15,-2 1 0-15,-6 1 0 16,7 2 0-16,10-8 1 15,2-9-1-15,19-13 1 16,4-13-1-16,11-14-1 16,7-7-1-16,10-15 0 15,12-4-2-15,11-16 2 16,7-6 0-16,12-8 1 16,-6-8 0-16,7 0-1 15,-7-1 0-15,-3 8-1 16,1 8 1-16,-21 21 2 15,-6 9 0-15,-17 23 3 16,-10 17 1-16,-13 21-1 16,-6 14-1-16,-4 22-1 15,-1 6-1-15,-3 4 0 0,2-4 1 16,-3-9 0-16,2-8 0 16,25-23-1-16,-2-17-3 15,16-36 1-15,25-17-1 16,4-39 2-16,18-16 1 15,15-21-2-15,-4-19 1 16,22-17 0-16,7-4-1 16,-1-8 8-16,-11 5 4 0,-22 28 3 15,-13 21 0-15,-23 45-7 16,-5 27-1-16,-25 47 2 16,-9 20 4-16,-10 35 4 15,-9 13 1-15,-9 8 2 16,-3 1-2-16,-17-11-2 15,3-2-4-15,14-32-6 16,16-13-4-16,46-37-1 16,15-22-1-16,28-29 2 15,4-21 1-15,12-22 0 16,0-18 1-16,4-5-2 16,0 3 0-16,5 4 1 15,-6 21 1-15,-21 20 2 16,-11 15 1-16,-36 36-1 15,-12 13 0-15,-17 33-3 16,-9 13 1-16,-22 25-1 16,-2 14 1-16,-7 6 0 0,8-2 0 15,12-13 2-15,8-16-1 16,21-36-3-16,3-16 0 16,25-46-2-16,15-14 1 15,26-29 1-15,4-14 0 16,5-3 1-16,-3-5 0 15,-20 4 2-15,-17 6 2 16,-15 14 5-16,-10 14-1 0,-16 38-3 16,1 24-5-16,-16 37-4 15,-10 17-3-15,-12 25 2 16,-11 7 0-16,0 6 2 16,7 3 1-16,15-15 1 15,14-14 0-15,25-30-2 16,4-25-2-16,24-34 2 15,8-18 1-15,22-23 4 16,4-7 0-16,5 0-2 16,-9 2 0-16,-17 6 1 15,-2 7-1-15,-17 3 1 16,0 10 0-16,-5 19-3 16,-3 10-1-16,1 26-3 15,-6 13 0-15,-4 17 3 16,-2 4 0-16,-5 8 2 15,0 3 2-15,-1-1-1 0,1-3 0 16,5-13-1-16,4-9-2 16,9-19-9-16,4-5-4 15,5-17-1-15,5-12 0 16,15-23 9-16,9-9 4 16,14-18 0-16,2-3 1 15,-7-2-1-15,-10 5 0 16,-15 19 2-16,-9 12 1 15,-16 29-4-15,-9 16-1 0,-9 33 0 16,-12 17 0-16,-3 29 3 16,-6 3 2-16,-3 3 0 15,10-5 1-15,3-21 0 16,3-8 0-16,15-22-1 16,-2-12-2-16,7-18 2 15,10-8 0-15,7-15 2 16,7-8 1-16,7-8-2 15,0 2 1-15,-7 5-1 16,-4 4 0-16,-12 26-1 16,-10 4 0-16,-14 31 0 15,-10 15 0-15,-9 15 1 16,-7 8 1-16,10 5-1 16,-1-3-1-16,14-16 0 15,12-3 0-15,-1-31-2 16,6-9 0-16,7-12 1 0,-6-14 1 15,11-5 2-15,4-8 1 16,1-6-1-16,6-3 0 16,-6-1 0-16,1 2-2 15,-9 14 1-15,-4 8-1 16,-14 21 1-16,-8 16 1 16,-13 11-1-16,-2 6 0 15,-6 8 0-15,1-6-1 0,2-6 1 16,2-4 0-16,14-16-1 15,1-11 0-15,22-18-2 16,0-16 2-16,4-21-1 16,2-9 1-16,-9-8 1 15,2 3 2-15,-13 11 1 16,6 11 0-16,-11 22-4 16,3 17-1-16,-6 18-2 15,-5 12 0-15,-3 9 2 16,0 4 0-16,0-7 0 15,0-4-1-15,16-6-1 16,0-10 0-16,13-2-1 16,9-9 1-16,6-12 2 15,-2-10 1-15,13-20 1 16,1-8 0-16,7-13 3 16,7-4 1-16,-2-7 0 15,-4 3 0-15,-9 5 2 0,-10 4 0 16,-14 20 3-16,-11 2 1 15,-15 18-4-15,-5 17-3 16,-14 1-4-16,-4 19 0 16,-7 20-1-16,-2-2 1 15,4 16 0-15,1-7 0 16,4-17 1-16,10-6-1 16,13-19-1-16,12-11 0 0,20-23-1 15,-3-16 1-15,11-13 1 16,4-3 0-16,-8-12 1 15,-3 5 2-15,-9-1 2 16,-18 5 1-16,-1 27 0 16,-9 9-2-16,-24 27-4 15,7 14-2-15,-32 22-2 16,0 17 2-16,7 9 1 16,-9 6 1-16,10-1 0 15,-2 0 0-15,-10 3 0 16,-6-5 1-16,-7 1 0 15,2-5 0-15,23-13 0 16,16-11-1-16,29-31-2 16,12-11-2-16,16-31-2 15,9-7 0-15,16-11 1 16,12 1 1-16,-3 4 2 16,-1 8 1-16,-19 23 3 0,-25 6 3 15,-27 27-1-15,-17 13 0 16,-25 20-3-16,-5 12 0 15,0 14 1-15,-9 4 0 16,-21 4 1-16,-1 2-1 16,-6 1-1-16,6-5 0 15,30-6 0-15,6-12-1 16,7-16-3-16,5-11-3 0,4-21-2 16,5-11-3-16,18-15 1 15,12-9-2-15,24-3-4 16,8 2 1-16,10 12 1 15,-8 10 4-15,-18 19 7 16,-10 16 0-16,-17 18 4 16,-2 13 1-16,-6 6 1 15,1 6-1-15,0 1-1 16,2-4 0-16,14-3-2 16,8-11-1-16,21-17-7 15,8-13-1-15,30-13 1 16,16-7 1-16,12-6 7 15,6-4 1-15,-12 0 0 16,-6 0 1-16,-9 3 0 16,-12 4 1-16,-9 5 3 15,-12 1 2-15,-12-1 4 16,-2 0-7-16,-5-9-43 0,-1-4-29 16,2-16 491-16,3-14-343 15</inkml:trace>
  <inkml:trace contextRef="#ctx0" brushRef="#br0" timeOffset="70950.81">10564 7044 249 0,'-5'13'219'0,"4"3"60"16,-2 11-17-16,-4 14-74 15,-3 8-35-15,-5 25-38 16,-3 12-22-16,-1 15-12 15,-4 10 5-15,-10-1 2 16,2 8 5-16,-2 0-4 16,3-9-13-16,8-4-23 15,-6-6-14-15,-2-10-3 16,-3 2 0-16,4-5 0 16,10-4-5-16,-2-13-6 15,7-6-4-15,-3-16-1 16,4 1 0-16,-2-5-2 15,-3-4-3-15,5 3-4 16,-13-7-2-16,-2 5-3 16,6 6-1-16,-9 6-1 0,5 3 0 15,-1 10-1-15,-9-7 0 16,-1-2 0-16,-5 0 1 16,-8-3 0-16,5 7 1 15,-22 3-2-15,-1 7 1 16,-1-4-2-16,-4 1 1 15,23-4-2-15,-1-6 1 16,9-2-1-16,4-3 0 0,6-5 1 16,-2-8 0-16,2-7 3 15,1-6 0-15,2-11-9 16,13-5-22-16,1-10-96 16,15-5-64-16,16-3 109 15</inkml:trace>
  <inkml:trace contextRef="#ctx0" brushRef="#br0" timeOffset="71916.97">6621 11810 640 0,'-13'2'320'0,"-10"6"-89"16,-6 3-10-16,-6 4-40 15,-4 2-21-15,-9-1-42 16,2-2-26-16,-10-3-33 16,1-2-7-16,-16 4 0 15,-13 1 4-15,-4 6 15 16,-13-1 1-16,9 5-8 16,6-1-7-16,-10 3-16 15,3-4-5-15,7 2-13 0,-3-7-6 16,24-4-9-16,9-1-3 15,7-12 7-15,10 2 7 16,7-6 14-16,-2-2 5 16,-7-5-5-16,-15-2-4 15,-13 0-14-15,0 12-5 16,5 9-4-16,14 5-3 16,12 9-1-16,3-8 0 15,8-9-1-15,7 3 1 16,4-9-1-16,8-4 0 0,7 3-11 15,1-7-21-15,8-4-36 16,-4 0-28-16,6-8-74 16,3-2-34-16,10-1-199 15,9-3 252-15</inkml:trace>
  <inkml:trace contextRef="#ctx0" brushRef="#br0" timeOffset="72299.78">5141 11685 459 0,'-3'-2'258'0,"-1"5"-35"16,-4 2-30-16,-1 16-56 16,-18-11-21-16,-10 13-27 0,-2 7-6 15,-14-2 5-15,-2 6 6 16,2 0-7-16,6 0-6 15,4 1-21-15,9 2-8 16,5-4-10-16,3 7-2 16,5-8 2-16,5 3-2 15,5 2 0-15,-1-11 2 16,7 7-1-16,3-7 1 16,9-3-3-16,3 4-5 0,14 3 0 15,5 2 0-15,8 3 1 16,6-3-2-16,11-4-8 15,2-6-7-15,13-5-6 16,0-5-2-16,-8-8 14 16,2-3-21-16,-8-6-64 15,3-3-49-15,11-1 53 16</inkml:trace>
  <inkml:trace contextRef="#ctx0" brushRef="#br0" timeOffset="104899.35">4194 9921 540 0,'-22'20'332'16,"-1"0"-55"-16,3-9-31 15,3-1-25-15,5-6-53 16,1-4-23-16,8 1-50 0,3-3-17 16,7-3-14-16,-7 3-9 15,13-3 2-15,21-11 6 16,58-32 3-16,-19 9-3 16,10-14-16-16,15-7-9 15,-1-17-13-15,-6-3-3 16,13-3-5-16,1-4-3 15,8-6-1-15,2-5 2 16,-15-7 4-16,-6 0 0 0,2 10 3 16,-1 7-2-16,-1 12-8 15,-2 7 0-15,-18 0-7 16,-6 4-1-16,-6 7 1 16,-11 2 0-16,-11 15 1 15,-6 8-1-15,-14 17 0 16,-16 8-2-16,-21 19-7 15,-13 7-3-15,-29 24-11 16,-7 13-2-16,-6 23-2 16,-22 12 3-16,-13 5 7 15,-3 8 5-15,-18 5 5 16,10 7 1-16,10 7 1 16,-5-2 0-16,19-12 0 15,12-12 0-15,31-30 0 16,28-19 2-16,24-40 7 15,26-15 11-15,49-41 16 0,24-12 7 16,36-29 5-16,5-23-3 16,15-23-16-16,-2-6-5 15,7-9-10-15,13 5-8 16,-14-5 2-16,0 1-1 16,-7 4-2-16,-7 5 0 15,-12 21 0-15,-9 2-1 16,-9 20-1-16,-17 5 1 0,3 12 0 15,-4 7-2-15,-9 0 1 16,4 1 0-16,-8 0-1 16,-4 4 1-16,6 6-2 15,7 7 0-15,-7-3 1 16,-11-7-1-16,13 11-1 16,-11 2 2-16,-6 1-1 15,15 11 0-15,-18-10 0 16,-3-1 1-16,7 7-2 15,-1 2 2-15,-5-2-1 16,4 4 1-16,-3-8-1 16,0-7 1-16,2 4-1 15,1-3 1-15,-4 3 0 16,-1 4-1-16,-13-4 1 16,-3 4 0-16,-5 6-1 15,0 3 0-15,1 12 1 16,-10-7 0-16,-4 0 0 15,0-4 0-15,-9 7 0 16,4-3 0-16,-2 2-1 0,0 12 0 16,-4-12-1-16,1 5 0 15,-13-2 1-15,12 8 0 16,-8 2 1-16,3 3 2 16,6 2 0-16,-18-11 0 15,17 3-2-15,-8-1-2 16,0 3 1-16,5 3-1 0,-8 3 1 15,6 1 0-15,-2 2-1 16,-1 5-1-16,-8-1 0 16,5 5 1-16,-4 0 0 15,-1 1 1-15,7 1 2 16,-8 0 1-16,-1 1 4 16,-3 2 2-16,-2-3 1 15,1 0 0-15,0 0-3 16,-11 27 1-16,-15 50 1 15,8-25 0-15,6 20-2 16,4 2-2-16,0 2-2 16,5 2 0-16,-2-14 0 15,-5-1 0-15,7-3 0 16,6 5-1-16,-1 1 2 16,-1-10 0-16,-1-17 3 15,-7-14 0-15,1-21-7 16,7 0-12-16,-2-12-53 0,0-1-28 15,-4-13-71-15,-7-4-36 16,-16-17-68-16,-11-9-302 16</inkml:trace>
  <inkml:trace contextRef="#ctx0" brushRef="#br0" timeOffset="105671.11">8856 5884 741 0,'-16'-36'325'0,"-8"8"-147"16,1 5-9-16,-8 6 2 15,-1 6-1-15,-1 0-9 16,4 1-15-16,15 7-33 16,8 0-18-16,21-6-20 15,13-3-8-15,22-18-4 16,12-8 1-16,26-6-5 15,-2 2-7-15,4 3-15 16,-3 4-9-16,-18 14-13 16,-11-2-5-16,-27 15-3 15,-12 4 1-15,-21 4 2 16,-11 9 0-16,-17 4-1 16,-8 8-1-16,-19-3-3 0,-9-1-2 15,-1 1 1-15,-15-6-1 16,5 1 0-16,8 1 1 15,6-7-2-15,16 0 0 16,18-7 0-16,10-4 1 16,23-3 4-16,11-5 1 15,24-3 8-15,15-9 3 16,24-4 5-16,8-4 3 16,16-2-2-16,-3 2-2 0,-21 6-7 15,-14 7-3-15,-42 12-3 16,-19 7-2-16,-37 13-2 15,-18 0-1-15,-21 5-2 16,-8 0-1-16,-10 0 0 16,5 1-1-16,13 0-1 15,14-3 0-15,39-6 0 16,16-1-1-16,24-6 1 16,13-2 0-16,29-3 4 15,5-5 6-15,19-2 9 16,2-1 3-16,-4-1 0 15,-1 2-4-15,-11 3-10 16,-2 0-2-16,-12 4-1 16,-4-1-1-16,-17-2 1 15,-12 0 0-15,-10 1 1 16,-3 1-2-16,2 6 0 0,-5 1-2 16,-6 10-1-16,-3 6 0 15,-9 14 1-15,2 14 1 16,1 27 3-16,-1 9 1 15,2 11 0-15,8-2 0 16,3-10-3-16,5 0 2 16,-3 5-15-16,-3-5-36 15,10-3-83-15,4-11-13 16,12-9 72-16</inkml:trace>
  <inkml:trace contextRef="#ctx0" brushRef="#br0" timeOffset="107579.92">8604 5145 480 0,'10'-17'274'0,"1"5"-42"16,-2-1-32-16,-4 3-38 0,-1 2-22 15,-4 4-25-15,-2 0-6 16,-4 2-26-16,5 0-18 16,0 2-23-16,-1 0-11 15,-21 32-14-15,-32 44-3 16,30-22-7-16,-11-2-2 15,-20 9 0-15,-16 2-7 16,-19-2 21-16,2 6 7 0,16-5 5 16,13-12 8-16,25-16-22 15,19-15-5-15,32-32-2 16,25-17 1-16,41-31 0 16,23-13 0-16,48-24-10 15,10-8 4-15,24-9 8 16,-2 3 3-16,-15 20 28 15,-5 12 2-15,-30 28 1 16,-27 9 17-16,-45 17 13 16,-34 5 5-16,-47 15-2 15,-25 7-19-15,-42 21-34 16,-20 13-13-16,-27 23-11 16,-15 15 0-16,-16 28-3 15,0 6 0-15,-18 8 0 16,22-5-3-16,18-23-1 15,20 0-1-15,54-28-3 0,17-11-4 16,50-24-11-16,20-19 1 16,39-27 5-16,22-19 3 15,40-25 13-15,17-13 0 16,12-20 1-16,7-4 3 16,-5-6 1-16,-27-3 1 15,-35 38 0-15,-31 16 8 16,-63 39 6-16,-18 19-1 15,-54 23-1-15,-23 23-8 0,-39 33-8 16,-20 14 0-16,-22 14 0 16,-9 0-1-16,16-3 0 15,17 1 0-15,49-16-2 16,35-17-2-16,59-40-13 16,31-20-1-16,54-39 0 15,20-22 2-15,37-27 10 16,15-17 2-16,21-19 3 15,4-8 1-15,-1-6 2 16,-16 3 2-16,-34 28 3 16,-19 23 5-16,-62 34 15 15,-16 18 3-15,-40 20-2 16,-13 11-4-16,-28 18-13 16,-18 11-3-16,-22 27 0 15,-23 15 0-15,-11 18-4 16,-12 5 0-16,-16-1-2 15,7 3 0-15,-4 7 0 16,7 6-1-16,19-4 1 0,4-7-1 16,30-10-1-16,11-8 0 15,23-4 0-15,4-6 0 16,6-7 0-16,6-6 0 16,2-11 0-16,9-3 0 15,-4-6 1-15,2 3-1 0,-12 1 0 16,-6 11-1-16,-7 11-2 15,-14 6 0-15,-11 0-3 16,-15-3 1-16,-14-4 0 16,9 2-3-16,-16 8 0 15,6 3 0-15,0 9-1 16,-3-1 4-16,10-4 3 16,-3-4 1-16,10 0 0 15,2 1 1-15,11 5-1 16,5-4-1-16,-2-8 1 15,-8-9 1-15,4-8 0 16,0-3 0-16,12-3 0 16,12 2 0-16,3-7 0 15,7 0 0-15,0-2 0 16,-3-3 0-16,-8 0 1 16,2-3-1-16,-1 3 0 15,3 0 0-15,7 0 0 0,3 1 0 16,5-2 0-16,10 1 0 15,0-8 0-15,-1-4 1 16,7-4 0-16,-9-11 0 16,10-3 2-16,3-12 2 15,0-5-6-15,9-3-12 16,7-7-52-16,7 1-35 16,4-17-85-16,6-3 528 15,8-12-284-15</inkml:trace>
  <inkml:trace contextRef="#ctx0" brushRef="#br0" timeOffset="108537.64">3812 8452 817 0,'-22'-17'334'0,"1"8"-200"15,2 2 11-15,7 7-9 16,-4 0-11-16,2 2-16 16,-8-1-13-16,2 11-14 15,1 5-8-15,-7 19-18 16,1 11-5-16,-13 18-6 16,-2 4 3-16,-11 6 0 0,3-1-3 15,-2-8 2 1,-2-4-2-16,18-10 1 0,3-8 1 15,19-10-7-15,12-4-6 16,9-9-13-16,13-3-3 16,3-7-5-16,8-6-1 15,12-8-1-15,-2-10-2 16,25-4-3-16,0-6 0 16,13-5-1-16,10 2 0 0,0-1 0 15,-6 1-1-15,-12 2 1 16,-10 3 0-16,-17 3-1 15,3 6-1-15,-15 9 1 16,-4 1-1-16,-17 5 2 16,-7 3 3-16,-10 5 4 15,-8 4 1-15,-10 8 1 16,-8-1-3-16,-7 3-3 16,-10-1 0-16,-2-3 0 15,0 3 0-15,-27-9 0 16,-1 4 0-16,-10-3-1 15,-4-2-1-15,20 1-4 16,8 1-1-16,16-10-1 16,7-2-1-16,16-9-2 15,18-12 1-15,9-14-1 16,4-11 1-16,13-22 1 0,1-9 0 16,7-14 1-16,3-7 2 15,-2-8 0-15,-8-2 0 16,1 13 0-16,-3 13 0 15,-3 23-1-15,-6 11 0 16,-4 12 1-16,-4 7 0 16,-1 5-1-16,1 7 0 15,-4 3 2-15,-1 8 1 0,-5 11-1 16,-7 7-1-16,-6 23-2 16,-3 5 0-16,-5 17 0 15,-6 12 0-15,-7 8 0 16,4 4 1-16,-3 2 0 15,7-5-1-15,6-5 0 16,-3-2 1-16,6-1 0 16,6 0 0-16,7-9 0 15,9-11-1-15,11-11 2 16,8-12-1-16,7-10 6 16,7-4 3-16,6-12 8 15,-1-1 4-15,8-16 2 16,4 2 1-16,10-8-4 15,3-5-3-15,9 4-6 16,7-10-5-16,7-6 6 16,11-5-27-16,8-7-66 15,2 1 4-15,18 3 26 0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7-1 1-7,9-24</a:t>
            </a:r>
          </a:p>
          <a:p>
            <a:pPr fontAlgn="base"/>
            <a:r>
              <a:rPr lang="en-US" b="1" dirty="0"/>
              <a:t>19q1, 20q1: </a:t>
            </a:r>
            <a:r>
              <a:rPr lang="en-US" b="1" dirty="0" err="1"/>
              <a:t>AZAzazzz</a:t>
            </a:r>
            <a:endParaRPr lang="en-US" b="1" dirty="0"/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10 November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Types</a:t>
            </a:r>
            <a:r>
              <a:rPr lang="en-US" baseline="0" dirty="0"/>
              <a:t> of attacks / types of security</a:t>
            </a:r>
          </a:p>
          <a:p>
            <a:pPr defTabSz="900867">
              <a:defRPr/>
            </a:pPr>
            <a:r>
              <a:rPr lang="en-US" dirty="0"/>
              <a:t>Try to get Bob's keys - Avoid chosen-plaintext attack</a:t>
            </a:r>
          </a:p>
          <a:p>
            <a:pPr defTabSz="900867">
              <a:defRPr/>
            </a:pPr>
            <a:r>
              <a:rPr lang="en-US" dirty="0"/>
              <a:t>Take down Alice's server - Avoid denial of service attacks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05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67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/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9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>
              <a:defRPr/>
            </a:pPr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99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https://openclipart.org/detail/234632/scent-bottle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5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(even though he was using encryption!)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29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21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278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0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is the problem we've been considering so far.</a:t>
            </a:r>
          </a:p>
          <a:p>
            <a:r>
              <a:rPr lang="en-US" baseline="0" dirty="0"/>
              <a:t>This is a review of how we've solved it.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02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91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way to think about it: Going from m -&gt; cert is like going from ciphertext -&gt; m. You have to apply the inverse of the public key to do it.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325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 have a technique for signing messages. How can this be used to protect communications?</a:t>
            </a:r>
          </a:p>
          <a:p>
            <a:endParaRPr lang="en-US" dirty="0"/>
          </a:p>
          <a:p>
            <a:r>
              <a:rPr lang="en-US" dirty="0"/>
              <a:t>We will again start with a weak assumption: That both parties already have each other’s public keys.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583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Trudy create the message K</a:t>
            </a:r>
            <a:r>
              <a:rPr lang="en-US" baseline="-25000" dirty="0"/>
              <a:t>B</a:t>
            </a:r>
            <a:r>
              <a:rPr lang="en-US" baseline="30000" dirty="0"/>
              <a:t>-</a:t>
            </a:r>
            <a:r>
              <a:rPr lang="en-US" baseline="0" dirty="0"/>
              <a:t>(K</a:t>
            </a:r>
            <a:r>
              <a:rPr lang="en-US" baseline="-25000" dirty="0"/>
              <a:t>S</a:t>
            </a:r>
            <a:r>
              <a:rPr lang="en-US" baseline="0" dirty="0"/>
              <a:t>)?</a:t>
            </a:r>
          </a:p>
          <a:p>
            <a:endParaRPr lang="en-US" baseline="0" dirty="0"/>
          </a:p>
          <a:p>
            <a:r>
              <a:rPr lang="en-US" baseline="0" dirty="0"/>
              <a:t>However, Trudy can do something! What?</a:t>
            </a:r>
            <a:endParaRPr lang="en-US" baseline="30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448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Trudy create the message K</a:t>
            </a:r>
            <a:r>
              <a:rPr lang="en-US" baseline="-25000" dirty="0"/>
              <a:t>A</a:t>
            </a:r>
            <a:r>
              <a:rPr lang="en-US" baseline="30000" dirty="0"/>
              <a:t>+</a:t>
            </a:r>
            <a:r>
              <a:rPr lang="en-US" baseline="0" dirty="0"/>
              <a:t>(</a:t>
            </a:r>
            <a:r>
              <a:rPr lang="en-US" dirty="0"/>
              <a:t>K</a:t>
            </a:r>
            <a:r>
              <a:rPr lang="en-US" baseline="-25000" dirty="0"/>
              <a:t>B</a:t>
            </a:r>
            <a:r>
              <a:rPr lang="en-US" baseline="30000" dirty="0"/>
              <a:t>-</a:t>
            </a:r>
            <a:r>
              <a:rPr lang="en-US" baseline="0" dirty="0"/>
              <a:t>(K</a:t>
            </a:r>
            <a:r>
              <a:rPr lang="en-US" baseline="-25000" dirty="0"/>
              <a:t>S</a:t>
            </a:r>
            <a:r>
              <a:rPr lang="en-US" baseline="0" dirty="0"/>
              <a:t>))?</a:t>
            </a:r>
          </a:p>
          <a:p>
            <a:endParaRPr lang="en-US" baseline="0" dirty="0"/>
          </a:p>
          <a:p>
            <a:r>
              <a:rPr lang="en-US" baseline="0" dirty="0"/>
              <a:t>Can Trudy recover the primary key?</a:t>
            </a:r>
          </a:p>
          <a:p>
            <a:endParaRPr lang="en-US" baseline="0" dirty="0"/>
          </a:p>
          <a:p>
            <a:r>
              <a:rPr lang="en-US" baseline="0" dirty="0"/>
              <a:t>Have we achieved authentication? Have we achieved data integrity? Have we achieved confidentiality?</a:t>
            </a:r>
            <a:endParaRPr lang="en-US" baseline="30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679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Alice sends Bob a message signed by Carol with Alice's public key saying it really is hers.</a:t>
            </a:r>
          </a:p>
          <a:p>
            <a:r>
              <a:rPr lang="en-US" dirty="0"/>
              <a:t>Suppose Bob trusts Carol</a:t>
            </a:r>
          </a:p>
          <a:p>
            <a:r>
              <a:rPr lang="en-US" dirty="0"/>
              <a:t>Suppose Bob already has Carol's public key</a:t>
            </a:r>
          </a:p>
          <a:p>
            <a:endParaRPr lang="en-US" dirty="0"/>
          </a:p>
          <a:p>
            <a:r>
              <a:rPr lang="en-US" dirty="0"/>
              <a:t>Then Bob can trust that Alice's public key is real!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68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Reminder: In practice, a cryptographic hash of the entire certificate is signed rather than the certificate data itself.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29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look at certificates with MMC (search “mmc” from start menu), then File-&gt;Add/Remove Snap-in. Add “Certificates” for computer account, then browse to certificates-&gt;trusted root certificate authorities-&gt;certificates. Can see all </a:t>
            </a:r>
            <a:r>
              <a:rPr lang="en-US"/>
              <a:t>root CAs trusted by OS here.</a:t>
            </a:r>
            <a:endParaRPr lang="en-US" dirty="0"/>
          </a:p>
          <a:p>
            <a:endParaRPr lang="en-US" dirty="0"/>
          </a:p>
          <a:p>
            <a:r>
              <a:rPr lang="en-US" dirty="0"/>
              <a:t>Suppose Alice sends Bob a message signed by Carol with Alice's public key saying it really is hers.</a:t>
            </a:r>
          </a:p>
          <a:p>
            <a:r>
              <a:rPr lang="en-US" dirty="0"/>
              <a:t>Suppose Bob trusts Carol</a:t>
            </a:r>
          </a:p>
          <a:p>
            <a:r>
              <a:rPr lang="en-US" dirty="0"/>
              <a:t>Suppose Bob already has Carol's public key</a:t>
            </a:r>
          </a:p>
          <a:p>
            <a:endParaRPr lang="en-US" dirty="0"/>
          </a:p>
          <a:p>
            <a:r>
              <a:rPr lang="en-US" dirty="0"/>
              <a:t>Then Bob can trust that Alice's public key is real!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438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Bob tell that this key is fake?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596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Bob tell that this key is fake?</a:t>
            </a:r>
          </a:p>
          <a:p>
            <a:endParaRPr lang="en-US" dirty="0"/>
          </a:p>
          <a:p>
            <a:r>
              <a:rPr lang="en-US" dirty="0"/>
              <a:t>(This is called a self-signed key.)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9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202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Bob tell that this key is fake?</a:t>
            </a:r>
          </a:p>
          <a:p>
            <a:endParaRPr lang="en-US" dirty="0"/>
          </a:p>
          <a:p>
            <a:r>
              <a:rPr lang="en-US" dirty="0"/>
              <a:t>(This is called a self-signed key.)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850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/>
            <a:r>
              <a:rPr lang="en-US" dirty="0"/>
              <a:t>Suppose Alice sends Bob a message signed by Carol with Dan' public key saying it really is his </a:t>
            </a:r>
          </a:p>
          <a:p>
            <a:r>
              <a:rPr lang="en-US" dirty="0"/>
              <a:t>Suppose Bob trusts Carol</a:t>
            </a:r>
          </a:p>
          <a:p>
            <a:pPr defTabSz="900867"/>
            <a:r>
              <a:rPr lang="en-US" dirty="0"/>
              <a:t>Suppose Alice sends Bob a message signed by Dan with Alice's public key saying it really is hers.</a:t>
            </a:r>
          </a:p>
          <a:p>
            <a:r>
              <a:rPr lang="en-US" dirty="0"/>
              <a:t>Suppose Bob trusts Dan</a:t>
            </a:r>
          </a:p>
          <a:p>
            <a:r>
              <a:rPr lang="en-US" dirty="0"/>
              <a:t>Suppose Bob has Carol’s public key already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Then Bob can trust that Alice's public key is real!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994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Alice sends Bob a message signed by Carol with Dan' public key saying it really is his </a:t>
            </a:r>
          </a:p>
          <a:p>
            <a:pPr defTabSz="900867"/>
            <a:r>
              <a:rPr lang="en-US" dirty="0"/>
              <a:t>Suppose Bob trusts Carol</a:t>
            </a:r>
          </a:p>
          <a:p>
            <a:r>
              <a:rPr lang="en-US" dirty="0"/>
              <a:t>Suppose Alice sends Bob a message signed by Dan with Esther's public key saying it really is hers.</a:t>
            </a:r>
          </a:p>
          <a:p>
            <a:pPr defTabSz="900867"/>
            <a:r>
              <a:rPr lang="en-US" dirty="0"/>
              <a:t>Suppose Bob trusts Dan</a:t>
            </a:r>
          </a:p>
          <a:p>
            <a:pPr defTabSz="900867"/>
            <a:r>
              <a:rPr lang="en-US" dirty="0"/>
              <a:t>Suppose Alice sends Bob a message signed by Esther with Alice’s public key saying it really is his</a:t>
            </a:r>
          </a:p>
          <a:p>
            <a:pPr defTabSz="900867"/>
            <a:r>
              <a:rPr lang="en-US" dirty="0"/>
              <a:t>Suppose Bob trusts Esther</a:t>
            </a:r>
          </a:p>
          <a:p>
            <a:r>
              <a:rPr lang="en-US" dirty="0"/>
              <a:t>Suppose Bob has Carol’s public key already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Then Bob can trust that Alice's public key is real!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95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323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(Example</a:t>
            </a:r>
            <a:r>
              <a:rPr lang="en-US" baseline="0" dirty="0"/>
              <a:t> from our textbook)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34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/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51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>
              <a:defRPr/>
            </a:pPr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61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https://openclipart.org/detail/234632/scent-bottle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873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42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0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8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Inefficient because AES is faster.</a:t>
            </a:r>
          </a:p>
          <a:p>
            <a:r>
              <a:rPr lang="en-US" dirty="0">
                <a:latin typeface="Times New Roman" charset="0"/>
              </a:rPr>
              <a:t>If message </a:t>
            </a:r>
          </a:p>
        </p:txBody>
      </p:sp>
    </p:spTree>
    <p:extLst>
      <p:ext uri="{BB962C8B-B14F-4D97-AF65-F5344CB8AC3E}">
        <p14:creationId xmlns:p14="http://schemas.microsoft.com/office/powerpoint/2010/main" val="2541353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20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10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7-1 1-7,9-24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10 November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51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comes Trudy again!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10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2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customXml" Target="../ink/ink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ustomXml" Target="../ink/ink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2.png"/><Relationship Id="rId7" Type="http://schemas.openxmlformats.org/officeDocument/2006/relationships/customXml" Target="../ink/ink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wmf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customXml" Target="../ink/ink10.xml"/><Relationship Id="rId4" Type="http://schemas.openxmlformats.org/officeDocument/2006/relationships/image" Target="../media/image25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6.wmf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3.png"/><Relationship Id="rId4" Type="http://schemas.openxmlformats.org/officeDocument/2006/relationships/image" Target="../media/image6.wmf"/><Relationship Id="rId9" Type="http://schemas.openxmlformats.org/officeDocument/2006/relationships/image" Target="../media/image2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6.wmf"/><Relationship Id="rId4" Type="http://schemas.openxmlformats.org/officeDocument/2006/relationships/image" Target="../media/image23.png"/><Relationship Id="rId9" Type="http://schemas.openxmlformats.org/officeDocument/2006/relationships/image" Target="../media/image3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openxmlformats.org/officeDocument/2006/relationships/image" Target="../media/image2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6.wmf"/><Relationship Id="rId4" Type="http://schemas.openxmlformats.org/officeDocument/2006/relationships/image" Target="../media/image23.png"/><Relationship Id="rId9" Type="http://schemas.openxmlformats.org/officeDocument/2006/relationships/image" Target="../media/image3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32.png"/><Relationship Id="rId4" Type="http://schemas.openxmlformats.org/officeDocument/2006/relationships/image" Target="../media/image22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2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6.wmf"/><Relationship Id="rId10" Type="http://schemas.openxmlformats.org/officeDocument/2006/relationships/image" Target="../media/image36.png"/><Relationship Id="rId4" Type="http://schemas.openxmlformats.org/officeDocument/2006/relationships/image" Target="../media/image32.png"/><Relationship Id="rId9" Type="http://schemas.openxmlformats.org/officeDocument/2006/relationships/customXml" Target="../ink/ink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6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9, Class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Eavesdropping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Man-in-the-middle attacks</a:t>
            </a:r>
          </a:p>
          <a:p>
            <a:r>
              <a:rPr lang="en-US" dirty="0">
                <a:sym typeface="Wingdings" panose="05000000000000000000" pitchFamily="2" charset="2"/>
              </a:rPr>
              <a:t>Another 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Signing messages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Certificates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Man-in-the-middle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94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386992" y="2405249"/>
            <a:ext cx="1905000" cy="1895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331471" y="3124201"/>
            <a:ext cx="950072" cy="1448800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95799" y="3124201"/>
            <a:ext cx="720773" cy="1327551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 flipH="1">
            <a:off x="4724399" y="3517329"/>
            <a:ext cx="567592" cy="93442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3386992" y="3498752"/>
            <a:ext cx="651608" cy="1074248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21" name="Picture 2" descr="Simple Girl by SavanaPrice">
            <a:extLst>
              <a:ext uri="{FF2B5EF4-FFF2-40B4-BE49-F238E27FC236}">
                <a16:creationId xmlns:a16="http://schemas.microsoft.com/office/drawing/2014/main" id="{A6D2E898-A45E-48E0-8D87-54C054328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92" y="4625490"/>
            <a:ext cx="1371600" cy="134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F62166D-4571-4CB9-9EDD-E424FF3A8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833" y="2647819"/>
            <a:ext cx="1211384" cy="11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4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Trudy can edit ALL the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just application payload</a:t>
            </a:r>
          </a:p>
          <a:p>
            <a:r>
              <a:rPr lang="en-US" dirty="0"/>
              <a:t>Even TCP headers</a:t>
            </a:r>
          </a:p>
          <a:p>
            <a:r>
              <a:rPr lang="en-US" dirty="0"/>
              <a:t>Even IP headers</a:t>
            </a:r>
          </a:p>
          <a:p>
            <a:r>
              <a:rPr lang="en-US" dirty="0"/>
              <a:t>Even DNS packets</a:t>
            </a:r>
          </a:p>
          <a:p>
            <a:r>
              <a:rPr lang="en-US" dirty="0"/>
              <a:t>Even encrypted packets!</a:t>
            </a:r>
          </a:p>
          <a:p>
            <a:r>
              <a:rPr lang="en-US" dirty="0"/>
              <a:t>Every packet Alice sends</a:t>
            </a:r>
          </a:p>
          <a:p>
            <a:r>
              <a:rPr lang="en-US" dirty="0"/>
              <a:t>Every packet Bob sends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811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Trudy can…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See what Alice sends</a:t>
            </a:r>
          </a:p>
          <a:p>
            <a:r>
              <a:rPr lang="en-US" dirty="0"/>
              <a:t>Change what Alice sends</a:t>
            </a:r>
          </a:p>
          <a:p>
            <a:pPr lvl="1"/>
            <a:r>
              <a:rPr lang="en-US" dirty="0"/>
              <a:t>Repeat what Alice sends</a:t>
            </a:r>
          </a:p>
          <a:p>
            <a:pPr lvl="1"/>
            <a:r>
              <a:rPr lang="en-US" dirty="0"/>
              <a:t>Reorder what Alice sends</a:t>
            </a:r>
          </a:p>
          <a:p>
            <a:r>
              <a:rPr lang="en-US" dirty="0"/>
              <a:t>Pretend to be Alice</a:t>
            </a:r>
          </a:p>
          <a:p>
            <a:pPr lvl="1"/>
            <a:r>
              <a:rPr lang="en-US" dirty="0"/>
              <a:t>Ask for Bob's password</a:t>
            </a:r>
          </a:p>
          <a:p>
            <a:r>
              <a:rPr lang="en-US" dirty="0"/>
              <a:t>…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Alice and Bob want…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  <a:p>
            <a:r>
              <a:rPr lang="en-US" dirty="0"/>
              <a:t>Data integrity</a:t>
            </a:r>
          </a:p>
          <a:p>
            <a:pPr lvl="1"/>
            <a:r>
              <a:rPr lang="en-US" dirty="0"/>
              <a:t>Avoid replay attacks</a:t>
            </a:r>
          </a:p>
          <a:p>
            <a:pPr lvl="1"/>
            <a:r>
              <a:rPr lang="en-US" dirty="0"/>
              <a:t>Session integrity (??)</a:t>
            </a:r>
          </a:p>
          <a:p>
            <a:r>
              <a:rPr lang="en-US" dirty="0"/>
              <a:t>Authentication</a:t>
            </a:r>
          </a:p>
          <a:p>
            <a:pPr lvl="1"/>
            <a:r>
              <a:rPr lang="en-US" dirty="0"/>
              <a:t>Avoid phishing attacks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8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1026" name="Picture 2" descr="Simple Girl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590800"/>
            <a:ext cx="1410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where is </a:t>
            </a:r>
          </a:p>
          <a:p>
            <a:r>
              <a:rPr lang="en-US" sz="2000" dirty="0"/>
              <a:t>alice.com?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54565" y="2696209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189.34.107.99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69258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34.35.100.100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1569" y="3652756"/>
            <a:ext cx="2106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at 189.34.107.99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4461510" y="4095429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493595" y="4486416"/>
            <a:ext cx="1863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My credit card:</a:t>
            </a:r>
          </a:p>
          <a:p>
            <a:r>
              <a:rPr lang="en-US" sz="2000" dirty="0"/>
              <a:t>123981284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11040" y="519430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4583429" y="5963451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367406" y="5563341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Order complete!</a:t>
            </a:r>
          </a:p>
        </p:txBody>
      </p:sp>
    </p:spTree>
    <p:extLst>
      <p:ext uri="{BB962C8B-B14F-4D97-AF65-F5344CB8AC3E}">
        <p14:creationId xmlns:p14="http://schemas.microsoft.com/office/powerpoint/2010/main" val="294306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OK, so Bob will probably be using encryption…</a:t>
            </a:r>
          </a:p>
          <a:p>
            <a:pPr marL="0" indent="0">
              <a:buNone/>
            </a:pPr>
            <a:r>
              <a:rPr lang="en-US" dirty="0"/>
              <a:t>that will slow Trudy down…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or will it?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610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90082" y="277501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5800" y="4507634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76999" y="412369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T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589681" y="39359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9544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7372" y="389578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929968" y="3735921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85733" y="314026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sp>
        <p:nvSpPr>
          <p:cNvPr id="46" name="Cloud 45"/>
          <p:cNvSpPr/>
          <p:nvPr/>
        </p:nvSpPr>
        <p:spPr bwMode="auto">
          <a:xfrm>
            <a:off x="7233469" y="3730837"/>
            <a:ext cx="1859668" cy="991128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Looks good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 me!</a:t>
            </a:r>
          </a:p>
        </p:txBody>
      </p:sp>
      <p:pic>
        <p:nvPicPr>
          <p:cNvPr id="23" name="Picture 2" descr="Simple Girl by SavanaPrice">
            <a:extLst>
              <a:ext uri="{FF2B5EF4-FFF2-40B4-BE49-F238E27FC236}">
                <a16:creationId xmlns:a16="http://schemas.microsoft.com/office/drawing/2014/main" id="{C8E96153-1257-47C8-BBF7-1AD19AAC4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0825846-EB29-4277-A21B-51BDCC90F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09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038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T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6839518" y="39475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A20E4C-B879-4253-ADC4-7577BF83F100}"/>
              </a:ext>
            </a:extLst>
          </p:cNvPr>
          <p:cNvSpPr txBox="1"/>
          <p:nvPr/>
        </p:nvSpPr>
        <p:spPr>
          <a:xfrm>
            <a:off x="1022669" y="3992455"/>
            <a:ext cx="30416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A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FD55DE-B48B-4403-9D3D-6B9220352C4F}"/>
              </a:ext>
            </a:extLst>
          </p:cNvPr>
          <p:cNvSpPr txBox="1"/>
          <p:nvPr/>
        </p:nvSpPr>
        <p:spPr>
          <a:xfrm>
            <a:off x="3267819" y="4178581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pic>
        <p:nvPicPr>
          <p:cNvPr id="16" name="Picture 2" descr="Simple Girl by SavanaPrice">
            <a:extLst>
              <a:ext uri="{FF2B5EF4-FFF2-40B4-BE49-F238E27FC236}">
                <a16:creationId xmlns:a16="http://schemas.microsoft.com/office/drawing/2014/main" id="{EB9194A0-972C-470D-93B3-F8F498820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E47D28-D41F-4FE6-A8CD-10243CE342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73422" y="2718594"/>
            <a:ext cx="2384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61510" y="4095429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956624" y="4577970"/>
            <a:ext cx="4115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11040" y="5132102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14468" y="616594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42709" y="3711486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558801" y="3114900"/>
            <a:ext cx="2393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7372" y="3895782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886833" y="5274489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56154" y="4864174"/>
            <a:ext cx="4080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4236" y="5738981"/>
            <a:ext cx="137462" cy="349481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231680" y="5738981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672297" y="634991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3849" y="5925267"/>
            <a:ext cx="137462" cy="349481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221293" y="5925267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pic>
        <p:nvPicPr>
          <p:cNvPr id="31" name="Picture 2" descr="Simple Girl by SavanaPrice">
            <a:extLst>
              <a:ext uri="{FF2B5EF4-FFF2-40B4-BE49-F238E27FC236}">
                <a16:creationId xmlns:a16="http://schemas.microsoft.com/office/drawing/2014/main" id="{70398497-711B-4B49-BE1C-02374DBD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B5AD7B0-7D5C-4092-85B7-A87B371EF3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C4D5B11-E2EC-4F7A-A545-9AD115171046}"/>
                  </a:ext>
                </a:extLst>
              </p14:cNvPr>
              <p14:cNvContentPartPr/>
              <p14:nvPr/>
            </p14:nvContentPartPr>
            <p14:xfrm>
              <a:off x="4897080" y="2081160"/>
              <a:ext cx="402120" cy="492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C4D5B11-E2EC-4F7A-A545-9AD11517104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87720" y="2071800"/>
                <a:ext cx="420840" cy="51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6951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7500" y="2798729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184437"/>
            <a:ext cx="3971913" cy="244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54565" y="2696209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189.34.107.99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69258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34.35.100.100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4435752" y="4591895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095200" y="4119268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94062" y="3169851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26741" y="3916979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sp>
        <p:nvSpPr>
          <p:cNvPr id="47" name="Cloud 46"/>
          <p:cNvSpPr/>
          <p:nvPr/>
        </p:nvSpPr>
        <p:spPr bwMode="auto">
          <a:xfrm>
            <a:off x="2880132" y="4827011"/>
            <a:ext cx="2971800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Thanks for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the credit </a:t>
            </a:r>
            <a:b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card info, Bob!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5" name="Picture 2" descr="Simple Girl by SavanaPrice">
            <a:extLst>
              <a:ext uri="{FF2B5EF4-FFF2-40B4-BE49-F238E27FC236}">
                <a16:creationId xmlns:a16="http://schemas.microsoft.com/office/drawing/2014/main" id="{F55CA7D5-EB1F-443B-9BE7-D762BACBC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51BFBC5-028C-4381-AB86-7D29254B2E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98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4BDFB-4DAF-4201-9870-6D63EC8D8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3FCD-6F31-4560-BA30-CCFB20A48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When Bob lost authentication, he lost data integrity and confidentiality as well.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8E0A6-787E-4567-B12E-281CAF3A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7D787-2611-448A-8A15-D16F5B5C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415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Sniffer (e.g. Wireshark)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1026" name="Picture 2" descr="Simple Girl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59" y="4928175"/>
            <a:ext cx="1216168" cy="118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948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935" y="2667521"/>
            <a:ext cx="1211384" cy="1185199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14" name="Freeform 13"/>
          <p:cNvSpPr/>
          <p:nvPr/>
        </p:nvSpPr>
        <p:spPr bwMode="auto">
          <a:xfrm>
            <a:off x="3331471" y="3124201"/>
            <a:ext cx="950072" cy="1448800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4724399" y="3517329"/>
            <a:ext cx="567592" cy="93442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28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Bob know it is really Alice that sent him a message?</a:t>
            </a:r>
          </a:p>
          <a:p>
            <a:r>
              <a:rPr lang="en-US" dirty="0"/>
              <a:t>Alice needs to </a:t>
            </a:r>
            <a:r>
              <a:rPr lang="en-US" i="1" dirty="0"/>
              <a:t>sign</a:t>
            </a:r>
            <a:r>
              <a:rPr lang="en-US" dirty="0"/>
              <a:t> the message</a:t>
            </a:r>
          </a:p>
          <a:p>
            <a:r>
              <a:rPr lang="en-US" dirty="0"/>
              <a:t>Public-key cryptography can be used for this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775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RSA: an important property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322056" y="1422400"/>
            <a:ext cx="635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The following property will be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very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useful:</a:t>
            </a:r>
            <a:endParaRPr lang="en-US" sz="2400" dirty="0">
              <a:latin typeface="Gill Sans MT" charset="0"/>
            </a:endParaRP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(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(m)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)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public key first, followed by private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private key first, followed by public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result is the same!</a:t>
            </a:r>
            <a:r>
              <a:rPr lang="en-US" sz="3200" dirty="0">
                <a:solidFill>
                  <a:srgbClr val="C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4" y="136334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423" y="6393760"/>
            <a:ext cx="6737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D17EC44-2BC7-4091-8736-D41D1ECB3E86}"/>
                  </a:ext>
                </a:extLst>
              </p14:cNvPr>
              <p14:cNvContentPartPr/>
              <p14:nvPr/>
            </p14:nvContentPartPr>
            <p14:xfrm>
              <a:off x="2335680" y="2046600"/>
              <a:ext cx="3754080" cy="3888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D17EC44-2BC7-4091-8736-D41D1ECB3E8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26320" y="2037240"/>
                <a:ext cx="3772800" cy="390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2923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25575"/>
            <a:ext cx="8240712" cy="46482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follows directly from modular arithmetic: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(m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m</a:t>
            </a:r>
            <a:r>
              <a:rPr lang="en-US" baseline="30000" dirty="0">
                <a:latin typeface="Gill Sans MT" charset="0"/>
              </a:rPr>
              <a:t>ed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m</a:t>
            </a:r>
            <a:r>
              <a:rPr lang="en-US" baseline="30000" dirty="0">
                <a:latin typeface="Gill Sans MT" charset="0"/>
              </a:rPr>
              <a:t>de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(m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m  </a:t>
            </a:r>
            <a:r>
              <a:rPr lang="en-US" i="1" dirty="0">
                <a:latin typeface="Gill Sans MT" charset="0"/>
              </a:rPr>
              <a:t>(as shown in RSA video)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55299" name="Group 1"/>
          <p:cNvGrpSpPr>
            <a:grpSpLocks/>
          </p:cNvGrpSpPr>
          <p:nvPr/>
        </p:nvGrpSpPr>
        <p:grpSpPr bwMode="auto">
          <a:xfrm>
            <a:off x="423863" y="457200"/>
            <a:ext cx="6591300" cy="946150"/>
            <a:chOff x="478971" y="838200"/>
            <a:chExt cx="6590389" cy="946150"/>
          </a:xfrm>
        </p:grpSpPr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55304" name="Group 6"/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55311" name="Group 7"/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5531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(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(m)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)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  =  m </a:t>
                    </a:r>
                  </a:p>
                </p:txBody>
              </p:sp>
              <p:sp>
                <p:nvSpPr>
                  <p:cNvPr id="5531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5531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  <p:sp>
              <p:nvSpPr>
                <p:cNvPr id="5531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  <p:sp>
              <p:nvSpPr>
                <p:cNvPr id="5531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5305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55306" name="Text Box 14"/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7" name="Text Box 15"/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  <p:sp>
            <p:nvSpPr>
              <p:cNvPr id="55309" name="Text Box 17"/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5310" name="Text Box 18"/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=</a:t>
                </a:r>
              </a:p>
            </p:txBody>
          </p:sp>
        </p:grpSp>
        <p:sp>
          <p:nvSpPr>
            <p:cNvPr id="55302" name="Text Box 33"/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400" dirty="0">
                  <a:solidFill>
                    <a:srgbClr val="000099"/>
                  </a:solidFill>
                  <a:latin typeface="Gill Sans MT" charset="0"/>
                </a:rPr>
                <a:t>Why</a:t>
              </a:r>
            </a:p>
          </p:txBody>
        </p:sp>
        <p:sp>
          <p:nvSpPr>
            <p:cNvPr id="55303" name="Text Box 34"/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?</a:t>
              </a:r>
            </a:p>
          </p:txBody>
        </p:sp>
      </p:grpSp>
      <p:pic>
        <p:nvPicPr>
          <p:cNvPr id="5530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23" y="1371466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0423" y="6393760"/>
            <a:ext cx="681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DE5B4D-EFBA-46AF-AAEC-D7D4D8D7DB10}"/>
                  </a:ext>
                </a:extLst>
              </p14:cNvPr>
              <p14:cNvContentPartPr/>
              <p14:nvPr/>
            </p14:nvContentPartPr>
            <p14:xfrm>
              <a:off x="525960" y="3416760"/>
              <a:ext cx="7552440" cy="1950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DE5B4D-EFBA-46AF-AAEC-D7D4D8D7DB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6600" y="3407400"/>
                <a:ext cx="7571160" cy="196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054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4634A-15BB-46CD-95D0-F43D719B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8DC24-8B82-46B0-8DC2-FD1E337CC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r>
              <a:rPr lang="en-US" dirty="0"/>
              <a:t>Forging a certificate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is just as hard as decrypting a message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Both require the private key! (Which only Bob has)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CCB72-325C-4A1E-8B2F-3E1F0636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 Dr. Yoder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642A6-F1D8-42D2-8938-359117E0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803DB825-303C-4D88-A3FC-3AD8598E3912}"/>
              </a:ext>
            </a:extLst>
          </p:cNvPr>
          <p:cNvGrpSpPr>
            <a:grpSpLocks/>
          </p:cNvGrpSpPr>
          <p:nvPr/>
        </p:nvGrpSpPr>
        <p:grpSpPr bwMode="auto">
          <a:xfrm>
            <a:off x="3463336" y="2317750"/>
            <a:ext cx="2462555" cy="908050"/>
            <a:chOff x="4398962" y="869950"/>
            <a:chExt cx="2462213" cy="908050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331932F-7256-42CB-AED2-6C574590C8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8962" y="869950"/>
              <a:ext cx="2462213" cy="908050"/>
              <a:chOff x="2216" y="1606"/>
              <a:chExt cx="1551" cy="572"/>
            </a:xfrm>
          </p:grpSpPr>
          <p:sp>
            <p:nvSpPr>
              <p:cNvPr id="9" name="Text Box 8">
                <a:extLst>
                  <a:ext uri="{FF2B5EF4-FFF2-40B4-BE49-F238E27FC236}">
                    <a16:creationId xmlns:a16="http://schemas.microsoft.com/office/drawing/2014/main" id="{C103E039-E13A-4DC4-B481-0AE3FB782E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6" y="1733"/>
                <a:ext cx="81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cert =</a:t>
                </a:r>
              </a:p>
            </p:txBody>
          </p:sp>
          <p:sp>
            <p:nvSpPr>
              <p:cNvPr id="10" name="Text Box 13">
                <a:extLst>
                  <a:ext uri="{FF2B5EF4-FFF2-40B4-BE49-F238E27FC236}">
                    <a16:creationId xmlns:a16="http://schemas.microsoft.com/office/drawing/2014/main" id="{640246EA-5C55-4B1D-8A9F-1BE04718F8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1697"/>
                <a:ext cx="9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K  (m)  </a:t>
                </a:r>
              </a:p>
            </p:txBody>
          </p:sp>
          <p:sp>
            <p:nvSpPr>
              <p:cNvPr id="11" name="Text Box 14">
                <a:extLst>
                  <a:ext uri="{FF2B5EF4-FFF2-40B4-BE49-F238E27FC236}">
                    <a16:creationId xmlns:a16="http://schemas.microsoft.com/office/drawing/2014/main" id="{F8BF41E1-7CEF-49E2-975D-8A325CA4B9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7F781083-BC66-4A79-9F3D-64B5BF04A8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13" name="Text Box 18">
                <a:extLst>
                  <a:ext uri="{FF2B5EF4-FFF2-40B4-BE49-F238E27FC236}">
                    <a16:creationId xmlns:a16="http://schemas.microsoft.com/office/drawing/2014/main" id="{94329261-98D1-4C41-B4BF-6E6244370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9" y="1755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8" name="Text Box 34">
              <a:extLst>
                <a:ext uri="{FF2B5EF4-FFF2-40B4-BE49-F238E27FC236}">
                  <a16:creationId xmlns:a16="http://schemas.microsoft.com/office/drawing/2014/main" id="{214539C8-8EC8-479A-88E9-0CCB7CE61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18470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endParaRPr lang="en-US" sz="32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4" name="Group 1">
            <a:extLst>
              <a:ext uri="{FF2B5EF4-FFF2-40B4-BE49-F238E27FC236}">
                <a16:creationId xmlns:a16="http://schemas.microsoft.com/office/drawing/2014/main" id="{1890C672-CB36-4160-B61B-B6D2DB608E6D}"/>
              </a:ext>
            </a:extLst>
          </p:cNvPr>
          <p:cNvGrpSpPr>
            <a:grpSpLocks/>
          </p:cNvGrpSpPr>
          <p:nvPr/>
        </p:nvGrpSpPr>
        <p:grpSpPr bwMode="auto">
          <a:xfrm>
            <a:off x="3591589" y="4229984"/>
            <a:ext cx="2808678" cy="908050"/>
            <a:chOff x="4546600" y="869950"/>
            <a:chExt cx="2808288" cy="908050"/>
          </a:xfrm>
        </p:grpSpPr>
        <p:grpSp>
          <p:nvGrpSpPr>
            <p:cNvPr id="15" name="Group 5">
              <a:extLst>
                <a:ext uri="{FF2B5EF4-FFF2-40B4-BE49-F238E27FC236}">
                  <a16:creationId xmlns:a16="http://schemas.microsoft.com/office/drawing/2014/main" id="{E2FABDA0-B93C-4832-8B99-177FDDC315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6600" y="869950"/>
              <a:ext cx="2808288" cy="908050"/>
              <a:chOff x="2309" y="1606"/>
              <a:chExt cx="1769" cy="572"/>
            </a:xfrm>
          </p:grpSpPr>
          <p:sp>
            <p:nvSpPr>
              <p:cNvPr id="17" name="Text Box 8">
                <a:extLst>
                  <a:ext uri="{FF2B5EF4-FFF2-40B4-BE49-F238E27FC236}">
                    <a16:creationId xmlns:a16="http://schemas.microsoft.com/office/drawing/2014/main" id="{6063D6F8-9E18-4C91-8095-521720D56E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0" y="1733"/>
                <a:ext cx="62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m =</a:t>
                </a:r>
              </a:p>
            </p:txBody>
          </p:sp>
          <p:sp>
            <p:nvSpPr>
              <p:cNvPr id="18" name="Text Box 13">
                <a:extLst>
                  <a:ext uri="{FF2B5EF4-FFF2-40B4-BE49-F238E27FC236}">
                    <a16:creationId xmlns:a16="http://schemas.microsoft.com/office/drawing/2014/main" id="{2831A438-5BA9-47A4-A6CD-31F8D55C1F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54" y="1697"/>
                <a:ext cx="122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K  (cipher)   </a:t>
                </a:r>
              </a:p>
            </p:txBody>
          </p:sp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id="{93C2B575-A372-4610-972B-F14BF6F2DE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Text Box 17">
                <a:extLst>
                  <a:ext uri="{FF2B5EF4-FFF2-40B4-BE49-F238E27FC236}">
                    <a16:creationId xmlns:a16="http://schemas.microsoft.com/office/drawing/2014/main" id="{55043843-F342-4B93-B8A0-3B338AC2B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21" name="Text Box 18">
                <a:extLst>
                  <a:ext uri="{FF2B5EF4-FFF2-40B4-BE49-F238E27FC236}">
                    <a16:creationId xmlns:a16="http://schemas.microsoft.com/office/drawing/2014/main" id="{36ACB622-5CDC-47C7-BB8E-0936C13309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9" y="1755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" name="Text Box 34">
              <a:extLst>
                <a:ext uri="{FF2B5EF4-FFF2-40B4-BE49-F238E27FC236}">
                  <a16:creationId xmlns:a16="http://schemas.microsoft.com/office/drawing/2014/main" id="{5E1D20D8-95EE-4E81-8216-8DC6C56B0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9716" y="1005114"/>
              <a:ext cx="18470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endParaRPr lang="en-US" sz="32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1DCC51F-73BA-4D37-96FC-1023A5C76CB5}"/>
                  </a:ext>
                </a:extLst>
              </p14:cNvPr>
              <p14:cNvContentPartPr/>
              <p14:nvPr/>
            </p14:nvContentPartPr>
            <p14:xfrm>
              <a:off x="3849120" y="2184840"/>
              <a:ext cx="2350800" cy="28555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1DCC51F-73BA-4D37-96FC-1023A5C76C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39760" y="2175480"/>
                <a:ext cx="2369520" cy="287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1234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Anyone can check a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794"/>
            <a:ext cx="8229600" cy="4411662"/>
          </a:xfrm>
        </p:spPr>
        <p:txBody>
          <a:bodyPr/>
          <a:lstStyle/>
          <a:p>
            <a:r>
              <a:rPr lang="en-US" dirty="0"/>
              <a:t>Usually, the unencrypted message is included: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 can check the certificate by checking that: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Usually a cryptographic hash is signed instead of the entire message.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grpSp>
        <p:nvGrpSpPr>
          <p:cNvPr id="35" name="Group 1">
            <a:extLst>
              <a:ext uri="{FF2B5EF4-FFF2-40B4-BE49-F238E27FC236}">
                <a16:creationId xmlns:a16="http://schemas.microsoft.com/office/drawing/2014/main" id="{6B923363-5692-4EA0-BF37-60E2908F518B}"/>
              </a:ext>
            </a:extLst>
          </p:cNvPr>
          <p:cNvGrpSpPr>
            <a:grpSpLocks/>
          </p:cNvGrpSpPr>
          <p:nvPr/>
        </p:nvGrpSpPr>
        <p:grpSpPr bwMode="auto">
          <a:xfrm>
            <a:off x="2505266" y="2492876"/>
            <a:ext cx="3108758" cy="908050"/>
            <a:chOff x="3960813" y="869950"/>
            <a:chExt cx="3108327" cy="908050"/>
          </a:xfrm>
        </p:grpSpPr>
        <p:grpSp>
          <p:nvGrpSpPr>
            <p:cNvPr id="36" name="Group 5">
              <a:extLst>
                <a:ext uri="{FF2B5EF4-FFF2-40B4-BE49-F238E27FC236}">
                  <a16:creationId xmlns:a16="http://schemas.microsoft.com/office/drawing/2014/main" id="{E6B29B88-81B9-4073-9B50-5475D29899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0813" y="869950"/>
              <a:ext cx="3108327" cy="908050"/>
              <a:chOff x="1940" y="1606"/>
              <a:chExt cx="1958" cy="572"/>
            </a:xfrm>
          </p:grpSpPr>
          <p:sp>
            <p:nvSpPr>
              <p:cNvPr id="38" name="Text Box 8">
                <a:extLst>
                  <a:ext uri="{FF2B5EF4-FFF2-40B4-BE49-F238E27FC236}">
                    <a16:creationId xmlns:a16="http://schemas.microsoft.com/office/drawing/2014/main" id="{F39A001E-46E5-4A42-9EEE-D6CC05C576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0" y="1733"/>
                <a:ext cx="24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39" name="Text Box 13">
                <a:extLst>
                  <a:ext uri="{FF2B5EF4-FFF2-40B4-BE49-F238E27FC236}">
                    <a16:creationId xmlns:a16="http://schemas.microsoft.com/office/drawing/2014/main" id="{8D8E2E6B-A14D-4181-B842-2E32BF4666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2" y="1671"/>
                <a:ext cx="139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(m, 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 </a:t>
                </a: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17FC5B5C-54A6-4EE6-8D12-17B1D156FF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Text Box 17">
                <a:extLst>
                  <a:ext uri="{FF2B5EF4-FFF2-40B4-BE49-F238E27FC236}">
                    <a16:creationId xmlns:a16="http://schemas.microsoft.com/office/drawing/2014/main" id="{6E445218-BF5F-49C6-BF33-34776392D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37" name="Text Box 34">
              <a:extLst>
                <a:ext uri="{FF2B5EF4-FFF2-40B4-BE49-F238E27FC236}">
                  <a16:creationId xmlns:a16="http://schemas.microsoft.com/office/drawing/2014/main" id="{2F56C311-899A-4082-A228-003147ABF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18470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endParaRPr lang="en-US" sz="32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5" name="Group 1">
            <a:extLst>
              <a:ext uri="{FF2B5EF4-FFF2-40B4-BE49-F238E27FC236}">
                <a16:creationId xmlns:a16="http://schemas.microsoft.com/office/drawing/2014/main" id="{65C0F618-D574-49F4-84DF-0632B22454D6}"/>
              </a:ext>
            </a:extLst>
          </p:cNvPr>
          <p:cNvGrpSpPr>
            <a:grpSpLocks/>
          </p:cNvGrpSpPr>
          <p:nvPr/>
        </p:nvGrpSpPr>
        <p:grpSpPr bwMode="auto">
          <a:xfrm>
            <a:off x="2662366" y="4618933"/>
            <a:ext cx="3309030" cy="914400"/>
            <a:chOff x="3760788" y="869950"/>
            <a:chExt cx="3308572" cy="914400"/>
          </a:xfrm>
        </p:grpSpPr>
        <p:grpSp>
          <p:nvGrpSpPr>
            <p:cNvPr id="46" name="Group 5">
              <a:extLst>
                <a:ext uri="{FF2B5EF4-FFF2-40B4-BE49-F238E27FC236}">
                  <a16:creationId xmlns:a16="http://schemas.microsoft.com/office/drawing/2014/main" id="{0D8ACC9B-5A7C-473B-BF94-610DD756F7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0788" y="869950"/>
              <a:ext cx="3175001" cy="914400"/>
              <a:chOff x="1814" y="1606"/>
              <a:chExt cx="2000" cy="576"/>
            </a:xfrm>
          </p:grpSpPr>
          <p:sp>
            <p:nvSpPr>
              <p:cNvPr id="48" name="Text Box 8">
                <a:extLst>
                  <a:ext uri="{FF2B5EF4-FFF2-40B4-BE49-F238E27FC236}">
                    <a16:creationId xmlns:a16="http://schemas.microsoft.com/office/drawing/2014/main" id="{E1857AF7-7B99-47A3-B188-A0C1BEC6CF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4" y="1733"/>
                <a:ext cx="49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m </a:t>
                </a:r>
              </a:p>
            </p:txBody>
          </p:sp>
          <p:sp>
            <p:nvSpPr>
              <p:cNvPr id="49" name="Text Box 13">
                <a:extLst>
                  <a:ext uri="{FF2B5EF4-FFF2-40B4-BE49-F238E27FC236}">
                    <a16:creationId xmlns:a16="http://schemas.microsoft.com/office/drawing/2014/main" id="{6FC91499-CF3C-4208-AAE4-C1771F53AD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50" name="Text Box 14">
                <a:extLst>
                  <a:ext uri="{FF2B5EF4-FFF2-40B4-BE49-F238E27FC236}">
                    <a16:creationId xmlns:a16="http://schemas.microsoft.com/office/drawing/2014/main" id="{409D1B48-D558-44F2-9337-DDF10C7E95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Text Box 15">
                <a:extLst>
                  <a:ext uri="{FF2B5EF4-FFF2-40B4-BE49-F238E27FC236}">
                    <a16:creationId xmlns:a16="http://schemas.microsoft.com/office/drawing/2014/main" id="{3CFF37F6-48C4-4799-9C0D-7543B50A65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Text Box 16">
                <a:extLst>
                  <a:ext uri="{FF2B5EF4-FFF2-40B4-BE49-F238E27FC236}">
                    <a16:creationId xmlns:a16="http://schemas.microsoft.com/office/drawing/2014/main" id="{ED930145-D673-4D67-8D83-7AE8AE58A8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  <p:sp>
            <p:nvSpPr>
              <p:cNvPr id="53" name="Text Box 17">
                <a:extLst>
                  <a:ext uri="{FF2B5EF4-FFF2-40B4-BE49-F238E27FC236}">
                    <a16:creationId xmlns:a16="http://schemas.microsoft.com/office/drawing/2014/main" id="{4F0005EA-5822-4818-A219-EC8660DBC5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" name="Text Box 18">
                <a:extLst>
                  <a:ext uri="{FF2B5EF4-FFF2-40B4-BE49-F238E27FC236}">
                    <a16:creationId xmlns:a16="http://schemas.microsoft.com/office/drawing/2014/main" id="{83317DC2-1B59-4C58-B87F-57938F6D13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=</a:t>
                </a:r>
              </a:p>
            </p:txBody>
          </p:sp>
        </p:grpSp>
        <p:sp>
          <p:nvSpPr>
            <p:cNvPr id="47" name="Text Box 34">
              <a:extLst>
                <a:ext uri="{FF2B5EF4-FFF2-40B4-BE49-F238E27FC236}">
                  <a16:creationId xmlns:a16="http://schemas.microsoft.com/office/drawing/2014/main" id="{7CB8395D-D575-457B-991B-BA29C901D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?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66E061-1843-4A2E-B430-7EA03ADB20C0}"/>
                  </a:ext>
                </a:extLst>
              </p14:cNvPr>
              <p14:cNvContentPartPr/>
              <p14:nvPr/>
            </p14:nvContentPartPr>
            <p14:xfrm>
              <a:off x="2963160" y="3139200"/>
              <a:ext cx="2937960" cy="2443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66E061-1843-4A2E-B430-7EA03ADB20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3800" y="3129840"/>
                <a:ext cx="2956680" cy="246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8950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FD846-A6C2-4850-B042-96090A8F2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0"/>
            <a:ext cx="7543800" cy="3048000"/>
          </a:xfrm>
        </p:spPr>
        <p:txBody>
          <a:bodyPr/>
          <a:lstStyle/>
          <a:p>
            <a:r>
              <a:rPr lang="en-US" dirty="0"/>
              <a:t>Suppose, for a moment,</a:t>
            </a:r>
            <a:br>
              <a:rPr lang="en-US" dirty="0"/>
            </a:br>
            <a:r>
              <a:rPr lang="en-US" dirty="0"/>
              <a:t>that Bob and Alice have each other’s public keys</a:t>
            </a:r>
            <a:br>
              <a:rPr lang="en-US" dirty="0"/>
            </a:br>
            <a:r>
              <a:rPr lang="en-US" dirty="0"/>
              <a:t>already… and they know they didn’t come from Trudy!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EB77D-A63A-447F-9373-06056CD7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C56FD-2C93-4DCF-AF55-AE5B49DA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D643D0B-E4C0-47BB-941C-D85271A07264}"/>
                  </a:ext>
                </a:extLst>
              </p14:cNvPr>
              <p14:cNvContentPartPr/>
              <p14:nvPr/>
            </p14:nvContentPartPr>
            <p14:xfrm>
              <a:off x="842040" y="3311640"/>
              <a:ext cx="4488480" cy="243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643D0B-E4C0-47BB-941C-D85271A072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2680" y="3302280"/>
                <a:ext cx="4507200" cy="26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274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Signing a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801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7655174" y="392036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42E47C-8584-4B39-99B1-D17996B1B145}"/>
              </a:ext>
            </a:extLst>
          </p:cNvPr>
          <p:cNvSpPr txBox="1"/>
          <p:nvPr/>
        </p:nvSpPr>
        <p:spPr>
          <a:xfrm>
            <a:off x="7157266" y="2745606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C98C86-045C-41AC-9A29-6BFBD2AEF899}"/>
              </a:ext>
            </a:extLst>
          </p:cNvPr>
          <p:cNvSpPr txBox="1"/>
          <p:nvPr/>
        </p:nvSpPr>
        <p:spPr>
          <a:xfrm>
            <a:off x="7319862" y="2585745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D82780-1966-4C92-AE87-805116ADC9B6}"/>
              </a:ext>
            </a:extLst>
          </p:cNvPr>
          <p:cNvSpPr txBox="1"/>
          <p:nvPr/>
        </p:nvSpPr>
        <p:spPr>
          <a:xfrm>
            <a:off x="7643221" y="2755163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294D8A-9E9E-4FD0-A93B-F1FCC536859E}"/>
              </a:ext>
            </a:extLst>
          </p:cNvPr>
          <p:cNvSpPr txBox="1"/>
          <p:nvPr/>
        </p:nvSpPr>
        <p:spPr>
          <a:xfrm>
            <a:off x="7878221" y="2570329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149074-B55B-44AD-80F0-2BE38327D8C9}"/>
              </a:ext>
            </a:extLst>
          </p:cNvPr>
          <p:cNvSpPr txBox="1"/>
          <p:nvPr/>
        </p:nvSpPr>
        <p:spPr>
          <a:xfrm>
            <a:off x="285572" y="285283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7887F7-E7CE-45C9-86AE-C439059C4E81}"/>
              </a:ext>
            </a:extLst>
          </p:cNvPr>
          <p:cNvSpPr txBox="1"/>
          <p:nvPr/>
        </p:nvSpPr>
        <p:spPr>
          <a:xfrm>
            <a:off x="448168" y="269297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5F5440-C9AD-4772-918B-24B47CC88971}"/>
              </a:ext>
            </a:extLst>
          </p:cNvPr>
          <p:cNvSpPr txBox="1"/>
          <p:nvPr/>
        </p:nvSpPr>
        <p:spPr>
          <a:xfrm>
            <a:off x="771527" y="286238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9F73BC-DBAF-42A0-BA96-6D932736C4DD}"/>
              </a:ext>
            </a:extLst>
          </p:cNvPr>
          <p:cNvSpPr txBox="1"/>
          <p:nvPr/>
        </p:nvSpPr>
        <p:spPr>
          <a:xfrm>
            <a:off x="1006527" y="267755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6874DA-77C6-419C-A2D5-D88B42924804}"/>
              </a:ext>
            </a:extLst>
          </p:cNvPr>
          <p:cNvSpPr txBox="1"/>
          <p:nvPr/>
        </p:nvSpPr>
        <p:spPr>
          <a:xfrm>
            <a:off x="3852685" y="280687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93703A-D75B-458F-8EB7-96F0DFA47AEF}"/>
              </a:ext>
            </a:extLst>
          </p:cNvPr>
          <p:cNvSpPr txBox="1"/>
          <p:nvPr/>
        </p:nvSpPr>
        <p:spPr>
          <a:xfrm>
            <a:off x="4015281" y="264701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59D58C-C221-4A02-9CC6-FDDAD141B0C1}"/>
              </a:ext>
            </a:extLst>
          </p:cNvPr>
          <p:cNvSpPr txBox="1"/>
          <p:nvPr/>
        </p:nvSpPr>
        <p:spPr>
          <a:xfrm>
            <a:off x="4338640" y="281643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629CF2-D503-4CF7-9E5F-D78638D4D63F}"/>
              </a:ext>
            </a:extLst>
          </p:cNvPr>
          <p:cNvSpPr txBox="1"/>
          <p:nvPr/>
        </p:nvSpPr>
        <p:spPr>
          <a:xfrm>
            <a:off x="4547298" y="26527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F07799-4238-4054-B432-43B4CCC95639}"/>
              </a:ext>
            </a:extLst>
          </p:cNvPr>
          <p:cNvSpPr txBox="1"/>
          <p:nvPr/>
        </p:nvSpPr>
        <p:spPr>
          <a:xfrm>
            <a:off x="547409" y="3920364"/>
            <a:ext cx="3801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A510BB-14AF-4428-880C-D6FE3207408D}"/>
              </a:ext>
            </a:extLst>
          </p:cNvPr>
          <p:cNvSpPr txBox="1"/>
          <p:nvPr/>
        </p:nvSpPr>
        <p:spPr>
          <a:xfrm>
            <a:off x="3591060" y="4098132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pic>
        <p:nvPicPr>
          <p:cNvPr id="31" name="Picture 2" descr="Simple Girl by SavanaPrice">
            <a:extLst>
              <a:ext uri="{FF2B5EF4-FFF2-40B4-BE49-F238E27FC236}">
                <a16:creationId xmlns:a16="http://schemas.microsoft.com/office/drawing/2014/main" id="{A9C47C56-A36E-4AB0-8256-63EC2F8B7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AB3A17A-1673-43DA-8563-0962EBE76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60958B3-3B3D-45BF-AE30-253000C41DD7}"/>
                  </a:ext>
                </a:extLst>
              </p14:cNvPr>
              <p14:cNvContentPartPr/>
              <p14:nvPr/>
            </p14:nvContentPartPr>
            <p14:xfrm>
              <a:off x="159840" y="1175040"/>
              <a:ext cx="8913960" cy="5638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60958B3-3B3D-45BF-AE30-253000C41DD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0480" y="1165680"/>
                <a:ext cx="8932680" cy="565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6499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Signing and encrypting a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025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</a:t>
            </a:r>
            <a:br>
              <a:rPr lang="en-US" sz="2000" dirty="0"/>
            </a:br>
            <a:r>
              <a:rPr lang="en-US" sz="2000" dirty="0"/>
              <a:t>K</a:t>
            </a:r>
            <a:r>
              <a:rPr lang="en-US" sz="2000" baseline="-25000" dirty="0"/>
              <a:t>A</a:t>
            </a:r>
            <a:r>
              <a:rPr lang="en-US" sz="2000" dirty="0"/>
              <a:t>(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5257800" y="4227835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42E47C-8584-4B39-99B1-D17996B1B145}"/>
              </a:ext>
            </a:extLst>
          </p:cNvPr>
          <p:cNvSpPr txBox="1"/>
          <p:nvPr/>
        </p:nvSpPr>
        <p:spPr>
          <a:xfrm>
            <a:off x="7157266" y="2745606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C98C86-045C-41AC-9A29-6BFBD2AEF899}"/>
              </a:ext>
            </a:extLst>
          </p:cNvPr>
          <p:cNvSpPr txBox="1"/>
          <p:nvPr/>
        </p:nvSpPr>
        <p:spPr>
          <a:xfrm>
            <a:off x="7319862" y="2585745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D82780-1966-4C92-AE87-805116ADC9B6}"/>
              </a:ext>
            </a:extLst>
          </p:cNvPr>
          <p:cNvSpPr txBox="1"/>
          <p:nvPr/>
        </p:nvSpPr>
        <p:spPr>
          <a:xfrm>
            <a:off x="7643221" y="2755163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294D8A-9E9E-4FD0-A93B-F1FCC536859E}"/>
              </a:ext>
            </a:extLst>
          </p:cNvPr>
          <p:cNvSpPr txBox="1"/>
          <p:nvPr/>
        </p:nvSpPr>
        <p:spPr>
          <a:xfrm>
            <a:off x="7878221" y="2570329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149074-B55B-44AD-80F0-2BE38327D8C9}"/>
              </a:ext>
            </a:extLst>
          </p:cNvPr>
          <p:cNvSpPr txBox="1"/>
          <p:nvPr/>
        </p:nvSpPr>
        <p:spPr>
          <a:xfrm>
            <a:off x="285572" y="285283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7887F7-E7CE-45C9-86AE-C439059C4E81}"/>
              </a:ext>
            </a:extLst>
          </p:cNvPr>
          <p:cNvSpPr txBox="1"/>
          <p:nvPr/>
        </p:nvSpPr>
        <p:spPr>
          <a:xfrm>
            <a:off x="448168" y="269297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5F5440-C9AD-4772-918B-24B47CC88971}"/>
              </a:ext>
            </a:extLst>
          </p:cNvPr>
          <p:cNvSpPr txBox="1"/>
          <p:nvPr/>
        </p:nvSpPr>
        <p:spPr>
          <a:xfrm>
            <a:off x="771527" y="286238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9F73BC-DBAF-42A0-BA96-6D932736C4DD}"/>
              </a:ext>
            </a:extLst>
          </p:cNvPr>
          <p:cNvSpPr txBox="1"/>
          <p:nvPr/>
        </p:nvSpPr>
        <p:spPr>
          <a:xfrm>
            <a:off x="1006527" y="267755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6874DA-77C6-419C-A2D5-D88B42924804}"/>
              </a:ext>
            </a:extLst>
          </p:cNvPr>
          <p:cNvSpPr txBox="1"/>
          <p:nvPr/>
        </p:nvSpPr>
        <p:spPr>
          <a:xfrm>
            <a:off x="3852685" y="280687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93703A-D75B-458F-8EB7-96F0DFA47AEF}"/>
              </a:ext>
            </a:extLst>
          </p:cNvPr>
          <p:cNvSpPr txBox="1"/>
          <p:nvPr/>
        </p:nvSpPr>
        <p:spPr>
          <a:xfrm>
            <a:off x="4015281" y="264701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59D58C-C221-4A02-9CC6-FDDAD141B0C1}"/>
              </a:ext>
            </a:extLst>
          </p:cNvPr>
          <p:cNvSpPr txBox="1"/>
          <p:nvPr/>
        </p:nvSpPr>
        <p:spPr>
          <a:xfrm>
            <a:off x="4338640" y="281643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629CF2-D503-4CF7-9E5F-D78638D4D63F}"/>
              </a:ext>
            </a:extLst>
          </p:cNvPr>
          <p:cNvSpPr txBox="1"/>
          <p:nvPr/>
        </p:nvSpPr>
        <p:spPr>
          <a:xfrm>
            <a:off x="4547298" y="26527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9D2CBF-0CF4-4A13-BC2A-BAF948F70A26}"/>
              </a:ext>
            </a:extLst>
          </p:cNvPr>
          <p:cNvSpPr txBox="1"/>
          <p:nvPr/>
        </p:nvSpPr>
        <p:spPr>
          <a:xfrm>
            <a:off x="4767789" y="4250427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4A2A90-2B5A-4AB7-8021-E27251DF1787}"/>
              </a:ext>
            </a:extLst>
          </p:cNvPr>
          <p:cNvSpPr txBox="1"/>
          <p:nvPr/>
        </p:nvSpPr>
        <p:spPr>
          <a:xfrm>
            <a:off x="833205" y="3841531"/>
            <a:ext cx="3025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</a:t>
            </a:r>
            <a:br>
              <a:rPr lang="en-US" sz="2000" dirty="0"/>
            </a:br>
            <a:r>
              <a:rPr lang="en-US" sz="2000" dirty="0"/>
              <a:t>K</a:t>
            </a:r>
            <a:r>
              <a:rPr lang="en-US" sz="2000" baseline="-25000" dirty="0"/>
              <a:t>A</a:t>
            </a:r>
            <a:r>
              <a:rPr lang="en-US" sz="2000" dirty="0"/>
              <a:t>(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EDE48B-CCDC-4D43-BC19-E8CBB0097EF8}"/>
              </a:ext>
            </a:extLst>
          </p:cNvPr>
          <p:cNvSpPr txBox="1"/>
          <p:nvPr/>
        </p:nvSpPr>
        <p:spPr>
          <a:xfrm>
            <a:off x="1479482" y="432677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AFBC92E-65C8-4AD3-8B20-7E0060B3AA76}"/>
              </a:ext>
            </a:extLst>
          </p:cNvPr>
          <p:cNvSpPr txBox="1"/>
          <p:nvPr/>
        </p:nvSpPr>
        <p:spPr>
          <a:xfrm>
            <a:off x="989471" y="4349362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pic>
        <p:nvPicPr>
          <p:cNvPr id="37" name="Picture 2" descr="Simple Girl by SavanaPrice">
            <a:extLst>
              <a:ext uri="{FF2B5EF4-FFF2-40B4-BE49-F238E27FC236}">
                <a16:creationId xmlns:a16="http://schemas.microsoft.com/office/drawing/2014/main" id="{20B6EF22-DB31-4772-BDF9-6C2470284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E1F154B-0250-4F82-B0D2-0417588D9F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C945530-E7FF-42AE-9AE0-F9D3EE6F7D1D}"/>
                  </a:ext>
                </a:extLst>
              </p14:cNvPr>
              <p14:cNvContentPartPr/>
              <p14:nvPr/>
            </p14:nvContentPartPr>
            <p14:xfrm>
              <a:off x="4580280" y="3117600"/>
              <a:ext cx="3946680" cy="3010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C945530-E7FF-42AE-9AE0-F9D3EE6F7D1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70920" y="3108240"/>
                <a:ext cx="3965400" cy="302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1944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r>
              <a:rPr lang="en-US" dirty="0"/>
              <a:t>How can Alice get her key to Bob without Trudy changing it?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94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386992" y="2405249"/>
            <a:ext cx="1905000" cy="1895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331471" y="3124201"/>
            <a:ext cx="950072" cy="1448800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95799" y="3124201"/>
            <a:ext cx="720773" cy="1327551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 flipH="1">
            <a:off x="4724399" y="3517329"/>
            <a:ext cx="567592" cy="93442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3386992" y="3498752"/>
            <a:ext cx="651608" cy="1074248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2205892" y="2056400"/>
            <a:ext cx="689708" cy="827245"/>
            <a:chOff x="2637" y="716"/>
            <a:chExt cx="285" cy="299"/>
          </a:xfrm>
        </p:grpSpPr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24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46995" y="252397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5434783" y="2047797"/>
            <a:ext cx="571127" cy="531208"/>
            <a:chOff x="2637" y="716"/>
            <a:chExt cx="236" cy="192"/>
          </a:xfrm>
        </p:grpSpPr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18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T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28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75882" y="251536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31"/>
          <p:cNvGrpSpPr>
            <a:grpSpLocks/>
          </p:cNvGrpSpPr>
          <p:nvPr/>
        </p:nvGrpSpPr>
        <p:grpSpPr bwMode="auto">
          <a:xfrm>
            <a:off x="628693" y="4928175"/>
            <a:ext cx="887308" cy="768516"/>
            <a:chOff x="2637" y="716"/>
            <a:chExt cx="285" cy="299"/>
          </a:xfrm>
        </p:grpSpPr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1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pic>
        <p:nvPicPr>
          <p:cNvPr id="32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123718" y="5108214"/>
            <a:ext cx="784566" cy="40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4978949" y="5624507"/>
            <a:ext cx="834381" cy="647712"/>
            <a:chOff x="2637" y="716"/>
            <a:chExt cx="268" cy="252"/>
          </a:xfrm>
        </p:grpSpPr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14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T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pic>
        <p:nvPicPr>
          <p:cNvPr id="36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73973" y="5804547"/>
            <a:ext cx="784566" cy="40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Simple Girl by SavanaPrice">
            <a:extLst>
              <a:ext uri="{FF2B5EF4-FFF2-40B4-BE49-F238E27FC236}">
                <a16:creationId xmlns:a16="http://schemas.microsoft.com/office/drawing/2014/main" id="{D2625D1C-B847-4109-B3D8-DC0F9C4AF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92" y="4625490"/>
            <a:ext cx="1371600" cy="134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5F5ADC89-46B7-4865-8AD0-9A5DBD10F9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833" y="2647819"/>
            <a:ext cx="1211384" cy="11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37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6DFAA12A-AB0F-4638-B9C5-43592911E0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4A01E791-FAD9-48BD-835C-36616E3437CE}"/>
              </a:ext>
            </a:extLst>
          </p:cNvPr>
          <p:cNvSpPr txBox="1"/>
          <p:nvPr/>
        </p:nvSpPr>
        <p:spPr>
          <a:xfrm>
            <a:off x="3543139" y="2471390"/>
            <a:ext cx="21659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(Certificate</a:t>
            </a:r>
          </a:p>
          <a:p>
            <a:r>
              <a:rPr lang="en-US" sz="3200" dirty="0"/>
              <a:t>authority)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B00244-C95D-430D-AEA0-9092325D168C}"/>
                  </a:ext>
                </a:extLst>
              </p14:cNvPr>
              <p14:cNvContentPartPr/>
              <p14:nvPr/>
            </p14:nvContentPartPr>
            <p14:xfrm>
              <a:off x="1155960" y="1524600"/>
              <a:ext cx="7256160" cy="297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B00244-C95D-430D-AEA0-9092325D168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46600" y="1515240"/>
                <a:ext cx="7274880" cy="299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78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1: Symmetric keys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22288" y="4671041"/>
            <a:ext cx="56971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K</a:t>
            </a:r>
            <a:r>
              <a:rPr lang="en-US" sz="2400" baseline="-25000" dirty="0">
                <a:latin typeface="Gill Sans MT" charset="0"/>
              </a:rPr>
              <a:t>S  </a:t>
            </a:r>
            <a:r>
              <a:rPr lang="en-US" sz="2400" dirty="0">
                <a:latin typeface="Gill Sans MT" charset="0"/>
              </a:rPr>
              <a:t>(for efficiency)</a:t>
            </a:r>
            <a:endParaRPr lang="en-US" altLang="ja-JP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Bob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8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message, m, to Bob.</a:t>
            </a:r>
          </a:p>
        </p:txBody>
      </p:sp>
      <p:sp>
        <p:nvSpPr>
          <p:cNvPr id="88071" name="Freeform 6"/>
          <p:cNvSpPr>
            <a:spLocks/>
          </p:cNvSpPr>
          <p:nvPr/>
        </p:nvSpPr>
        <p:spPr bwMode="auto">
          <a:xfrm>
            <a:off x="3785729" y="2767806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2 w 2135"/>
              <a:gd name="T5" fmla="*/ 0 h 1662"/>
              <a:gd name="T6" fmla="*/ 4 w 2135"/>
              <a:gd name="T7" fmla="*/ 0 h 1662"/>
              <a:gd name="T8" fmla="*/ 7 w 2135"/>
              <a:gd name="T9" fmla="*/ 0 h 1662"/>
              <a:gd name="T10" fmla="*/ 7 w 2135"/>
              <a:gd name="T11" fmla="*/ 1 h 1662"/>
              <a:gd name="T12" fmla="*/ 6 w 2135"/>
              <a:gd name="T13" fmla="*/ 1 h 1662"/>
              <a:gd name="T14" fmla="*/ 3 w 2135"/>
              <a:gd name="T15" fmla="*/ 1 h 1662"/>
              <a:gd name="T16" fmla="*/ 2 w 2135"/>
              <a:gd name="T17" fmla="*/ 1 h 1662"/>
              <a:gd name="T18" fmla="*/ 1 w 2135"/>
              <a:gd name="T19" fmla="*/ 1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8072" name="Line 7"/>
          <p:cNvSpPr>
            <a:spLocks noChangeShapeType="1"/>
          </p:cNvSpPr>
          <p:nvPr/>
        </p:nvSpPr>
        <p:spPr bwMode="auto">
          <a:xfrm>
            <a:off x="1330997" y="2731295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88073" name="Picture 8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254922" y="1997870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4" name="Picture 9" descr="BS00592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917" y="2686844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8075" name="Group 10"/>
          <p:cNvGrpSpPr>
            <a:grpSpLocks/>
          </p:cNvGrpSpPr>
          <p:nvPr/>
        </p:nvGrpSpPr>
        <p:grpSpPr bwMode="auto">
          <a:xfrm>
            <a:off x="1827885" y="2247107"/>
            <a:ext cx="754063" cy="738188"/>
            <a:chOff x="1645" y="257"/>
            <a:chExt cx="475" cy="465"/>
          </a:xfrm>
        </p:grpSpPr>
        <p:sp>
          <p:nvSpPr>
            <p:cNvPr id="88134" name="Rectangle 11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88135" name="Text Box 12"/>
            <p:cNvSpPr txBox="1">
              <a:spLocks noChangeArrowheads="1"/>
            </p:cNvSpPr>
            <p:nvPr/>
          </p:nvSpPr>
          <p:spPr bwMode="auto">
            <a:xfrm>
              <a:off x="1654" y="456"/>
              <a:ext cx="4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88136" name="Text Box 13"/>
            <p:cNvSpPr txBox="1">
              <a:spLocks noChangeArrowheads="1"/>
            </p:cNvSpPr>
            <p:nvPr/>
          </p:nvSpPr>
          <p:spPr bwMode="auto">
            <a:xfrm>
              <a:off x="1847" y="257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sp>
        <p:nvSpPr>
          <p:cNvPr id="88080" name="Text Box 26"/>
          <p:cNvSpPr txBox="1">
            <a:spLocks noChangeArrowheads="1"/>
          </p:cNvSpPr>
          <p:nvPr/>
        </p:nvSpPr>
        <p:spPr bwMode="auto">
          <a:xfrm>
            <a:off x="2572422" y="2351882"/>
            <a:ext cx="87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  <a:r>
              <a:rPr lang="en-US" sz="1800" dirty="0">
                <a:latin typeface="Arial" charset="0"/>
                <a:cs typeface="Arial" charset="0"/>
              </a:rPr>
              <a:t>(m )</a:t>
            </a:r>
          </a:p>
        </p:txBody>
      </p:sp>
      <p:sp>
        <p:nvSpPr>
          <p:cNvPr id="88084" name="Text Box 32"/>
          <p:cNvSpPr txBox="1">
            <a:spLocks noChangeArrowheads="1"/>
          </p:cNvSpPr>
          <p:nvPr/>
        </p:nvSpPr>
        <p:spPr bwMode="auto">
          <a:xfrm>
            <a:off x="954760" y="2510632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88085" name="Text Box 33"/>
          <p:cNvSpPr txBox="1">
            <a:spLocks noChangeArrowheads="1"/>
          </p:cNvSpPr>
          <p:nvPr/>
        </p:nvSpPr>
        <p:spPr bwMode="auto">
          <a:xfrm>
            <a:off x="6751179" y="2909094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88086" name="Text Box 34"/>
          <p:cNvSpPr txBox="1">
            <a:spLocks noChangeArrowheads="1"/>
          </p:cNvSpPr>
          <p:nvPr/>
        </p:nvSpPr>
        <p:spPr bwMode="auto">
          <a:xfrm>
            <a:off x="1823122" y="1888332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88087" name="Line 35"/>
          <p:cNvSpPr>
            <a:spLocks noChangeShapeType="1"/>
          </p:cNvSpPr>
          <p:nvPr/>
        </p:nvSpPr>
        <p:spPr bwMode="auto">
          <a:xfrm>
            <a:off x="2235872" y="2174082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092" name="Line 42"/>
          <p:cNvSpPr>
            <a:spLocks noChangeShapeType="1"/>
          </p:cNvSpPr>
          <p:nvPr/>
        </p:nvSpPr>
        <p:spPr bwMode="auto">
          <a:xfrm>
            <a:off x="2561310" y="2767806"/>
            <a:ext cx="1359357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093" name="Line 43"/>
          <p:cNvSpPr>
            <a:spLocks noChangeShapeType="1"/>
          </p:cNvSpPr>
          <p:nvPr/>
        </p:nvSpPr>
        <p:spPr bwMode="auto">
          <a:xfrm flipV="1">
            <a:off x="5031917" y="3047206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88094" name="Picture 44" descr="BS00592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217" y="2664619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95" name="Text Box 45"/>
          <p:cNvSpPr txBox="1">
            <a:spLocks noChangeArrowheads="1"/>
          </p:cNvSpPr>
          <p:nvPr/>
        </p:nvSpPr>
        <p:spPr bwMode="auto">
          <a:xfrm>
            <a:off x="3987005" y="2470781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88096" name="Freeform 46"/>
          <p:cNvSpPr>
            <a:spLocks/>
          </p:cNvSpPr>
          <p:nvPr/>
        </p:nvSpPr>
        <p:spPr bwMode="auto">
          <a:xfrm flipH="1">
            <a:off x="5814554" y="2453481"/>
            <a:ext cx="857250" cy="569119"/>
          </a:xfrm>
          <a:custGeom>
            <a:avLst/>
            <a:gdLst>
              <a:gd name="T0" fmla="*/ 0 w 476"/>
              <a:gd name="T1" fmla="*/ 0 h 247"/>
              <a:gd name="T2" fmla="*/ 476 w 476"/>
              <a:gd name="T3" fmla="*/ 0 h 247"/>
              <a:gd name="T4" fmla="*/ 476 w 476"/>
              <a:gd name="T5" fmla="*/ 2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8097" name="Group 47"/>
          <p:cNvGrpSpPr>
            <a:grpSpLocks/>
          </p:cNvGrpSpPr>
          <p:nvPr/>
        </p:nvGrpSpPr>
        <p:grpSpPr bwMode="auto">
          <a:xfrm>
            <a:off x="6640054" y="1945481"/>
            <a:ext cx="754063" cy="739775"/>
            <a:chOff x="1645" y="256"/>
            <a:chExt cx="475" cy="466"/>
          </a:xfrm>
        </p:grpSpPr>
        <p:sp>
          <p:nvSpPr>
            <p:cNvPr id="88119" name="Rectangle 48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88120" name="Text Box 49"/>
            <p:cNvSpPr txBox="1">
              <a:spLocks noChangeArrowheads="1"/>
            </p:cNvSpPr>
            <p:nvPr/>
          </p:nvSpPr>
          <p:spPr bwMode="auto">
            <a:xfrm>
              <a:off x="1654" y="456"/>
              <a:ext cx="4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88121" name="Text Box 50"/>
            <p:cNvSpPr txBox="1">
              <a:spLocks noChangeArrowheads="1"/>
            </p:cNvSpPr>
            <p:nvPr/>
          </p:nvSpPr>
          <p:spPr bwMode="auto">
            <a:xfrm>
              <a:off x="1876" y="256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sp>
        <p:nvSpPr>
          <p:cNvPr id="88100" name="Line 57"/>
          <p:cNvSpPr>
            <a:spLocks noChangeShapeType="1"/>
          </p:cNvSpPr>
          <p:nvPr/>
        </p:nvSpPr>
        <p:spPr bwMode="auto">
          <a:xfrm>
            <a:off x="6795629" y="2721769"/>
            <a:ext cx="28575" cy="768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88101" name="Picture 58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160754" y="3012281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106" name="Line 65"/>
          <p:cNvSpPr>
            <a:spLocks noChangeShapeType="1"/>
          </p:cNvSpPr>
          <p:nvPr/>
        </p:nvSpPr>
        <p:spPr bwMode="auto">
          <a:xfrm>
            <a:off x="7405229" y="2458244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107" name="Text Box 66"/>
          <p:cNvSpPr txBox="1">
            <a:spLocks noChangeArrowheads="1"/>
          </p:cNvSpPr>
          <p:nvPr/>
        </p:nvSpPr>
        <p:spPr bwMode="auto">
          <a:xfrm>
            <a:off x="7898942" y="2251869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88109" name="Text Box 68"/>
          <p:cNvSpPr txBox="1">
            <a:spLocks noChangeArrowheads="1"/>
          </p:cNvSpPr>
          <p:nvPr/>
        </p:nvSpPr>
        <p:spPr bwMode="auto">
          <a:xfrm>
            <a:off x="5701842" y="2064544"/>
            <a:ext cx="87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  <a:r>
              <a:rPr lang="en-US" sz="1800" dirty="0">
                <a:latin typeface="Arial" charset="0"/>
                <a:cs typeface="Arial" charset="0"/>
              </a:rPr>
              <a:t>(m )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59916" y="5871370"/>
            <a:ext cx="6529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  <a:endParaRPr lang="en-US" sz="2400" baseline="-250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to decrypt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recover m </a:t>
            </a:r>
          </a:p>
        </p:txBody>
      </p:sp>
      <p:sp>
        <p:nvSpPr>
          <p:cNvPr id="2" name="Cloud 1"/>
          <p:cNvSpPr/>
          <p:nvPr/>
        </p:nvSpPr>
        <p:spPr bwMode="auto">
          <a:xfrm>
            <a:off x="5334000" y="3733800"/>
            <a:ext cx="3466077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Problem: How to get K</a:t>
            </a:r>
            <a:r>
              <a:rPr lang="en-US" baseline="-25000" dirty="0"/>
              <a:t>s</a:t>
            </a:r>
            <a:r>
              <a:rPr lang="en-US" dirty="0"/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Bob without Trudy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intercepting?</a:t>
            </a:r>
            <a:br>
              <a:rPr lang="en-US" baseline="0" dirty="0"/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pic>
        <p:nvPicPr>
          <p:cNvPr id="78" name="Picture 2" descr="Simple Girl by Savana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Smiling Boy by SavanaPric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36" y="2825450"/>
            <a:ext cx="658536" cy="644301"/>
          </a:xfrm>
          <a:prstGeom prst="rect">
            <a:avLst/>
          </a:prstGeom>
        </p:spPr>
      </p:pic>
      <p:sp>
        <p:nvSpPr>
          <p:cNvPr id="82" name="Freeform 81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8890" y="3487164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266251" y="331957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</p:spTree>
    <p:extLst>
      <p:ext uri="{BB962C8B-B14F-4D97-AF65-F5344CB8AC3E}">
        <p14:creationId xmlns:p14="http://schemas.microsoft.com/office/powerpoint/2010/main" val="177063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05124-CE13-40A9-8CA3-77251D3F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signed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433C2-1693-443B-9E43-4A8C721B9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E7CBE-4F3C-47EE-959E-55BFE042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E18C1-9974-414C-9955-70767BAC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  <p:sp>
        <p:nvSpPr>
          <p:cNvPr id="7" name="Scroll: Vertical 6">
            <a:extLst>
              <a:ext uri="{FF2B5EF4-FFF2-40B4-BE49-F238E27FC236}">
                <a16:creationId xmlns:a16="http://schemas.microsoft.com/office/drawing/2014/main" id="{9A7539BA-6F26-4B31-8BA5-CBD329747BC0}"/>
              </a:ext>
            </a:extLst>
          </p:cNvPr>
          <p:cNvSpPr/>
          <p:nvPr/>
        </p:nvSpPr>
        <p:spPr bwMode="auto">
          <a:xfrm>
            <a:off x="1161494" y="2593541"/>
            <a:ext cx="5315506" cy="3275506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Picture 35" descr="BS00768_[1]">
            <a:extLst>
              <a:ext uri="{FF2B5EF4-FFF2-40B4-BE49-F238E27FC236}">
                <a16:creationId xmlns:a16="http://schemas.microsoft.com/office/drawing/2014/main" id="{4BD58927-680A-4A95-A83A-D5E7BB2BF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864605" y="3180935"/>
            <a:ext cx="635245" cy="34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DD18DC0A-92BE-4A80-98E9-F8D671035569}"/>
              </a:ext>
            </a:extLst>
          </p:cNvPr>
          <p:cNvGrpSpPr/>
          <p:nvPr/>
        </p:nvGrpSpPr>
        <p:grpSpPr>
          <a:xfrm>
            <a:off x="2601113" y="4257729"/>
            <a:ext cx="3309613" cy="818401"/>
            <a:chOff x="2120084" y="5659532"/>
            <a:chExt cx="747783" cy="175808"/>
          </a:xfrm>
        </p:grpSpPr>
        <p:grpSp>
          <p:nvGrpSpPr>
            <p:cNvPr id="10" name="Group 31">
              <a:extLst>
                <a:ext uri="{FF2B5EF4-FFF2-40B4-BE49-F238E27FC236}">
                  <a16:creationId xmlns:a16="http://schemas.microsoft.com/office/drawing/2014/main" id="{2293C710-5775-4666-9AD4-00EA319936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0084" y="5661038"/>
              <a:ext cx="747783" cy="174302"/>
              <a:chOff x="2585" y="974"/>
              <a:chExt cx="309" cy="63"/>
            </a:xfrm>
          </p:grpSpPr>
          <p:sp>
            <p:nvSpPr>
              <p:cNvPr id="12" name="Text Box 32">
                <a:extLst>
                  <a:ext uri="{FF2B5EF4-FFF2-40B4-BE49-F238E27FC236}">
                    <a16:creationId xmlns:a16="http://schemas.microsoft.com/office/drawing/2014/main" id="{1DD199CB-CA5B-4A27-8B32-D548F1950E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5" y="992"/>
                <a:ext cx="309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3200" dirty="0">
                    <a:latin typeface="Arial" charset="0"/>
                    <a:cs typeface="Arial" charset="0"/>
                  </a:rPr>
                  <a:t>K</a:t>
                </a:r>
                <a:r>
                  <a:rPr lang="en-US" sz="3200" baseline="-25000" dirty="0">
                    <a:latin typeface="Arial" charset="0"/>
                    <a:cs typeface="Arial" charset="0"/>
                  </a:rPr>
                  <a:t>C </a:t>
                </a:r>
                <a:r>
                  <a:rPr lang="en-US" sz="3200" dirty="0">
                    <a:latin typeface="Arial" charset="0"/>
                    <a:cs typeface="Arial" charset="0"/>
                  </a:rPr>
                  <a:t>(</a:t>
                </a:r>
                <a:r>
                  <a:rPr lang="en-US" sz="3200" dirty="0" err="1">
                    <a:latin typeface="Arial" charset="0"/>
                    <a:cs typeface="Arial" charset="0"/>
                  </a:rPr>
                  <a:t>K</a:t>
                </a:r>
                <a:r>
                  <a:rPr lang="en-US" sz="3200" baseline="-25000" dirty="0" err="1">
                    <a:latin typeface="Arial" charset="0"/>
                    <a:cs typeface="Arial" charset="0"/>
                  </a:rPr>
                  <a:t>A</a:t>
                </a:r>
                <a:r>
                  <a:rPr lang="en-US" sz="3200" dirty="0" err="1">
                    <a:latin typeface="Arial" charset="0"/>
                    <a:cs typeface="Arial" charset="0"/>
                  </a:rPr>
                  <a:t>,alice.com</a:t>
                </a:r>
                <a:r>
                  <a:rPr lang="en-US" sz="3200" dirty="0">
                    <a:latin typeface="Arial" charset="0"/>
                    <a:cs typeface="Arial" charset="0"/>
                  </a:rPr>
                  <a:t>)</a:t>
                </a:r>
              </a:p>
            </p:txBody>
          </p:sp>
          <p:sp>
            <p:nvSpPr>
              <p:cNvPr id="13" name="Text Box 33">
                <a:extLst>
                  <a:ext uri="{FF2B5EF4-FFF2-40B4-BE49-F238E27FC236}">
                    <a16:creationId xmlns:a16="http://schemas.microsoft.com/office/drawing/2014/main" id="{304D6A8E-818C-4863-890E-3DFF937FD7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3" y="974"/>
                <a:ext cx="34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32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39F6F64-3827-4C81-957F-CB18A4D73258}"/>
                </a:ext>
              </a:extLst>
            </p:cNvPr>
            <p:cNvSpPr/>
            <p:nvPr/>
          </p:nvSpPr>
          <p:spPr>
            <a:xfrm>
              <a:off x="2194559" y="5659532"/>
              <a:ext cx="57220" cy="1256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cs typeface="Arial" charset="0"/>
                </a:rPr>
                <a:t>-</a:t>
              </a:r>
            </a:p>
          </p:txBody>
        </p:sp>
      </p:grpSp>
      <p:grpSp>
        <p:nvGrpSpPr>
          <p:cNvPr id="23" name="Group 31">
            <a:extLst>
              <a:ext uri="{FF2B5EF4-FFF2-40B4-BE49-F238E27FC236}">
                <a16:creationId xmlns:a16="http://schemas.microsoft.com/office/drawing/2014/main" id="{88D8E501-3665-4FFF-B68D-4AD88FBD2F50}"/>
              </a:ext>
            </a:extLst>
          </p:cNvPr>
          <p:cNvGrpSpPr>
            <a:grpSpLocks/>
          </p:cNvGrpSpPr>
          <p:nvPr/>
        </p:nvGrpSpPr>
        <p:grpSpPr bwMode="auto">
          <a:xfrm>
            <a:off x="2686942" y="2844543"/>
            <a:ext cx="685492" cy="798513"/>
            <a:chOff x="2593" y="976"/>
            <a:chExt cx="64" cy="62"/>
          </a:xfrm>
        </p:grpSpPr>
        <p:sp>
          <p:nvSpPr>
            <p:cNvPr id="25" name="Text Box 32">
              <a:extLst>
                <a:ext uri="{FF2B5EF4-FFF2-40B4-BE49-F238E27FC236}">
                  <a16:creationId xmlns:a16="http://schemas.microsoft.com/office/drawing/2014/main" id="{01052C80-C135-4C0F-8CCE-120DC9E0A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3" y="993"/>
              <a:ext cx="60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latin typeface="Arial" charset="0"/>
                  <a:cs typeface="Arial" charset="0"/>
                </a:rPr>
                <a:t>K</a:t>
              </a:r>
              <a:r>
                <a:rPr lang="en-US" sz="3200" baseline="-25000" dirty="0">
                  <a:latin typeface="Arial" charset="0"/>
                  <a:cs typeface="Arial" charset="0"/>
                </a:rPr>
                <a:t>A</a:t>
              </a:r>
              <a:endParaRPr lang="en-US" sz="3200" dirty="0">
                <a:latin typeface="Arial" charset="0"/>
                <a:cs typeface="Arial" charset="0"/>
              </a:endParaRPr>
            </a:p>
          </p:txBody>
        </p:sp>
        <p:sp>
          <p:nvSpPr>
            <p:cNvPr id="26" name="Text Box 33">
              <a:extLst>
                <a:ext uri="{FF2B5EF4-FFF2-40B4-BE49-F238E27FC236}">
                  <a16:creationId xmlns:a16="http://schemas.microsoft.com/office/drawing/2014/main" id="{A62D3760-56AC-4699-89B9-8B6B54BA1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3" y="976"/>
              <a:ext cx="34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366EF12-85A7-4D01-B6F3-6E80FB4F696B}"/>
              </a:ext>
            </a:extLst>
          </p:cNvPr>
          <p:cNvGrpSpPr/>
          <p:nvPr/>
        </p:nvGrpSpPr>
        <p:grpSpPr>
          <a:xfrm>
            <a:off x="1886792" y="4538796"/>
            <a:ext cx="591021" cy="419070"/>
            <a:chOff x="1886716" y="3693935"/>
            <a:chExt cx="591021" cy="419070"/>
          </a:xfrm>
        </p:grpSpPr>
        <p:sp>
          <p:nvSpPr>
            <p:cNvPr id="27" name="Scroll: Vertical 26">
              <a:extLst>
                <a:ext uri="{FF2B5EF4-FFF2-40B4-BE49-F238E27FC236}">
                  <a16:creationId xmlns:a16="http://schemas.microsoft.com/office/drawing/2014/main" id="{50B61F83-2D75-492B-9E6C-B9E24A298C63}"/>
                </a:ext>
              </a:extLst>
            </p:cNvPr>
            <p:cNvSpPr/>
            <p:nvPr/>
          </p:nvSpPr>
          <p:spPr bwMode="auto">
            <a:xfrm>
              <a:off x="1886716" y="3693935"/>
              <a:ext cx="591021" cy="419070"/>
            </a:xfrm>
            <a:prstGeom prst="verticalScroll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8" name="Picture 35" descr="BS00768_[1]">
              <a:extLst>
                <a:ext uri="{FF2B5EF4-FFF2-40B4-BE49-F238E27FC236}">
                  <a16:creationId xmlns:a16="http://schemas.microsoft.com/office/drawing/2014/main" id="{C50FCB47-0E17-4F88-AE23-799992FD2D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005041" y="3845349"/>
              <a:ext cx="354369" cy="192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 descr="World Wide Web Free Icon">
            <a:extLst>
              <a:ext uri="{FF2B5EF4-FFF2-40B4-BE49-F238E27FC236}">
                <a16:creationId xmlns:a16="http://schemas.microsoft.com/office/drawing/2014/main" id="{A21C549E-832A-49CA-AEEF-B9B124C11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084" y="3727117"/>
            <a:ext cx="533142" cy="53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 Box 32">
            <a:extLst>
              <a:ext uri="{FF2B5EF4-FFF2-40B4-BE49-F238E27FC236}">
                <a16:creationId xmlns:a16="http://schemas.microsoft.com/office/drawing/2014/main" id="{4A59B0DF-4BE9-48F2-9FB4-E489F1467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258" y="3686962"/>
            <a:ext cx="19159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Arial" charset="0"/>
                <a:cs typeface="Arial" charset="0"/>
              </a:rPr>
              <a:t>alice.com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4109237-F942-43C4-B192-C8B204FFE0BD}"/>
                  </a:ext>
                </a:extLst>
              </p14:cNvPr>
              <p14:cNvContentPartPr/>
              <p14:nvPr/>
            </p14:nvContentPartPr>
            <p14:xfrm>
              <a:off x="1404720" y="2982960"/>
              <a:ext cx="3899880" cy="22032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4109237-F942-43C4-B192-C8B204FFE0B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95360" y="2973600"/>
                <a:ext cx="3918600" cy="222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658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3948F99-9EA9-456D-A227-A29263BB6B99}"/>
              </a:ext>
            </a:extLst>
          </p:cNvPr>
          <p:cNvGrpSpPr/>
          <p:nvPr/>
        </p:nvGrpSpPr>
        <p:grpSpPr>
          <a:xfrm>
            <a:off x="5287624" y="4148733"/>
            <a:ext cx="1377347" cy="1244060"/>
            <a:chOff x="2084787" y="2287575"/>
            <a:chExt cx="1377347" cy="1244060"/>
          </a:xfrm>
        </p:grpSpPr>
        <p:sp>
          <p:nvSpPr>
            <p:cNvPr id="62" name="Scroll: Vertical 61">
              <a:extLst>
                <a:ext uri="{FF2B5EF4-FFF2-40B4-BE49-F238E27FC236}">
                  <a16:creationId xmlns:a16="http://schemas.microsoft.com/office/drawing/2014/main" id="{DAB854A1-1766-444F-ADCF-84EFE4CE31D7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" name="Picture 35" descr="BS00768_[1]">
              <a:extLst>
                <a:ext uri="{FF2B5EF4-FFF2-40B4-BE49-F238E27FC236}">
                  <a16:creationId xmlns:a16="http://schemas.microsoft.com/office/drawing/2014/main" id="{24073728-165A-4052-84E7-215C8D266E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0F453AF6-7260-4BEF-A5A8-61B7D0D13C0A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74" name="Group 31">
                <a:extLst>
                  <a:ext uri="{FF2B5EF4-FFF2-40B4-BE49-F238E27FC236}">
                    <a16:creationId xmlns:a16="http://schemas.microsoft.com/office/drawing/2014/main" id="{35997085-1194-4D21-8D6D-1FE81A5454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7" name="Text Box 32">
                  <a:extLst>
                    <a:ext uri="{FF2B5EF4-FFF2-40B4-BE49-F238E27FC236}">
                      <a16:creationId xmlns:a16="http://schemas.microsoft.com/office/drawing/2014/main" id="{95674C10-4BF7-47F5-8C4C-C6DE616765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" name="Text Box 33">
                  <a:extLst>
                    <a:ext uri="{FF2B5EF4-FFF2-40B4-BE49-F238E27FC236}">
                      <a16:creationId xmlns:a16="http://schemas.microsoft.com/office/drawing/2014/main" id="{B97FAE86-624C-4119-B246-F483711722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C8076F9-A1B1-4032-B7F1-2CB3AF813C7E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pic>
        <p:nvPicPr>
          <p:cNvPr id="79" name="Picture 2" descr="Simple Girl by SavanaPrice">
            <a:extLst>
              <a:ext uri="{FF2B5EF4-FFF2-40B4-BE49-F238E27FC236}">
                <a16:creationId xmlns:a16="http://schemas.microsoft.com/office/drawing/2014/main" id="{F4CCD9AD-50EF-4FE8-927A-AF70E94AE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6DFAA12A-AB0F-4638-B9C5-43592911E0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2B45F10-F60A-4866-9269-99B77DED858F}"/>
                  </a:ext>
                </a:extLst>
              </p14:cNvPr>
              <p14:cNvContentPartPr/>
              <p14:nvPr/>
            </p14:nvContentPartPr>
            <p14:xfrm>
              <a:off x="1862280" y="4132440"/>
              <a:ext cx="6628680" cy="2333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2B45F10-F60A-4866-9269-99B77DED858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52920" y="4123080"/>
                <a:ext cx="6647400" cy="235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3255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5500119" y="4180618"/>
            <a:ext cx="571127" cy="531208"/>
            <a:chOff x="2637" y="716"/>
            <a:chExt cx="236" cy="192"/>
          </a:xfrm>
        </p:grpSpPr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18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T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28" name="Picture 3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841218" y="4648190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  <p:pic>
        <p:nvPicPr>
          <p:cNvPr id="53" name="Picture 2" descr="Simple Girl by SavanaPrice">
            <a:extLst>
              <a:ext uri="{FF2B5EF4-FFF2-40B4-BE49-F238E27FC236}">
                <a16:creationId xmlns:a16="http://schemas.microsoft.com/office/drawing/2014/main" id="{8B289337-1347-4E68-BFBE-D5C0731A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EECE250-CBC3-4CE0-B869-F8250F926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DBE64B-37C2-4324-90DB-56BD544DCE9A}"/>
                  </a:ext>
                </a:extLst>
              </p14:cNvPr>
              <p14:cNvContentPartPr/>
              <p14:nvPr/>
            </p14:nvContentPartPr>
            <p14:xfrm>
              <a:off x="5750640" y="5014080"/>
              <a:ext cx="1092240" cy="28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DBE64B-37C2-4324-90DB-56BD544DCE9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41280" y="5004720"/>
                <a:ext cx="1110960" cy="30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282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  <p:pic>
        <p:nvPicPr>
          <p:cNvPr id="53" name="Picture 2" descr="Simple Girl by SavanaPrice">
            <a:extLst>
              <a:ext uri="{FF2B5EF4-FFF2-40B4-BE49-F238E27FC236}">
                <a16:creationId xmlns:a16="http://schemas.microsoft.com/office/drawing/2014/main" id="{8B289337-1347-4E68-BFBE-D5C0731A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EECE250-CBC3-4CE0-B869-F8250F926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2F6A5C64-D3E7-478C-BF8A-193C61F35801}"/>
              </a:ext>
            </a:extLst>
          </p:cNvPr>
          <p:cNvGrpSpPr/>
          <p:nvPr/>
        </p:nvGrpSpPr>
        <p:grpSpPr>
          <a:xfrm>
            <a:off x="5287624" y="4148733"/>
            <a:ext cx="1338630" cy="1244060"/>
            <a:chOff x="2084787" y="2287575"/>
            <a:chExt cx="1338630" cy="1244060"/>
          </a:xfrm>
        </p:grpSpPr>
        <p:sp>
          <p:nvSpPr>
            <p:cNvPr id="51" name="Scroll: Vertical 50">
              <a:extLst>
                <a:ext uri="{FF2B5EF4-FFF2-40B4-BE49-F238E27FC236}">
                  <a16:creationId xmlns:a16="http://schemas.microsoft.com/office/drawing/2014/main" id="{CDEC9567-1971-4AD9-BF40-36638F2E8F43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" name="Picture 35" descr="BS00768_[1]">
              <a:extLst>
                <a:ext uri="{FF2B5EF4-FFF2-40B4-BE49-F238E27FC236}">
                  <a16:creationId xmlns:a16="http://schemas.microsoft.com/office/drawing/2014/main" id="{286F7432-A95C-4CE8-A217-8653C3AE53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E30C0554-8BA5-4763-AD46-ADCA8740E1A8}"/>
                </a:ext>
              </a:extLst>
            </p:cNvPr>
            <p:cNvGrpSpPr/>
            <p:nvPr/>
          </p:nvGrpSpPr>
          <p:grpSpPr>
            <a:xfrm>
              <a:off x="2540107" y="2287575"/>
              <a:ext cx="883310" cy="552057"/>
              <a:chOff x="2245971" y="4926383"/>
              <a:chExt cx="883310" cy="552057"/>
            </a:xfrm>
          </p:grpSpPr>
          <p:grpSp>
            <p:nvGrpSpPr>
              <p:cNvPr id="74" name="Group 31">
                <a:extLst>
                  <a:ext uri="{FF2B5EF4-FFF2-40B4-BE49-F238E27FC236}">
                    <a16:creationId xmlns:a16="http://schemas.microsoft.com/office/drawing/2014/main" id="{4F35C515-6074-46B1-9030-C6B264B24D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71" y="4947233"/>
                <a:ext cx="883310" cy="531207"/>
                <a:chOff x="2637" y="716"/>
                <a:chExt cx="365" cy="192"/>
              </a:xfrm>
            </p:grpSpPr>
            <p:sp>
              <p:nvSpPr>
                <p:cNvPr id="77" name="Text Box 32">
                  <a:extLst>
                    <a:ext uri="{FF2B5EF4-FFF2-40B4-BE49-F238E27FC236}">
                      <a16:creationId xmlns:a16="http://schemas.microsoft.com/office/drawing/2014/main" id="{D1C90DBE-620C-4579-AAD5-BAC27F0BC8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65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T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T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" name="Text Box 33">
                  <a:extLst>
                    <a:ext uri="{FF2B5EF4-FFF2-40B4-BE49-F238E27FC236}">
                      <a16:creationId xmlns:a16="http://schemas.microsoft.com/office/drawing/2014/main" id="{90DC99D4-D6A3-4364-B203-67B2C1956D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BF577358-78F0-4CC4-8F29-C4C9E281ABA0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AF2A6CA-7B71-4D3B-AB0E-901FECF0EC97}"/>
                  </a:ext>
                </a:extLst>
              </p14:cNvPr>
              <p14:cNvContentPartPr/>
              <p14:nvPr/>
            </p14:nvContentPartPr>
            <p14:xfrm>
              <a:off x="4887360" y="4635000"/>
              <a:ext cx="3905280" cy="1639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AF2A6CA-7B71-4D3B-AB0E-901FECF0EC9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78000" y="4625640"/>
                <a:ext cx="3924000" cy="165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195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  <p:pic>
        <p:nvPicPr>
          <p:cNvPr id="53" name="Picture 2" descr="Simple Girl by SavanaPrice">
            <a:extLst>
              <a:ext uri="{FF2B5EF4-FFF2-40B4-BE49-F238E27FC236}">
                <a16:creationId xmlns:a16="http://schemas.microsoft.com/office/drawing/2014/main" id="{8B289337-1347-4E68-BFBE-D5C0731A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EECE250-CBC3-4CE0-B869-F8250F926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2F6A5C64-D3E7-478C-BF8A-193C61F35801}"/>
              </a:ext>
            </a:extLst>
          </p:cNvPr>
          <p:cNvGrpSpPr/>
          <p:nvPr/>
        </p:nvGrpSpPr>
        <p:grpSpPr>
          <a:xfrm>
            <a:off x="5287624" y="4148733"/>
            <a:ext cx="1357988" cy="1244060"/>
            <a:chOff x="2084787" y="2287575"/>
            <a:chExt cx="1357988" cy="1244060"/>
          </a:xfrm>
        </p:grpSpPr>
        <p:sp>
          <p:nvSpPr>
            <p:cNvPr id="51" name="Scroll: Vertical 50">
              <a:extLst>
                <a:ext uri="{FF2B5EF4-FFF2-40B4-BE49-F238E27FC236}">
                  <a16:creationId xmlns:a16="http://schemas.microsoft.com/office/drawing/2014/main" id="{CDEC9567-1971-4AD9-BF40-36638F2E8F43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" name="Picture 35" descr="BS00768_[1]">
              <a:extLst>
                <a:ext uri="{FF2B5EF4-FFF2-40B4-BE49-F238E27FC236}">
                  <a16:creationId xmlns:a16="http://schemas.microsoft.com/office/drawing/2014/main" id="{286F7432-A95C-4CE8-A217-8653C3AE53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E30C0554-8BA5-4763-AD46-ADCA8740E1A8}"/>
                </a:ext>
              </a:extLst>
            </p:cNvPr>
            <p:cNvGrpSpPr/>
            <p:nvPr/>
          </p:nvGrpSpPr>
          <p:grpSpPr>
            <a:xfrm>
              <a:off x="2540105" y="2287575"/>
              <a:ext cx="902670" cy="552057"/>
              <a:chOff x="2245969" y="4926383"/>
              <a:chExt cx="902670" cy="552057"/>
            </a:xfrm>
          </p:grpSpPr>
          <p:grpSp>
            <p:nvGrpSpPr>
              <p:cNvPr id="74" name="Group 31">
                <a:extLst>
                  <a:ext uri="{FF2B5EF4-FFF2-40B4-BE49-F238E27FC236}">
                    <a16:creationId xmlns:a16="http://schemas.microsoft.com/office/drawing/2014/main" id="{4F35C515-6074-46B1-9030-C6B264B24D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9" y="4947233"/>
                <a:ext cx="902670" cy="531207"/>
                <a:chOff x="2637" y="716"/>
                <a:chExt cx="373" cy="192"/>
              </a:xfrm>
            </p:grpSpPr>
            <p:sp>
              <p:nvSpPr>
                <p:cNvPr id="77" name="Text Box 32">
                  <a:extLst>
                    <a:ext uri="{FF2B5EF4-FFF2-40B4-BE49-F238E27FC236}">
                      <a16:creationId xmlns:a16="http://schemas.microsoft.com/office/drawing/2014/main" id="{D1C90DBE-620C-4579-AAD5-BAC27F0BC8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73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T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" name="Text Box 33">
                  <a:extLst>
                    <a:ext uri="{FF2B5EF4-FFF2-40B4-BE49-F238E27FC236}">
                      <a16:creationId xmlns:a16="http://schemas.microsoft.com/office/drawing/2014/main" id="{90DC99D4-D6A3-4364-B203-67B2C1956D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BF577358-78F0-4CC4-8F29-C4C9E281ABA0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2151A3-613A-4CF7-AB20-0D26AFE36E84}"/>
                  </a:ext>
                </a:extLst>
              </p14:cNvPr>
              <p14:cNvContentPartPr/>
              <p14:nvPr/>
            </p14:nvContentPartPr>
            <p14:xfrm>
              <a:off x="4961880" y="5881320"/>
              <a:ext cx="12960" cy="21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2151A3-613A-4CF7-AB20-0D26AFE36E8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52520" y="5871960"/>
                <a:ext cx="31680" cy="23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90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2">
            <a:extLst>
              <a:ext uri="{FF2B5EF4-FFF2-40B4-BE49-F238E27FC236}">
                <a16:creationId xmlns:a16="http://schemas.microsoft.com/office/drawing/2014/main" id="{BAA2572B-DC27-4B4A-9021-B16799A5B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683" y="5319940"/>
            <a:ext cx="921286" cy="9013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1336" y="6180421"/>
            <a:ext cx="963711" cy="525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14640" y="1456546"/>
            <a:ext cx="1164101" cy="1221383"/>
            <a:chOff x="3670843" y="1120291"/>
            <a:chExt cx="1164101" cy="1221383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937" y="1120291"/>
              <a:ext cx="688285" cy="673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53215" cy="184508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1953" y="4643410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464866" y="3781995"/>
            <a:ext cx="1387026" cy="1244060"/>
            <a:chOff x="2084787" y="2287575"/>
            <a:chExt cx="1387026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3" y="2287575"/>
              <a:ext cx="931710" cy="552057"/>
              <a:chOff x="2245967" y="4926383"/>
              <a:chExt cx="93171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7" y="4947233"/>
                <a:ext cx="931710" cy="531207"/>
                <a:chOff x="2637" y="716"/>
                <a:chExt cx="385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5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3020" y="4717904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1782345" y="4806296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884631" y="5409428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 Chain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1" name="Slide Number Placeholder 4">
            <a:extLst>
              <a:ext uri="{FF2B5EF4-FFF2-40B4-BE49-F238E27FC236}">
                <a16:creationId xmlns:a16="http://schemas.microsoft.com/office/drawing/2014/main" id="{66598FCE-3F3B-4BEE-B3C9-778B67CA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2BCE912-3347-42CA-85E0-4C007207725E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0933" y="2844556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79" name="Group 31">
            <a:extLst>
              <a:ext uri="{FF2B5EF4-FFF2-40B4-BE49-F238E27FC236}">
                <a16:creationId xmlns:a16="http://schemas.microsoft.com/office/drawing/2014/main" id="{99C6DFFF-EA17-4E8C-BC9E-A0FA6D25B5D3}"/>
              </a:ext>
            </a:extLst>
          </p:cNvPr>
          <p:cNvGrpSpPr>
            <a:grpSpLocks/>
          </p:cNvGrpSpPr>
          <p:nvPr/>
        </p:nvGrpSpPr>
        <p:grpSpPr bwMode="auto">
          <a:xfrm>
            <a:off x="3300258" y="2932948"/>
            <a:ext cx="571127" cy="531208"/>
            <a:chOff x="2637" y="716"/>
            <a:chExt cx="236" cy="192"/>
          </a:xfrm>
        </p:grpSpPr>
        <p:sp>
          <p:nvSpPr>
            <p:cNvPr id="80" name="Text Box 32">
              <a:extLst>
                <a:ext uri="{FF2B5EF4-FFF2-40B4-BE49-F238E27FC236}">
                  <a16:creationId xmlns:a16="http://schemas.microsoft.com/office/drawing/2014/main" id="{B36FA822-6B0C-4835-8251-D62EDA367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D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1" name="Text Box 33">
              <a:extLst>
                <a:ext uri="{FF2B5EF4-FFF2-40B4-BE49-F238E27FC236}">
                  <a16:creationId xmlns:a16="http://schemas.microsoft.com/office/drawing/2014/main" id="{95509320-B6CA-4688-8AD9-BE2316FF6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2" name="Picture 35" descr="BS00768_[1]">
            <a:extLst>
              <a:ext uri="{FF2B5EF4-FFF2-40B4-BE49-F238E27FC236}">
                <a16:creationId xmlns:a16="http://schemas.microsoft.com/office/drawing/2014/main" id="{A971C47C-4121-4786-B14C-51C13FA2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405197" y="3500332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C12B20CA-D0C7-4C78-B770-60BDA877A9A2}"/>
              </a:ext>
            </a:extLst>
          </p:cNvPr>
          <p:cNvGrpSpPr/>
          <p:nvPr/>
        </p:nvGrpSpPr>
        <p:grpSpPr>
          <a:xfrm>
            <a:off x="2021710" y="1916353"/>
            <a:ext cx="1374927" cy="1244060"/>
            <a:chOff x="2084787" y="2287575"/>
            <a:chExt cx="1374927" cy="1244060"/>
          </a:xfrm>
        </p:grpSpPr>
        <p:sp>
          <p:nvSpPr>
            <p:cNvPr id="92" name="Scroll: Vertical 91">
              <a:extLst>
                <a:ext uri="{FF2B5EF4-FFF2-40B4-BE49-F238E27FC236}">
                  <a16:creationId xmlns:a16="http://schemas.microsoft.com/office/drawing/2014/main" id="{4E2B1124-303B-45F4-8492-8C881D34193A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93" name="Picture 35" descr="BS00768_[1]">
              <a:extLst>
                <a:ext uri="{FF2B5EF4-FFF2-40B4-BE49-F238E27FC236}">
                  <a16:creationId xmlns:a16="http://schemas.microsoft.com/office/drawing/2014/main" id="{80F5091B-CD78-4501-944F-E28539BC75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9AC6BE9-434D-41A4-80CF-654AD4EC1784}"/>
                </a:ext>
              </a:extLst>
            </p:cNvPr>
            <p:cNvGrpSpPr/>
            <p:nvPr/>
          </p:nvGrpSpPr>
          <p:grpSpPr>
            <a:xfrm>
              <a:off x="2540104" y="2287575"/>
              <a:ext cx="919610" cy="552057"/>
              <a:chOff x="2245968" y="4926383"/>
              <a:chExt cx="919610" cy="552057"/>
            </a:xfrm>
          </p:grpSpPr>
          <p:grpSp>
            <p:nvGrpSpPr>
              <p:cNvPr id="95" name="Group 31">
                <a:extLst>
                  <a:ext uri="{FF2B5EF4-FFF2-40B4-BE49-F238E27FC236}">
                    <a16:creationId xmlns:a16="http://schemas.microsoft.com/office/drawing/2014/main" id="{B70D5AD8-01E5-47D8-8818-6D2AB527C4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19610" cy="531207"/>
                <a:chOff x="2637" y="716"/>
                <a:chExt cx="380" cy="192"/>
              </a:xfrm>
            </p:grpSpPr>
            <p:sp>
              <p:nvSpPr>
                <p:cNvPr id="97" name="Text Box 32">
                  <a:extLst>
                    <a:ext uri="{FF2B5EF4-FFF2-40B4-BE49-F238E27FC236}">
                      <a16:creationId xmlns:a16="http://schemas.microsoft.com/office/drawing/2014/main" id="{6419694C-BED8-4ED1-A8C9-0F5E3C808C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0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9" name="Text Box 33">
                  <a:extLst>
                    <a:ext uri="{FF2B5EF4-FFF2-40B4-BE49-F238E27FC236}">
                      <a16:creationId xmlns:a16="http://schemas.microsoft.com/office/drawing/2014/main" id="{92275D40-DB2C-40BD-B355-D2FC100963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328E20C-F303-4655-82BC-B199E0F2E88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DB88811-3996-4D97-A75C-1E4673D1F321}"/>
              </a:ext>
            </a:extLst>
          </p:cNvPr>
          <p:cNvGrpSpPr/>
          <p:nvPr/>
        </p:nvGrpSpPr>
        <p:grpSpPr>
          <a:xfrm>
            <a:off x="1847835" y="3411076"/>
            <a:ext cx="936475" cy="1352224"/>
            <a:chOff x="3611123" y="1527076"/>
            <a:chExt cx="936475" cy="1352224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CE1023-E178-4B1C-A92A-94E4FD6AF3DB}"/>
                </a:ext>
              </a:extLst>
            </p:cNvPr>
            <p:cNvSpPr txBox="1"/>
            <p:nvPr/>
          </p:nvSpPr>
          <p:spPr>
            <a:xfrm>
              <a:off x="3611123" y="2294525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Dan</a:t>
              </a:r>
            </a:p>
          </p:txBody>
        </p:sp>
        <p:pic>
          <p:nvPicPr>
            <p:cNvPr id="100" name="Picture 4" descr="Smiling Boy by SavanaPrice">
              <a:extLst>
                <a:ext uri="{FF2B5EF4-FFF2-40B4-BE49-F238E27FC236}">
                  <a16:creationId xmlns:a16="http://schemas.microsoft.com/office/drawing/2014/main" id="{353A99DC-D7BC-4A60-802C-0AF670860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827" y="1527076"/>
              <a:ext cx="757066" cy="778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4EFFB29-74B8-4388-8D7A-ECB4F123DA46}"/>
              </a:ext>
            </a:extLst>
          </p:cNvPr>
          <p:cNvCxnSpPr>
            <a:cxnSpLocks/>
          </p:cNvCxnSpPr>
          <p:nvPr/>
        </p:nvCxnSpPr>
        <p:spPr bwMode="auto">
          <a:xfrm flipH="1">
            <a:off x="2806736" y="2750519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951D3CD-7F3C-4433-803F-9436099C7C7E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 flipV="1">
            <a:off x="1295098" y="5259773"/>
            <a:ext cx="6197781" cy="901372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DFE81FF-1FB6-4BAB-A913-4044802FC87D}"/>
              </a:ext>
            </a:extLst>
          </p:cNvPr>
          <p:cNvGrpSpPr/>
          <p:nvPr/>
        </p:nvGrpSpPr>
        <p:grpSpPr>
          <a:xfrm>
            <a:off x="6130366" y="4387017"/>
            <a:ext cx="922030" cy="552057"/>
            <a:chOff x="2245968" y="4926383"/>
            <a:chExt cx="922030" cy="552057"/>
          </a:xfrm>
        </p:grpSpPr>
        <p:grpSp>
          <p:nvGrpSpPr>
            <p:cNvPr id="107" name="Group 31">
              <a:extLst>
                <a:ext uri="{FF2B5EF4-FFF2-40B4-BE49-F238E27FC236}">
                  <a16:creationId xmlns:a16="http://schemas.microsoft.com/office/drawing/2014/main" id="{F227B608-3447-4574-8EDC-CD90092C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8" y="4947233"/>
              <a:ext cx="922030" cy="531207"/>
              <a:chOff x="2637" y="716"/>
              <a:chExt cx="381" cy="192"/>
            </a:xfrm>
          </p:grpSpPr>
          <p:sp>
            <p:nvSpPr>
              <p:cNvPr id="109" name="Text Box 32">
                <a:extLst>
                  <a:ext uri="{FF2B5EF4-FFF2-40B4-BE49-F238E27FC236}">
                    <a16:creationId xmlns:a16="http://schemas.microsoft.com/office/drawing/2014/main" id="{7081DD1D-055C-4A95-8E9B-D9CB78DF8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D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Text Box 33">
                <a:extLst>
                  <a:ext uri="{FF2B5EF4-FFF2-40B4-BE49-F238E27FC236}">
                    <a16:creationId xmlns:a16="http://schemas.microsoft.com/office/drawing/2014/main" id="{30F5DE7B-2297-4823-9B12-9C8C496EF2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1557B63-6508-4B76-8A9B-41B80E424352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sp>
        <p:nvSpPr>
          <p:cNvPr id="112" name="Scroll: Vertical 111">
            <a:extLst>
              <a:ext uri="{FF2B5EF4-FFF2-40B4-BE49-F238E27FC236}">
                <a16:creationId xmlns:a16="http://schemas.microsoft.com/office/drawing/2014/main" id="{E6BD2D98-85DB-4472-9A8A-488BB289BE6D}"/>
              </a:ext>
            </a:extLst>
          </p:cNvPr>
          <p:cNvSpPr/>
          <p:nvPr/>
        </p:nvSpPr>
        <p:spPr bwMode="auto">
          <a:xfrm>
            <a:off x="5267036" y="3810766"/>
            <a:ext cx="979713" cy="1270122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3" name="Picture 35" descr="BS00768_[1]">
            <a:extLst>
              <a:ext uri="{FF2B5EF4-FFF2-40B4-BE49-F238E27FC236}">
                <a16:creationId xmlns:a16="http://schemas.microsoft.com/office/drawing/2014/main" id="{9944AEA0-562F-427B-AC13-02B2ADCD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5063" y="406750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7333605-25C4-4FD0-9C40-A922A07DB047}"/>
              </a:ext>
            </a:extLst>
          </p:cNvPr>
          <p:cNvGrpSpPr/>
          <p:nvPr/>
        </p:nvGrpSpPr>
        <p:grpSpPr>
          <a:xfrm>
            <a:off x="6115273" y="3846276"/>
            <a:ext cx="931710" cy="552057"/>
            <a:chOff x="2245967" y="4926383"/>
            <a:chExt cx="931710" cy="552057"/>
          </a:xfrm>
        </p:grpSpPr>
        <p:grpSp>
          <p:nvGrpSpPr>
            <p:cNvPr id="115" name="Group 31">
              <a:extLst>
                <a:ext uri="{FF2B5EF4-FFF2-40B4-BE49-F238E27FC236}">
                  <a16:creationId xmlns:a16="http://schemas.microsoft.com/office/drawing/2014/main" id="{E1F6BE4A-9865-4232-A9B7-DF1F804F0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7" y="4947233"/>
              <a:ext cx="931710" cy="531207"/>
              <a:chOff x="2637" y="716"/>
              <a:chExt cx="385" cy="192"/>
            </a:xfrm>
          </p:grpSpPr>
          <p:sp>
            <p:nvSpPr>
              <p:cNvPr id="117" name="Text Box 32">
                <a:extLst>
                  <a:ext uri="{FF2B5EF4-FFF2-40B4-BE49-F238E27FC236}">
                    <a16:creationId xmlns:a16="http://schemas.microsoft.com/office/drawing/2014/main" id="{62E4C215-6134-4ADF-8574-7A1250E877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C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D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8" name="Text Box 33">
                <a:extLst>
                  <a:ext uri="{FF2B5EF4-FFF2-40B4-BE49-F238E27FC236}">
                    <a16:creationId xmlns:a16="http://schemas.microsoft.com/office/drawing/2014/main" id="{F855E965-F2C5-4DB4-900D-337D345F65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6C4DBBA-E01A-491A-A200-90A76E0E2200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pic>
        <p:nvPicPr>
          <p:cNvPr id="105" name="Picture 35" descr="BS00768_[1]">
            <a:extLst>
              <a:ext uri="{FF2B5EF4-FFF2-40B4-BE49-F238E27FC236}">
                <a16:creationId xmlns:a16="http://schemas.microsoft.com/office/drawing/2014/main" id="{DB1D5B71-D4B0-4385-B14D-E202A7394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399895" y="4606060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013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61336" y="6180421"/>
            <a:ext cx="963711" cy="525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539356" y="3931202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5213012" y="1375462"/>
            <a:ext cx="1164101" cy="1221383"/>
            <a:chOff x="3670843" y="1120291"/>
            <a:chExt cx="1164101" cy="1221383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937" y="1120291"/>
              <a:ext cx="688285" cy="673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6519055" y="2224232"/>
            <a:ext cx="1316824" cy="155776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7112053" y="1953011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453152" y="242058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1953" y="4643410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464866" y="3781995"/>
            <a:ext cx="1357989" cy="1244060"/>
            <a:chOff x="2084787" y="2287575"/>
            <a:chExt cx="1357989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6" y="2287575"/>
              <a:ext cx="902670" cy="552057"/>
              <a:chOff x="2245970" y="4926383"/>
              <a:chExt cx="90267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70" y="4947233"/>
                <a:ext cx="902670" cy="531207"/>
                <a:chOff x="2637" y="716"/>
                <a:chExt cx="373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73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E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3020" y="4717904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1782345" y="4806296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884631" y="5409428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 Chain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1" name="Slide Number Placeholder 4">
            <a:extLst>
              <a:ext uri="{FF2B5EF4-FFF2-40B4-BE49-F238E27FC236}">
                <a16:creationId xmlns:a16="http://schemas.microsoft.com/office/drawing/2014/main" id="{66598FCE-3F3B-4BEE-B3C9-778B67CA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2BCE912-3347-42CA-85E0-4C007207725E}"/>
              </a:ext>
            </a:extLst>
          </p:cNvPr>
          <p:cNvCxnSpPr>
            <a:cxnSpLocks/>
          </p:cNvCxnSpPr>
          <p:nvPr/>
        </p:nvCxnSpPr>
        <p:spPr bwMode="auto">
          <a:xfrm flipV="1">
            <a:off x="4550131" y="2241099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79" name="Group 31">
            <a:extLst>
              <a:ext uri="{FF2B5EF4-FFF2-40B4-BE49-F238E27FC236}">
                <a16:creationId xmlns:a16="http://schemas.microsoft.com/office/drawing/2014/main" id="{99C6DFFF-EA17-4E8C-BC9E-A0FA6D25B5D3}"/>
              </a:ext>
            </a:extLst>
          </p:cNvPr>
          <p:cNvGrpSpPr>
            <a:grpSpLocks/>
          </p:cNvGrpSpPr>
          <p:nvPr/>
        </p:nvGrpSpPr>
        <p:grpSpPr bwMode="auto">
          <a:xfrm>
            <a:off x="4969456" y="2329491"/>
            <a:ext cx="571127" cy="531208"/>
            <a:chOff x="2637" y="716"/>
            <a:chExt cx="236" cy="192"/>
          </a:xfrm>
        </p:grpSpPr>
        <p:sp>
          <p:nvSpPr>
            <p:cNvPr id="80" name="Text Box 32">
              <a:extLst>
                <a:ext uri="{FF2B5EF4-FFF2-40B4-BE49-F238E27FC236}">
                  <a16:creationId xmlns:a16="http://schemas.microsoft.com/office/drawing/2014/main" id="{B36FA822-6B0C-4835-8251-D62EDA367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D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1" name="Text Box 33">
              <a:extLst>
                <a:ext uri="{FF2B5EF4-FFF2-40B4-BE49-F238E27FC236}">
                  <a16:creationId xmlns:a16="http://schemas.microsoft.com/office/drawing/2014/main" id="{95509320-B6CA-4688-8AD9-BE2316FF6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2" name="Picture 35" descr="BS00768_[1]">
            <a:extLst>
              <a:ext uri="{FF2B5EF4-FFF2-40B4-BE49-F238E27FC236}">
                <a16:creationId xmlns:a16="http://schemas.microsoft.com/office/drawing/2014/main" id="{A971C47C-4121-4786-B14C-51C13FA2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074395" y="2896875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C12B20CA-D0C7-4C78-B770-60BDA877A9A2}"/>
              </a:ext>
            </a:extLst>
          </p:cNvPr>
          <p:cNvGrpSpPr/>
          <p:nvPr/>
        </p:nvGrpSpPr>
        <p:grpSpPr>
          <a:xfrm>
            <a:off x="3690908" y="1312896"/>
            <a:ext cx="1374927" cy="1244060"/>
            <a:chOff x="2084787" y="2287575"/>
            <a:chExt cx="1374927" cy="1244060"/>
          </a:xfrm>
        </p:grpSpPr>
        <p:sp>
          <p:nvSpPr>
            <p:cNvPr id="92" name="Scroll: Vertical 91">
              <a:extLst>
                <a:ext uri="{FF2B5EF4-FFF2-40B4-BE49-F238E27FC236}">
                  <a16:creationId xmlns:a16="http://schemas.microsoft.com/office/drawing/2014/main" id="{4E2B1124-303B-45F4-8492-8C881D34193A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93" name="Picture 35" descr="BS00768_[1]">
              <a:extLst>
                <a:ext uri="{FF2B5EF4-FFF2-40B4-BE49-F238E27FC236}">
                  <a16:creationId xmlns:a16="http://schemas.microsoft.com/office/drawing/2014/main" id="{80F5091B-CD78-4501-944F-E28539BC75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9AC6BE9-434D-41A4-80CF-654AD4EC1784}"/>
                </a:ext>
              </a:extLst>
            </p:cNvPr>
            <p:cNvGrpSpPr/>
            <p:nvPr/>
          </p:nvGrpSpPr>
          <p:grpSpPr>
            <a:xfrm>
              <a:off x="2540104" y="2287575"/>
              <a:ext cx="919610" cy="552057"/>
              <a:chOff x="2245968" y="4926383"/>
              <a:chExt cx="919610" cy="552057"/>
            </a:xfrm>
          </p:grpSpPr>
          <p:grpSp>
            <p:nvGrpSpPr>
              <p:cNvPr id="95" name="Group 31">
                <a:extLst>
                  <a:ext uri="{FF2B5EF4-FFF2-40B4-BE49-F238E27FC236}">
                    <a16:creationId xmlns:a16="http://schemas.microsoft.com/office/drawing/2014/main" id="{B70D5AD8-01E5-47D8-8818-6D2AB527C4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19610" cy="531207"/>
                <a:chOff x="2637" y="716"/>
                <a:chExt cx="380" cy="192"/>
              </a:xfrm>
            </p:grpSpPr>
            <p:sp>
              <p:nvSpPr>
                <p:cNvPr id="97" name="Text Box 32">
                  <a:extLst>
                    <a:ext uri="{FF2B5EF4-FFF2-40B4-BE49-F238E27FC236}">
                      <a16:creationId xmlns:a16="http://schemas.microsoft.com/office/drawing/2014/main" id="{6419694C-BED8-4ED1-A8C9-0F5E3C808C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0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9" name="Text Box 33">
                  <a:extLst>
                    <a:ext uri="{FF2B5EF4-FFF2-40B4-BE49-F238E27FC236}">
                      <a16:creationId xmlns:a16="http://schemas.microsoft.com/office/drawing/2014/main" id="{92275D40-DB2C-40BD-B355-D2FC100963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328E20C-F303-4655-82BC-B199E0F2E88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DB88811-3996-4D97-A75C-1E4673D1F321}"/>
              </a:ext>
            </a:extLst>
          </p:cNvPr>
          <p:cNvGrpSpPr/>
          <p:nvPr/>
        </p:nvGrpSpPr>
        <p:grpSpPr>
          <a:xfrm>
            <a:off x="3648684" y="2808199"/>
            <a:ext cx="936475" cy="992482"/>
            <a:chOff x="3742774" y="1527656"/>
            <a:chExt cx="936475" cy="992482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CE1023-E178-4B1C-A92A-94E4FD6AF3DB}"/>
                </a:ext>
              </a:extLst>
            </p:cNvPr>
            <p:cNvSpPr txBox="1"/>
            <p:nvPr/>
          </p:nvSpPr>
          <p:spPr>
            <a:xfrm>
              <a:off x="3742774" y="1935363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Dan</a:t>
              </a:r>
            </a:p>
          </p:txBody>
        </p:sp>
        <p:pic>
          <p:nvPicPr>
            <p:cNvPr id="100" name="Picture 4" descr="Smiling Boy by SavanaPrice">
              <a:extLst>
                <a:ext uri="{FF2B5EF4-FFF2-40B4-BE49-F238E27FC236}">
                  <a16:creationId xmlns:a16="http://schemas.microsoft.com/office/drawing/2014/main" id="{353A99DC-D7BC-4A60-802C-0AF670860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41" y="1527656"/>
              <a:ext cx="497336" cy="511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4EFFB29-74B8-4388-8D7A-ECB4F123DA4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75934" y="2147062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951D3CD-7F3C-4433-803F-9436099C7C7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13599" y="5505279"/>
            <a:ext cx="5910136" cy="68776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DFE81FF-1FB6-4BAB-A913-4044802FC87D}"/>
              </a:ext>
            </a:extLst>
          </p:cNvPr>
          <p:cNvGrpSpPr/>
          <p:nvPr/>
        </p:nvGrpSpPr>
        <p:grpSpPr>
          <a:xfrm>
            <a:off x="6134151" y="4179277"/>
            <a:ext cx="922030" cy="552057"/>
            <a:chOff x="2245968" y="4926383"/>
            <a:chExt cx="922030" cy="552057"/>
          </a:xfrm>
        </p:grpSpPr>
        <p:grpSp>
          <p:nvGrpSpPr>
            <p:cNvPr id="107" name="Group 31">
              <a:extLst>
                <a:ext uri="{FF2B5EF4-FFF2-40B4-BE49-F238E27FC236}">
                  <a16:creationId xmlns:a16="http://schemas.microsoft.com/office/drawing/2014/main" id="{F227B608-3447-4574-8EDC-CD90092C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8" y="4947233"/>
              <a:ext cx="922030" cy="531207"/>
              <a:chOff x="2637" y="716"/>
              <a:chExt cx="381" cy="192"/>
            </a:xfrm>
          </p:grpSpPr>
          <p:sp>
            <p:nvSpPr>
              <p:cNvPr id="109" name="Text Box 32">
                <a:extLst>
                  <a:ext uri="{FF2B5EF4-FFF2-40B4-BE49-F238E27FC236}">
                    <a16:creationId xmlns:a16="http://schemas.microsoft.com/office/drawing/2014/main" id="{7081DD1D-055C-4A95-8E9B-D9CB78DF8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D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E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Text Box 33">
                <a:extLst>
                  <a:ext uri="{FF2B5EF4-FFF2-40B4-BE49-F238E27FC236}">
                    <a16:creationId xmlns:a16="http://schemas.microsoft.com/office/drawing/2014/main" id="{30F5DE7B-2297-4823-9B12-9C8C496EF2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1557B63-6508-4B76-8A9B-41B80E424352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sp>
        <p:nvSpPr>
          <p:cNvPr id="112" name="Scroll: Vertical 111">
            <a:extLst>
              <a:ext uri="{FF2B5EF4-FFF2-40B4-BE49-F238E27FC236}">
                <a16:creationId xmlns:a16="http://schemas.microsoft.com/office/drawing/2014/main" id="{E6BD2D98-85DB-4472-9A8A-488BB289BE6D}"/>
              </a:ext>
            </a:extLst>
          </p:cNvPr>
          <p:cNvSpPr/>
          <p:nvPr/>
        </p:nvSpPr>
        <p:spPr bwMode="auto">
          <a:xfrm>
            <a:off x="5244462" y="3602092"/>
            <a:ext cx="979712" cy="1903187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3" name="Picture 35" descr="BS00768_[1]">
            <a:extLst>
              <a:ext uri="{FF2B5EF4-FFF2-40B4-BE49-F238E27FC236}">
                <a16:creationId xmlns:a16="http://schemas.microsoft.com/office/drawing/2014/main" id="{9944AEA0-562F-427B-AC13-02B2ADCD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8848" y="385976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7333605-25C4-4FD0-9C40-A922A07DB047}"/>
              </a:ext>
            </a:extLst>
          </p:cNvPr>
          <p:cNvGrpSpPr/>
          <p:nvPr/>
        </p:nvGrpSpPr>
        <p:grpSpPr>
          <a:xfrm>
            <a:off x="6119058" y="3638536"/>
            <a:ext cx="931710" cy="552057"/>
            <a:chOff x="2245967" y="4926383"/>
            <a:chExt cx="931710" cy="552057"/>
          </a:xfrm>
        </p:grpSpPr>
        <p:grpSp>
          <p:nvGrpSpPr>
            <p:cNvPr id="115" name="Group 31">
              <a:extLst>
                <a:ext uri="{FF2B5EF4-FFF2-40B4-BE49-F238E27FC236}">
                  <a16:creationId xmlns:a16="http://schemas.microsoft.com/office/drawing/2014/main" id="{E1F6BE4A-9865-4232-A9B7-DF1F804F0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7" y="4947233"/>
              <a:ext cx="931710" cy="531207"/>
              <a:chOff x="2637" y="716"/>
              <a:chExt cx="385" cy="192"/>
            </a:xfrm>
          </p:grpSpPr>
          <p:sp>
            <p:nvSpPr>
              <p:cNvPr id="117" name="Text Box 32">
                <a:extLst>
                  <a:ext uri="{FF2B5EF4-FFF2-40B4-BE49-F238E27FC236}">
                    <a16:creationId xmlns:a16="http://schemas.microsoft.com/office/drawing/2014/main" id="{62E4C215-6134-4ADF-8574-7A1250E877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C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D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8" name="Text Box 33">
                <a:extLst>
                  <a:ext uri="{FF2B5EF4-FFF2-40B4-BE49-F238E27FC236}">
                    <a16:creationId xmlns:a16="http://schemas.microsoft.com/office/drawing/2014/main" id="{F855E965-F2C5-4DB4-900D-337D345F65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6C4DBBA-E01A-491A-A200-90A76E0E2200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pic>
        <p:nvPicPr>
          <p:cNvPr id="105" name="Picture 35" descr="BS00768_[1]">
            <a:extLst>
              <a:ext uri="{FF2B5EF4-FFF2-40B4-BE49-F238E27FC236}">
                <a16:creationId xmlns:a16="http://schemas.microsoft.com/office/drawing/2014/main" id="{DB1D5B71-D4B0-4385-B14D-E202A7394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3680" y="4398320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27405543-CC0E-4A32-99A2-DC912E94EC7F}"/>
              </a:ext>
            </a:extLst>
          </p:cNvPr>
          <p:cNvGrpSpPr/>
          <p:nvPr/>
        </p:nvGrpSpPr>
        <p:grpSpPr>
          <a:xfrm>
            <a:off x="1853600" y="3734226"/>
            <a:ext cx="1369286" cy="978666"/>
            <a:chOff x="461367" y="3923895"/>
            <a:chExt cx="2841971" cy="1965596"/>
          </a:xfrm>
        </p:grpSpPr>
        <p:pic>
          <p:nvPicPr>
            <p:cNvPr id="75" name="Picture 2" descr="Simple Girl by SavanaPrice">
              <a:extLst>
                <a:ext uri="{FF2B5EF4-FFF2-40B4-BE49-F238E27FC236}">
                  <a16:creationId xmlns:a16="http://schemas.microsoft.com/office/drawing/2014/main" id="{D10A4EE8-EF5A-4968-96B7-7EE3CE0EB7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09" y="3923895"/>
              <a:ext cx="953387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E2422D3-742E-402E-A4D0-4AC8D8F86CBF}"/>
                </a:ext>
              </a:extLst>
            </p:cNvPr>
            <p:cNvSpPr txBox="1"/>
            <p:nvPr/>
          </p:nvSpPr>
          <p:spPr>
            <a:xfrm>
              <a:off x="461367" y="4715003"/>
              <a:ext cx="2841971" cy="1174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Esther</a:t>
              </a:r>
            </a:p>
          </p:txBody>
        </p: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67D8F27-C8C0-4FC1-8DC7-28C53822CCF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65035" y="3396533"/>
            <a:ext cx="694784" cy="54648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C583E9EE-09E7-4E41-9026-A149342D3B53}"/>
              </a:ext>
            </a:extLst>
          </p:cNvPr>
          <p:cNvCxnSpPr>
            <a:cxnSpLocks/>
          </p:cNvCxnSpPr>
          <p:nvPr/>
        </p:nvCxnSpPr>
        <p:spPr bwMode="auto">
          <a:xfrm flipH="1">
            <a:off x="2736922" y="3211434"/>
            <a:ext cx="685190" cy="514159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368F1DF0-2772-438C-9A91-671243E6B3AD}"/>
              </a:ext>
            </a:extLst>
          </p:cNvPr>
          <p:cNvGrpSpPr/>
          <p:nvPr/>
        </p:nvGrpSpPr>
        <p:grpSpPr>
          <a:xfrm>
            <a:off x="1921502" y="2152473"/>
            <a:ext cx="1365248" cy="1244060"/>
            <a:chOff x="2084787" y="2287575"/>
            <a:chExt cx="1365248" cy="1244060"/>
          </a:xfrm>
        </p:grpSpPr>
        <p:sp>
          <p:nvSpPr>
            <p:cNvPr id="125" name="Scroll: Vertical 124">
              <a:extLst>
                <a:ext uri="{FF2B5EF4-FFF2-40B4-BE49-F238E27FC236}">
                  <a16:creationId xmlns:a16="http://schemas.microsoft.com/office/drawing/2014/main" id="{0D5F117A-9DED-4944-96B7-B7912B5CBEAD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26" name="Picture 35" descr="BS00768_[1]">
              <a:extLst>
                <a:ext uri="{FF2B5EF4-FFF2-40B4-BE49-F238E27FC236}">
                  <a16:creationId xmlns:a16="http://schemas.microsoft.com/office/drawing/2014/main" id="{0F94FE30-F090-4B23-BAAE-81B87DE14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279FE54E-40BB-4D2B-BD6B-9CA108494254}"/>
                </a:ext>
              </a:extLst>
            </p:cNvPr>
            <p:cNvGrpSpPr/>
            <p:nvPr/>
          </p:nvGrpSpPr>
          <p:grpSpPr>
            <a:xfrm>
              <a:off x="2540105" y="2287575"/>
              <a:ext cx="909930" cy="552057"/>
              <a:chOff x="2245969" y="4926383"/>
              <a:chExt cx="909930" cy="552057"/>
            </a:xfrm>
          </p:grpSpPr>
          <p:grpSp>
            <p:nvGrpSpPr>
              <p:cNvPr id="128" name="Group 31">
                <a:extLst>
                  <a:ext uri="{FF2B5EF4-FFF2-40B4-BE49-F238E27FC236}">
                    <a16:creationId xmlns:a16="http://schemas.microsoft.com/office/drawing/2014/main" id="{3F95808D-EEB7-4176-9361-6E3B82155C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9" y="4947233"/>
                <a:ext cx="909930" cy="531207"/>
                <a:chOff x="2637" y="716"/>
                <a:chExt cx="376" cy="192"/>
              </a:xfrm>
            </p:grpSpPr>
            <p:sp>
              <p:nvSpPr>
                <p:cNvPr id="130" name="Text Box 32">
                  <a:extLst>
                    <a:ext uri="{FF2B5EF4-FFF2-40B4-BE49-F238E27FC236}">
                      <a16:creationId xmlns:a16="http://schemas.microsoft.com/office/drawing/2014/main" id="{35771732-1560-4480-91E1-C37315B106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76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E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1" name="Text Box 33">
                  <a:extLst>
                    <a:ext uri="{FF2B5EF4-FFF2-40B4-BE49-F238E27FC236}">
                      <a16:creationId xmlns:a16="http://schemas.microsoft.com/office/drawing/2014/main" id="{A2536D94-7274-4A25-AACC-B054D973C6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21C3B67-A4A5-404F-BCCF-5A00FC98A2EF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132" name="Group 31">
            <a:extLst>
              <a:ext uri="{FF2B5EF4-FFF2-40B4-BE49-F238E27FC236}">
                <a16:creationId xmlns:a16="http://schemas.microsoft.com/office/drawing/2014/main" id="{E2D6EF53-2D16-46A2-B46A-1D9FD8E7DC34}"/>
              </a:ext>
            </a:extLst>
          </p:cNvPr>
          <p:cNvGrpSpPr>
            <a:grpSpLocks/>
          </p:cNvGrpSpPr>
          <p:nvPr/>
        </p:nvGrpSpPr>
        <p:grpSpPr bwMode="auto">
          <a:xfrm>
            <a:off x="3124343" y="3602092"/>
            <a:ext cx="571127" cy="531208"/>
            <a:chOff x="2637" y="716"/>
            <a:chExt cx="236" cy="192"/>
          </a:xfrm>
        </p:grpSpPr>
        <p:sp>
          <p:nvSpPr>
            <p:cNvPr id="133" name="Text Box 32">
              <a:extLst>
                <a:ext uri="{FF2B5EF4-FFF2-40B4-BE49-F238E27FC236}">
                  <a16:creationId xmlns:a16="http://schemas.microsoft.com/office/drawing/2014/main" id="{D667B8A4-E96D-4272-A320-719DBD865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E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34" name="Text Box 33">
              <a:extLst>
                <a:ext uri="{FF2B5EF4-FFF2-40B4-BE49-F238E27FC236}">
                  <a16:creationId xmlns:a16="http://schemas.microsoft.com/office/drawing/2014/main" id="{4C1F6FF8-DA33-49A1-9978-7DC90C649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135" name="Picture 35" descr="BS00768_[1]">
            <a:extLst>
              <a:ext uri="{FF2B5EF4-FFF2-40B4-BE49-F238E27FC236}">
                <a16:creationId xmlns:a16="http://schemas.microsoft.com/office/drawing/2014/main" id="{CE9D30BE-77F8-4EE1-AFF3-C3A40E7AD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226629" y="4205224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0FB7257-1E72-4ACC-B0E1-A171DED098F3}"/>
              </a:ext>
            </a:extLst>
          </p:cNvPr>
          <p:cNvGrpSpPr/>
          <p:nvPr/>
        </p:nvGrpSpPr>
        <p:grpSpPr>
          <a:xfrm>
            <a:off x="6119058" y="4736532"/>
            <a:ext cx="922030" cy="552057"/>
            <a:chOff x="2245968" y="4926383"/>
            <a:chExt cx="922030" cy="552057"/>
          </a:xfrm>
        </p:grpSpPr>
        <p:grpSp>
          <p:nvGrpSpPr>
            <p:cNvPr id="137" name="Group 31">
              <a:extLst>
                <a:ext uri="{FF2B5EF4-FFF2-40B4-BE49-F238E27FC236}">
                  <a16:creationId xmlns:a16="http://schemas.microsoft.com/office/drawing/2014/main" id="{43D1250F-F1CB-4531-A46D-285062E97E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8" y="4947233"/>
              <a:ext cx="922030" cy="531207"/>
              <a:chOff x="2637" y="716"/>
              <a:chExt cx="381" cy="192"/>
            </a:xfrm>
          </p:grpSpPr>
          <p:sp>
            <p:nvSpPr>
              <p:cNvPr id="139" name="Text Box 32">
                <a:extLst>
                  <a:ext uri="{FF2B5EF4-FFF2-40B4-BE49-F238E27FC236}">
                    <a16:creationId xmlns:a16="http://schemas.microsoft.com/office/drawing/2014/main" id="{92274946-9DCE-43F8-82E2-32095FC06F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E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0" name="Text Box 33">
                <a:extLst>
                  <a:ext uri="{FF2B5EF4-FFF2-40B4-BE49-F238E27FC236}">
                    <a16:creationId xmlns:a16="http://schemas.microsoft.com/office/drawing/2014/main" id="{C3F6206B-6B4D-42E3-A05F-046BFDFB5C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D743C3A-ACA2-415C-82FC-15462D76FFF0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pic>
        <p:nvPicPr>
          <p:cNvPr id="141" name="Picture 35" descr="BS00768_[1]">
            <a:extLst>
              <a:ext uri="{FF2B5EF4-FFF2-40B4-BE49-F238E27FC236}">
                <a16:creationId xmlns:a16="http://schemas.microsoft.com/office/drawing/2014/main" id="{8E073E84-EE86-4783-887E-519984B54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388587" y="4955575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933261B6-58BD-4BFE-9EF6-6F43C5F4C9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683" y="5319940"/>
            <a:ext cx="921286" cy="90137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0B53BE-96C0-4EF0-AD83-84A8B681D749}"/>
                  </a:ext>
                </a:extLst>
              </p14:cNvPr>
              <p14:cNvContentPartPr/>
              <p14:nvPr/>
            </p14:nvContentPartPr>
            <p14:xfrm>
              <a:off x="288000" y="1003680"/>
              <a:ext cx="8433720" cy="577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0B53BE-96C0-4EF0-AD83-84A8B681D74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8640" y="994320"/>
                <a:ext cx="8452440" cy="579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546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r>
              <a:rPr lang="en-US" dirty="0"/>
              <a:t>Bob still needs to have SOMEONE's public key to start with!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073525"/>
          </a:xfrm>
        </p:spPr>
        <p:txBody>
          <a:bodyPr/>
          <a:lstStyle/>
          <a:p>
            <a:r>
              <a:rPr lang="en-US" dirty="0"/>
              <a:t>This "someone“ (Carol) is called a root certificate authority (CA)</a:t>
            </a:r>
          </a:p>
          <a:p>
            <a:r>
              <a:rPr lang="en-US" dirty="0"/>
              <a:t>Everyone else in the chain is a certificate authority (CA)</a:t>
            </a:r>
          </a:p>
          <a:p>
            <a:r>
              <a:rPr lang="en-US" dirty="0"/>
              <a:t>The root CA's key is stored on Bob's computer by the manufacturer (or by Bob's institution)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8015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Confirming a certificate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Bob goes to alice.com, a perfume outlet</a:t>
            </a:r>
          </a:p>
          <a:p>
            <a:r>
              <a:rPr lang="en-US" dirty="0"/>
              <a:t>alice.com sends Bob</a:t>
            </a:r>
          </a:p>
          <a:p>
            <a:pPr lvl="1"/>
            <a:r>
              <a:rPr lang="en-US" dirty="0"/>
              <a:t>Her key, signed by CA1</a:t>
            </a:r>
          </a:p>
          <a:p>
            <a:pPr lvl="1"/>
            <a:r>
              <a:rPr lang="en-US" dirty="0"/>
              <a:t>CA1's key, signed by CA2</a:t>
            </a:r>
          </a:p>
          <a:p>
            <a:pPr lvl="1"/>
            <a:r>
              <a:rPr lang="en-US" dirty="0"/>
              <a:t>CA2's key, signed by the root CA</a:t>
            </a:r>
          </a:p>
          <a:p>
            <a:r>
              <a:rPr lang="en-US" dirty="0"/>
              <a:t>Bob checks that all keys are properly signed.</a:t>
            </a:r>
          </a:p>
          <a:p>
            <a:r>
              <a:rPr lang="en-US" dirty="0"/>
              <a:t>Bob checks that the root CA is one he trusts</a:t>
            </a:r>
          </a:p>
          <a:p>
            <a:r>
              <a:rPr lang="en-US" dirty="0"/>
              <a:t>Now Bob knows Alice's key is real.  He will use it to start a secure exchange with Alice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4827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543800" cy="1295400"/>
          </a:xfrm>
        </p:spPr>
        <p:txBody>
          <a:bodyPr/>
          <a:lstStyle/>
          <a:p>
            <a:r>
              <a:rPr lang="en-US" dirty="0"/>
              <a:t>What if someone is able to actually steal Alice's private key?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68725"/>
          </a:xfrm>
        </p:spPr>
        <p:txBody>
          <a:bodyPr/>
          <a:lstStyle/>
          <a:p>
            <a:r>
              <a:rPr lang="en-US" dirty="0"/>
              <a:t>She would like to "revoke" her key – tell everyone that it is no longer valid</a:t>
            </a:r>
          </a:p>
          <a:p>
            <a:r>
              <a:rPr lang="en-US" dirty="0"/>
              <a:t>Certificate Revocation Lists (CRLs) are the classic way to do this.</a:t>
            </a:r>
          </a:p>
          <a:p>
            <a:pPr lvl="1"/>
            <a:r>
              <a:rPr lang="en-US" dirty="0"/>
              <a:t>Each CA offers lists of all keys it has signed, but also revoked</a:t>
            </a:r>
          </a:p>
          <a:p>
            <a:r>
              <a:rPr lang="en-US" dirty="0"/>
              <a:t>New ways are OCSP and OCSP stapling</a:t>
            </a:r>
          </a:p>
          <a:p>
            <a:pPr lvl="1"/>
            <a:r>
              <a:rPr lang="en-US" dirty="0"/>
              <a:t>User goes back to CA to ask if certificate is valid</a:t>
            </a:r>
          </a:p>
          <a:p>
            <a:r>
              <a:rPr lang="en-US" dirty="0"/>
              <a:t>Neither one is used 100%... compromised keys are still really bad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5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2: Public/private keys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730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message, m, to Bob.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42940" y="4603223"/>
            <a:ext cx="6529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  <a:endParaRPr lang="en-US" sz="2400" baseline="-250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 public key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 to Alice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>
            <a:off x="3943378" y="2740523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2 w 2135"/>
              <a:gd name="T5" fmla="*/ 0 h 1662"/>
              <a:gd name="T6" fmla="*/ 4 w 2135"/>
              <a:gd name="T7" fmla="*/ 0 h 1662"/>
              <a:gd name="T8" fmla="*/ 7 w 2135"/>
              <a:gd name="T9" fmla="*/ 0 h 1662"/>
              <a:gd name="T10" fmla="*/ 7 w 2135"/>
              <a:gd name="T11" fmla="*/ 1 h 1662"/>
              <a:gd name="T12" fmla="*/ 6 w 2135"/>
              <a:gd name="T13" fmla="*/ 1 h 1662"/>
              <a:gd name="T14" fmla="*/ 3 w 2135"/>
              <a:gd name="T15" fmla="*/ 1 h 1662"/>
              <a:gd name="T16" fmla="*/ 2 w 2135"/>
              <a:gd name="T17" fmla="*/ 1 h 1662"/>
              <a:gd name="T18" fmla="*/ 1 w 2135"/>
              <a:gd name="T19" fmla="*/ 1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6" name="Picture 9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65" y="2659561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Line 42"/>
          <p:cNvSpPr>
            <a:spLocks noChangeShapeType="1"/>
          </p:cNvSpPr>
          <p:nvPr/>
        </p:nvSpPr>
        <p:spPr bwMode="auto">
          <a:xfrm flipV="1">
            <a:off x="2372547" y="3027861"/>
            <a:ext cx="1705768" cy="444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" name="Line 43"/>
          <p:cNvSpPr>
            <a:spLocks noChangeShapeType="1"/>
          </p:cNvSpPr>
          <p:nvPr/>
        </p:nvSpPr>
        <p:spPr bwMode="auto">
          <a:xfrm flipV="1">
            <a:off x="5189565" y="3019923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6" name="Picture 44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65" y="2637336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060852" y="2495519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71" name="Group 52"/>
          <p:cNvGrpSpPr>
            <a:grpSpLocks/>
          </p:cNvGrpSpPr>
          <p:nvPr/>
        </p:nvGrpSpPr>
        <p:grpSpPr bwMode="auto">
          <a:xfrm>
            <a:off x="6821515" y="3131048"/>
            <a:ext cx="754063" cy="739775"/>
            <a:chOff x="2144" y="3214"/>
            <a:chExt cx="475" cy="466"/>
          </a:xfrm>
        </p:grpSpPr>
        <p:sp>
          <p:nvSpPr>
            <p:cNvPr id="96" name="Rectangle 53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98" name="Text Box 55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99" name="Text Box 56"/>
            <p:cNvSpPr txBox="1">
              <a:spLocks noChangeArrowheads="1"/>
            </p:cNvSpPr>
            <p:nvPr/>
          </p:nvSpPr>
          <p:spPr bwMode="auto">
            <a:xfrm>
              <a:off x="2239" y="3331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74" name="Group 59"/>
          <p:cNvGrpSpPr>
            <a:grpSpLocks/>
          </p:cNvGrpSpPr>
          <p:nvPr/>
        </p:nvGrpSpPr>
        <p:grpSpPr bwMode="auto">
          <a:xfrm>
            <a:off x="6581803" y="3926386"/>
            <a:ext cx="452438" cy="474663"/>
            <a:chOff x="2643" y="716"/>
            <a:chExt cx="285" cy="299"/>
          </a:xfrm>
        </p:grpSpPr>
        <p:sp>
          <p:nvSpPr>
            <p:cNvPr id="94" name="Text Box 60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95" name="Text Box 61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75" name="Line 62"/>
          <p:cNvSpPr>
            <a:spLocks noChangeShapeType="1"/>
          </p:cNvSpPr>
          <p:nvPr/>
        </p:nvSpPr>
        <p:spPr bwMode="auto">
          <a:xfrm>
            <a:off x="6980265" y="3897811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79" name="Picture 63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69165" y="4172448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" name="Group 14"/>
          <p:cNvGrpSpPr>
            <a:grpSpLocks/>
          </p:cNvGrpSpPr>
          <p:nvPr/>
        </p:nvGrpSpPr>
        <p:grpSpPr bwMode="auto">
          <a:xfrm>
            <a:off x="1612134" y="2646891"/>
            <a:ext cx="754063" cy="739775"/>
            <a:chOff x="2144" y="3214"/>
            <a:chExt cx="475" cy="466"/>
          </a:xfrm>
        </p:grpSpPr>
        <p:sp>
          <p:nvSpPr>
            <p:cNvPr id="111" name="Rectangle 15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12" name="Text Box 16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13" name="Text Box 17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2234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51" name="Line 25"/>
          <p:cNvSpPr>
            <a:spLocks noChangeShapeType="1"/>
          </p:cNvSpPr>
          <p:nvPr/>
        </p:nvSpPr>
        <p:spPr bwMode="auto">
          <a:xfrm>
            <a:off x="1142234" y="3159653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3" name="Group 27"/>
          <p:cNvGrpSpPr>
            <a:grpSpLocks/>
          </p:cNvGrpSpPr>
          <p:nvPr/>
        </p:nvGrpSpPr>
        <p:grpSpPr bwMode="auto">
          <a:xfrm>
            <a:off x="2358264" y="3031066"/>
            <a:ext cx="1100139" cy="541338"/>
            <a:chOff x="3501" y="641"/>
            <a:chExt cx="693" cy="341"/>
          </a:xfrm>
        </p:grpSpPr>
        <p:sp>
          <p:nvSpPr>
            <p:cNvPr id="105" name="Text Box 28"/>
            <p:cNvSpPr txBox="1">
              <a:spLocks noChangeArrowheads="1"/>
            </p:cNvSpPr>
            <p:nvPr/>
          </p:nvSpPr>
          <p:spPr bwMode="auto">
            <a:xfrm>
              <a:off x="3501" y="749"/>
              <a:ext cx="6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C=K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(m)</a:t>
              </a:r>
            </a:p>
          </p:txBody>
        </p:sp>
        <p:sp>
          <p:nvSpPr>
            <p:cNvPr id="106" name="Text Box 29"/>
            <p:cNvSpPr txBox="1">
              <a:spLocks noChangeArrowheads="1"/>
            </p:cNvSpPr>
            <p:nvPr/>
          </p:nvSpPr>
          <p:spPr bwMode="auto">
            <a:xfrm>
              <a:off x="3773" y="64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0" name="Group 36"/>
          <p:cNvGrpSpPr>
            <a:grpSpLocks/>
          </p:cNvGrpSpPr>
          <p:nvPr/>
        </p:nvGrpSpPr>
        <p:grpSpPr bwMode="auto">
          <a:xfrm>
            <a:off x="1577209" y="3442228"/>
            <a:ext cx="471488" cy="474663"/>
            <a:chOff x="2643" y="716"/>
            <a:chExt cx="297" cy="299"/>
          </a:xfrm>
        </p:grpSpPr>
        <p:sp>
          <p:nvSpPr>
            <p:cNvPr id="103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1976651" y="3380003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2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064571" y="3688291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 Box 64"/>
          <p:cNvSpPr txBox="1">
            <a:spLocks noChangeArrowheads="1"/>
          </p:cNvSpPr>
          <p:nvPr/>
        </p:nvSpPr>
        <p:spPr bwMode="auto">
          <a:xfrm>
            <a:off x="754884" y="2977091"/>
            <a:ext cx="3978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  <a:endParaRPr lang="en-US" baseline="-25000" dirty="0">
              <a:latin typeface="Arial" charset="0"/>
              <a:cs typeface="Arial" charset="0"/>
            </a:endParaRPr>
          </a:p>
        </p:txBody>
      </p:sp>
      <p:sp>
        <p:nvSpPr>
          <p:cNvPr id="120" name="Freeform 119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124" name="Picture 4" descr="Smiling Boy by Savana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TextBox 124"/>
          <p:cNvSpPr txBox="1"/>
          <p:nvPr/>
        </p:nvSpPr>
        <p:spPr>
          <a:xfrm>
            <a:off x="8266251" y="331957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78890" y="3487164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29" name="Freeform 128"/>
          <p:cNvSpPr/>
          <p:nvPr/>
        </p:nvSpPr>
        <p:spPr bwMode="auto">
          <a:xfrm rot="399606" flipH="1">
            <a:off x="2530076" y="2303465"/>
            <a:ext cx="4973385" cy="9800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0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60852" y="1965557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1" name="Group 36"/>
          <p:cNvGrpSpPr>
            <a:grpSpLocks/>
          </p:cNvGrpSpPr>
          <p:nvPr/>
        </p:nvGrpSpPr>
        <p:grpSpPr bwMode="auto">
          <a:xfrm>
            <a:off x="3642061" y="1674034"/>
            <a:ext cx="471488" cy="474663"/>
            <a:chOff x="2643" y="716"/>
            <a:chExt cx="297" cy="299"/>
          </a:xfrm>
        </p:grpSpPr>
        <p:sp>
          <p:nvSpPr>
            <p:cNvPr id="132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33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34" name="Text Box 3"/>
          <p:cNvSpPr txBox="1">
            <a:spLocks noChangeArrowheads="1"/>
          </p:cNvSpPr>
          <p:nvPr/>
        </p:nvSpPr>
        <p:spPr bwMode="auto">
          <a:xfrm>
            <a:off x="376862" y="5412404"/>
            <a:ext cx="59443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Bob's public key K</a:t>
            </a:r>
            <a:r>
              <a:rPr lang="en-US" sz="2400" baseline="-25000" dirty="0">
                <a:latin typeface="Gill Sans MT" charset="0"/>
              </a:rPr>
              <a:t>B </a:t>
            </a:r>
            <a:endParaRPr lang="en-US" altLang="ja-JP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>
                <a:latin typeface="Gill Sans MT" charset="0"/>
              </a:rPr>
              <a:t>sends C=K</a:t>
            </a:r>
            <a:r>
              <a:rPr lang="en-US" sz="2400" baseline="-2500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 to Bob</a:t>
            </a:r>
          </a:p>
        </p:txBody>
      </p:sp>
      <p:sp>
        <p:nvSpPr>
          <p:cNvPr id="135" name="Text Box 29"/>
          <p:cNvSpPr txBox="1">
            <a:spLocks noChangeArrowheads="1"/>
          </p:cNvSpPr>
          <p:nvPr/>
        </p:nvSpPr>
        <p:spPr bwMode="auto">
          <a:xfrm>
            <a:off x="3058742" y="4897636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5861412" y="5644079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7" name="Text Box 29"/>
          <p:cNvSpPr txBox="1">
            <a:spLocks noChangeArrowheads="1"/>
          </p:cNvSpPr>
          <p:nvPr/>
        </p:nvSpPr>
        <p:spPr bwMode="auto">
          <a:xfrm>
            <a:off x="2120538" y="6043376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8" name="Line 43"/>
          <p:cNvSpPr>
            <a:spLocks noChangeShapeType="1"/>
          </p:cNvSpPr>
          <p:nvPr/>
        </p:nvSpPr>
        <p:spPr bwMode="auto">
          <a:xfrm>
            <a:off x="5949979" y="3010594"/>
            <a:ext cx="871536" cy="6326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9" name="Line 65"/>
          <p:cNvSpPr>
            <a:spLocks noChangeShapeType="1"/>
          </p:cNvSpPr>
          <p:nvPr/>
        </p:nvSpPr>
        <p:spPr bwMode="auto">
          <a:xfrm>
            <a:off x="7578725" y="364762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0" name="Text Box 66"/>
          <p:cNvSpPr txBox="1">
            <a:spLocks noChangeArrowheads="1"/>
          </p:cNvSpPr>
          <p:nvPr/>
        </p:nvSpPr>
        <p:spPr bwMode="auto">
          <a:xfrm>
            <a:off x="8012195" y="3660479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9" name="Text Box 70">
            <a:extLst>
              <a:ext uri="{FF2B5EF4-FFF2-40B4-BE49-F238E27FC236}">
                <a16:creationId xmlns:a16="http://schemas.microsoft.com/office/drawing/2014/main" id="{29CED00B-D37A-44D6-9F21-CD1DEEECD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40" y="3566024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7" name="Picture 2" descr="Simple Girl by SavanaPrice">
            <a:extLst>
              <a:ext uri="{FF2B5EF4-FFF2-40B4-BE49-F238E27FC236}">
                <a16:creationId xmlns:a16="http://schemas.microsoft.com/office/drawing/2014/main" id="{97A6EB5F-ED43-42C8-A35E-80F37C087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EBA3E28B-CEED-480E-9727-9C7225AE19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36" y="2825450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73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40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90082" y="277501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5800" y="4507634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119544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885733" y="314026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sp>
        <p:nvSpPr>
          <p:cNvPr id="46" name="Cloud 45"/>
          <p:cNvSpPr/>
          <p:nvPr/>
        </p:nvSpPr>
        <p:spPr bwMode="auto">
          <a:xfrm>
            <a:off x="6572056" y="5310048"/>
            <a:ext cx="1859668" cy="991128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Looks good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 me!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CBB09D-FACE-4A9D-94B7-968690B21A15}"/>
              </a:ext>
            </a:extLst>
          </p:cNvPr>
          <p:cNvGrpSpPr/>
          <p:nvPr/>
        </p:nvGrpSpPr>
        <p:grpSpPr>
          <a:xfrm>
            <a:off x="921261" y="3745585"/>
            <a:ext cx="1460656" cy="552430"/>
            <a:chOff x="921261" y="3745585"/>
            <a:chExt cx="1460656" cy="552430"/>
          </a:xfrm>
        </p:grpSpPr>
        <p:sp>
          <p:nvSpPr>
            <p:cNvPr id="35" name="TextBox 34"/>
            <p:cNvSpPr txBox="1"/>
            <p:nvPr/>
          </p:nvSpPr>
          <p:spPr>
            <a:xfrm>
              <a:off x="921261" y="3897905"/>
              <a:ext cx="14606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,K</a:t>
              </a:r>
              <a:r>
                <a:rPr lang="en-US" sz="2000" baseline="-25000" dirty="0"/>
                <a:t>C</a:t>
              </a:r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))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69576" y="374789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23E1407-B72A-4137-BBD1-E302CA350BB9}"/>
                </a:ext>
              </a:extLst>
            </p:cNvPr>
            <p:cNvSpPr txBox="1"/>
            <p:nvPr/>
          </p:nvSpPr>
          <p:spPr>
            <a:xfrm>
              <a:off x="1161153" y="374558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0FCC207-2B45-4E21-A281-D497BDC0ACFD}"/>
                </a:ext>
              </a:extLst>
            </p:cNvPr>
            <p:cNvSpPr txBox="1"/>
            <p:nvPr/>
          </p:nvSpPr>
          <p:spPr>
            <a:xfrm>
              <a:off x="1518059" y="3745585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-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958295B-B277-4EC7-9256-E5F9AA244E8C}"/>
              </a:ext>
            </a:extLst>
          </p:cNvPr>
          <p:cNvGrpSpPr/>
          <p:nvPr/>
        </p:nvGrpSpPr>
        <p:grpSpPr>
          <a:xfrm>
            <a:off x="4495800" y="3851787"/>
            <a:ext cx="1460656" cy="552430"/>
            <a:chOff x="921261" y="3745585"/>
            <a:chExt cx="1460656" cy="55243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B609E20-04F2-4762-ACA0-2550E00E3833}"/>
                </a:ext>
              </a:extLst>
            </p:cNvPr>
            <p:cNvSpPr txBox="1"/>
            <p:nvPr/>
          </p:nvSpPr>
          <p:spPr>
            <a:xfrm>
              <a:off x="921261" y="3897905"/>
              <a:ext cx="14606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,K</a:t>
              </a:r>
              <a:r>
                <a:rPr lang="en-US" sz="2000" baseline="-25000" dirty="0"/>
                <a:t>C</a:t>
              </a:r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))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18B2F8F-D860-4D1C-8E6C-40F255C2B113}"/>
                </a:ext>
              </a:extLst>
            </p:cNvPr>
            <p:cNvSpPr txBox="1"/>
            <p:nvPr/>
          </p:nvSpPr>
          <p:spPr>
            <a:xfrm>
              <a:off x="1869576" y="374789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BC2BF92-37CE-41B0-B8EB-D00E7EB9CF41}"/>
                </a:ext>
              </a:extLst>
            </p:cNvPr>
            <p:cNvSpPr txBox="1"/>
            <p:nvPr/>
          </p:nvSpPr>
          <p:spPr>
            <a:xfrm>
              <a:off x="1161153" y="374558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9B2BEB0-61DE-430C-AAEC-F72AEF01E233}"/>
                </a:ext>
              </a:extLst>
            </p:cNvPr>
            <p:cNvSpPr txBox="1"/>
            <p:nvPr/>
          </p:nvSpPr>
          <p:spPr>
            <a:xfrm>
              <a:off x="1518059" y="3745585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-</a:t>
              </a:r>
            </a:p>
          </p:txBody>
        </p:sp>
      </p:grpSp>
      <p:sp>
        <p:nvSpPr>
          <p:cNvPr id="33" name="Cloud 32">
            <a:extLst>
              <a:ext uri="{FF2B5EF4-FFF2-40B4-BE49-F238E27FC236}">
                <a16:creationId xmlns:a16="http://schemas.microsoft.com/office/drawing/2014/main" id="{A89A02A2-5223-4461-A7DF-D780573C7243}"/>
              </a:ext>
            </a:extLst>
          </p:cNvPr>
          <p:cNvSpPr/>
          <p:nvPr/>
        </p:nvSpPr>
        <p:spPr bwMode="auto">
          <a:xfrm>
            <a:off x="6763647" y="3907418"/>
            <a:ext cx="2133599" cy="1319291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Bob checks it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Against Carol’s</a:t>
            </a:r>
            <a:br>
              <a:rPr lang="en-US" dirty="0"/>
            </a:br>
            <a:r>
              <a:rPr lang="en-US" dirty="0"/>
              <a:t>public 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7" name="Picture 2" descr="Simple Girl by SavanaPrice">
            <a:extLst>
              <a:ext uri="{FF2B5EF4-FFF2-40B4-BE49-F238E27FC236}">
                <a16:creationId xmlns:a16="http://schemas.microsoft.com/office/drawing/2014/main" id="{D5375917-AFDD-4A18-87F2-7AAAD688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8AC0F67-C5F3-409C-B46A-71243F999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92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038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A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6839518" y="39475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A20E4C-B879-4253-ADC4-7577BF83F100}"/>
              </a:ext>
            </a:extLst>
          </p:cNvPr>
          <p:cNvSpPr txBox="1"/>
          <p:nvPr/>
        </p:nvSpPr>
        <p:spPr>
          <a:xfrm>
            <a:off x="1022669" y="3992455"/>
            <a:ext cx="30416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A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FD55DE-B48B-4403-9D3D-6B9220352C4F}"/>
              </a:ext>
            </a:extLst>
          </p:cNvPr>
          <p:cNvSpPr txBox="1"/>
          <p:nvPr/>
        </p:nvSpPr>
        <p:spPr>
          <a:xfrm>
            <a:off x="3267819" y="4178581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pic>
        <p:nvPicPr>
          <p:cNvPr id="16" name="Picture 2" descr="Simple Girl by SavanaPrice">
            <a:extLst>
              <a:ext uri="{FF2B5EF4-FFF2-40B4-BE49-F238E27FC236}">
                <a16:creationId xmlns:a16="http://schemas.microsoft.com/office/drawing/2014/main" id="{A9165CBC-4B33-4E7F-AAD1-4AC01B92A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29F4A6-19B0-4889-B281-00A97964A1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310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42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73422" y="2718594"/>
            <a:ext cx="2384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61510" y="4095429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956624" y="4577970"/>
            <a:ext cx="4115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11040" y="5132102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14468" y="616594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42709" y="3711486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558801" y="3114900"/>
            <a:ext cx="2393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7372" y="3895782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886833" y="5274489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56154" y="4864174"/>
            <a:ext cx="4080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4236" y="5738981"/>
            <a:ext cx="137462" cy="349481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231680" y="5738981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672297" y="634991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3849" y="5925267"/>
            <a:ext cx="137462" cy="349481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221293" y="5925267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pic>
        <p:nvPicPr>
          <p:cNvPr id="31" name="Picture 2" descr="Simple Girl by SavanaPrice">
            <a:extLst>
              <a:ext uri="{FF2B5EF4-FFF2-40B4-BE49-F238E27FC236}">
                <a16:creationId xmlns:a16="http://schemas.microsoft.com/office/drawing/2014/main" id="{7188A124-6DB4-4547-98BE-2EDA8ABCC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57F50AD-984D-4302-8C42-371C9D7A06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605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43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7500" y="2798729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184437"/>
            <a:ext cx="3971913" cy="244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54565" y="2696209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189.34.107.99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69258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34.35.100.100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4435752" y="4591895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095200" y="4119268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94062" y="3169851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26741" y="3916979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sp>
        <p:nvSpPr>
          <p:cNvPr id="47" name="Cloud 46"/>
          <p:cNvSpPr/>
          <p:nvPr/>
        </p:nvSpPr>
        <p:spPr bwMode="auto">
          <a:xfrm>
            <a:off x="2880132" y="4827011"/>
            <a:ext cx="2971800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 wonder what 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 </a:t>
            </a: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is saying…?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5" name="Picture 2" descr="Simple Girl by SavanaPrice">
            <a:extLst>
              <a:ext uri="{FF2B5EF4-FFF2-40B4-BE49-F238E27FC236}">
                <a16:creationId xmlns:a16="http://schemas.microsoft.com/office/drawing/2014/main" id="{95FBC7B5-96A9-436F-BB34-88DE48103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058267F-AF47-4FDC-8629-3D32DCD145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88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Big-picture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Public-private key and symmetric key together make for efficient way to confidentially exchange data</a:t>
            </a:r>
          </a:p>
          <a:p>
            <a:r>
              <a:rPr lang="en-US" dirty="0"/>
              <a:t>Man-in-the middle attack makes key distribution difficult</a:t>
            </a:r>
          </a:p>
          <a:p>
            <a:r>
              <a:rPr lang="en-US" dirty="0"/>
              <a:t>Public-key infrastructure and trusted root CA keys pre-installed make communication with new sites possible, even with man-in-middle attack</a:t>
            </a:r>
          </a:p>
          <a:p>
            <a:r>
              <a:rPr lang="en-US" dirty="0"/>
              <a:t>Lots of trust on CA hierarchy!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0685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0292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content of this video is based in part on lecture slides from a very good textbook, and used with the author’s permission:</a:t>
            </a:r>
          </a:p>
          <a:p>
            <a:pPr marL="0" indent="0">
              <a:buNone/>
            </a:pPr>
            <a:r>
              <a:rPr lang="en-US" sz="2400" i="1" dirty="0"/>
              <a:t>Computer Networking: A Top-Down Approach</a:t>
            </a:r>
            <a:r>
              <a:rPr lang="en-US" sz="2400" dirty="0"/>
              <a:t>, 7</a:t>
            </a:r>
            <a:r>
              <a:rPr lang="en-US" sz="2400" baseline="30000" dirty="0"/>
              <a:t>th</a:t>
            </a:r>
            <a:r>
              <a:rPr lang="en-US" sz="2400" dirty="0"/>
              <a:t> edition, by Jim Kurose and Keith Ross</a:t>
            </a:r>
          </a:p>
          <a:p>
            <a:pPr marL="0" indent="0">
              <a:buNone/>
            </a:pPr>
            <a:r>
              <a:rPr lang="en-US" sz="2400" dirty="0"/>
              <a:t>Publisher: Pearson, 2017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1447800"/>
            <a:ext cx="22987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793" y="1417638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2: Public/private keys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730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message, m, to Bob.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42940" y="4603223"/>
            <a:ext cx="6529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 (final step):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 private key K</a:t>
            </a:r>
            <a:r>
              <a:rPr lang="en-US" sz="2400" baseline="-25000" dirty="0">
                <a:latin typeface="Gill Sans MT" charset="0"/>
              </a:rPr>
              <a:t>B </a:t>
            </a:r>
            <a:r>
              <a:rPr lang="en-US" sz="2400" dirty="0">
                <a:latin typeface="Gill Sans MT" charset="0"/>
              </a:rPr>
              <a:t> to decrypt C=K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</a:t>
            </a:r>
            <a:br>
              <a:rPr lang="en-US" sz="2400" dirty="0">
                <a:latin typeface="Gill Sans MT" charset="0"/>
              </a:rPr>
            </a:br>
            <a:r>
              <a:rPr lang="en-US" sz="2400" dirty="0">
                <a:latin typeface="Gill Sans MT" charset="0"/>
              </a:rPr>
              <a:t> (because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(m)) = m)</a:t>
            </a:r>
            <a:endParaRPr lang="en-US" sz="2400" baseline="-25000" dirty="0">
              <a:latin typeface="Gill Sans MT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>
            <a:off x="3943378" y="2740523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2 w 2135"/>
              <a:gd name="T5" fmla="*/ 0 h 1662"/>
              <a:gd name="T6" fmla="*/ 4 w 2135"/>
              <a:gd name="T7" fmla="*/ 0 h 1662"/>
              <a:gd name="T8" fmla="*/ 7 w 2135"/>
              <a:gd name="T9" fmla="*/ 0 h 1662"/>
              <a:gd name="T10" fmla="*/ 7 w 2135"/>
              <a:gd name="T11" fmla="*/ 1 h 1662"/>
              <a:gd name="T12" fmla="*/ 6 w 2135"/>
              <a:gd name="T13" fmla="*/ 1 h 1662"/>
              <a:gd name="T14" fmla="*/ 3 w 2135"/>
              <a:gd name="T15" fmla="*/ 1 h 1662"/>
              <a:gd name="T16" fmla="*/ 2 w 2135"/>
              <a:gd name="T17" fmla="*/ 1 h 1662"/>
              <a:gd name="T18" fmla="*/ 1 w 2135"/>
              <a:gd name="T19" fmla="*/ 1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6" name="Picture 9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65" y="2659561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Line 42"/>
          <p:cNvSpPr>
            <a:spLocks noChangeShapeType="1"/>
          </p:cNvSpPr>
          <p:nvPr/>
        </p:nvSpPr>
        <p:spPr bwMode="auto">
          <a:xfrm flipV="1">
            <a:off x="2372547" y="3027861"/>
            <a:ext cx="1705768" cy="444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" name="Line 43"/>
          <p:cNvSpPr>
            <a:spLocks noChangeShapeType="1"/>
          </p:cNvSpPr>
          <p:nvPr/>
        </p:nvSpPr>
        <p:spPr bwMode="auto">
          <a:xfrm flipV="1">
            <a:off x="5189565" y="3019923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6" name="Picture 44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65" y="2637336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060852" y="2495519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71" name="Group 52"/>
          <p:cNvGrpSpPr>
            <a:grpSpLocks/>
          </p:cNvGrpSpPr>
          <p:nvPr/>
        </p:nvGrpSpPr>
        <p:grpSpPr bwMode="auto">
          <a:xfrm>
            <a:off x="6821515" y="3131048"/>
            <a:ext cx="754063" cy="739775"/>
            <a:chOff x="2144" y="3214"/>
            <a:chExt cx="475" cy="466"/>
          </a:xfrm>
        </p:grpSpPr>
        <p:sp>
          <p:nvSpPr>
            <p:cNvPr id="96" name="Rectangle 53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98" name="Text Box 55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99" name="Text Box 56"/>
            <p:cNvSpPr txBox="1">
              <a:spLocks noChangeArrowheads="1"/>
            </p:cNvSpPr>
            <p:nvPr/>
          </p:nvSpPr>
          <p:spPr bwMode="auto">
            <a:xfrm>
              <a:off x="2239" y="3331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74" name="Group 59"/>
          <p:cNvGrpSpPr>
            <a:grpSpLocks/>
          </p:cNvGrpSpPr>
          <p:nvPr/>
        </p:nvGrpSpPr>
        <p:grpSpPr bwMode="auto">
          <a:xfrm>
            <a:off x="6581803" y="3926386"/>
            <a:ext cx="452438" cy="474663"/>
            <a:chOff x="2643" y="716"/>
            <a:chExt cx="285" cy="299"/>
          </a:xfrm>
        </p:grpSpPr>
        <p:sp>
          <p:nvSpPr>
            <p:cNvPr id="94" name="Text Box 60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95" name="Text Box 61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75" name="Line 62"/>
          <p:cNvSpPr>
            <a:spLocks noChangeShapeType="1"/>
          </p:cNvSpPr>
          <p:nvPr/>
        </p:nvSpPr>
        <p:spPr bwMode="auto">
          <a:xfrm>
            <a:off x="6980265" y="3897811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79" name="Picture 63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69165" y="4172448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" name="Group 14"/>
          <p:cNvGrpSpPr>
            <a:grpSpLocks/>
          </p:cNvGrpSpPr>
          <p:nvPr/>
        </p:nvGrpSpPr>
        <p:grpSpPr bwMode="auto">
          <a:xfrm>
            <a:off x="1612134" y="2646891"/>
            <a:ext cx="754063" cy="739775"/>
            <a:chOff x="2144" y="3214"/>
            <a:chExt cx="475" cy="466"/>
          </a:xfrm>
        </p:grpSpPr>
        <p:sp>
          <p:nvSpPr>
            <p:cNvPr id="111" name="Rectangle 15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12" name="Text Box 16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13" name="Text Box 17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2234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51" name="Line 25"/>
          <p:cNvSpPr>
            <a:spLocks noChangeShapeType="1"/>
          </p:cNvSpPr>
          <p:nvPr/>
        </p:nvSpPr>
        <p:spPr bwMode="auto">
          <a:xfrm>
            <a:off x="1142234" y="3159653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0" name="Group 36"/>
          <p:cNvGrpSpPr>
            <a:grpSpLocks/>
          </p:cNvGrpSpPr>
          <p:nvPr/>
        </p:nvGrpSpPr>
        <p:grpSpPr bwMode="auto">
          <a:xfrm>
            <a:off x="1577209" y="3442228"/>
            <a:ext cx="471488" cy="474663"/>
            <a:chOff x="2643" y="716"/>
            <a:chExt cx="297" cy="299"/>
          </a:xfrm>
        </p:grpSpPr>
        <p:sp>
          <p:nvSpPr>
            <p:cNvPr id="103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1976651" y="3380003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2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064571" y="3688291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 Box 64"/>
          <p:cNvSpPr txBox="1">
            <a:spLocks noChangeArrowheads="1"/>
          </p:cNvSpPr>
          <p:nvPr/>
        </p:nvSpPr>
        <p:spPr bwMode="auto">
          <a:xfrm>
            <a:off x="754884" y="2977091"/>
            <a:ext cx="3978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  <a:endParaRPr lang="en-US" baseline="-25000" dirty="0">
              <a:latin typeface="Arial" charset="0"/>
              <a:cs typeface="Arial" charset="0"/>
            </a:endParaRPr>
          </a:p>
        </p:txBody>
      </p:sp>
      <p:sp>
        <p:nvSpPr>
          <p:cNvPr id="120" name="Freeform 119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124" name="Picture 4" descr="Smiling Boy by Savana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TextBox 124"/>
          <p:cNvSpPr txBox="1"/>
          <p:nvPr/>
        </p:nvSpPr>
        <p:spPr>
          <a:xfrm>
            <a:off x="8266251" y="331957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78890" y="3487164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29" name="Freeform 128"/>
          <p:cNvSpPr/>
          <p:nvPr/>
        </p:nvSpPr>
        <p:spPr bwMode="auto">
          <a:xfrm rot="399606" flipH="1">
            <a:off x="2530076" y="2303465"/>
            <a:ext cx="4973385" cy="9800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0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60852" y="1965557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1" name="Group 36"/>
          <p:cNvGrpSpPr>
            <a:grpSpLocks/>
          </p:cNvGrpSpPr>
          <p:nvPr/>
        </p:nvGrpSpPr>
        <p:grpSpPr bwMode="auto">
          <a:xfrm>
            <a:off x="3642061" y="1674034"/>
            <a:ext cx="471488" cy="474663"/>
            <a:chOff x="2643" y="716"/>
            <a:chExt cx="297" cy="299"/>
          </a:xfrm>
        </p:grpSpPr>
        <p:sp>
          <p:nvSpPr>
            <p:cNvPr id="132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33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35" name="Text Box 29"/>
          <p:cNvSpPr txBox="1">
            <a:spLocks noChangeArrowheads="1"/>
          </p:cNvSpPr>
          <p:nvPr/>
        </p:nvSpPr>
        <p:spPr bwMode="auto">
          <a:xfrm>
            <a:off x="3058742" y="4897636"/>
            <a:ext cx="2696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5240365" y="4893774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8" name="Line 43"/>
          <p:cNvSpPr>
            <a:spLocks noChangeShapeType="1"/>
          </p:cNvSpPr>
          <p:nvPr/>
        </p:nvSpPr>
        <p:spPr bwMode="auto">
          <a:xfrm>
            <a:off x="5949979" y="3010594"/>
            <a:ext cx="871536" cy="6326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9" name="Line 65"/>
          <p:cNvSpPr>
            <a:spLocks noChangeShapeType="1"/>
          </p:cNvSpPr>
          <p:nvPr/>
        </p:nvSpPr>
        <p:spPr bwMode="auto">
          <a:xfrm>
            <a:off x="7578725" y="364762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307459" y="5277809"/>
            <a:ext cx="2696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687564" y="5277809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68" name="Cloud 67"/>
          <p:cNvSpPr/>
          <p:nvPr/>
        </p:nvSpPr>
        <p:spPr bwMode="auto">
          <a:xfrm>
            <a:off x="202654" y="5803551"/>
            <a:ext cx="6379149" cy="1443569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Problems:  Inefficient for large messages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and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suffers from same problems as non-chained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cipher-blocks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69" name="Group 27">
            <a:extLst>
              <a:ext uri="{FF2B5EF4-FFF2-40B4-BE49-F238E27FC236}">
                <a16:creationId xmlns:a16="http://schemas.microsoft.com/office/drawing/2014/main" id="{9287A240-1CB3-472F-B8E6-F64C77D2E8FE}"/>
              </a:ext>
            </a:extLst>
          </p:cNvPr>
          <p:cNvGrpSpPr>
            <a:grpSpLocks/>
          </p:cNvGrpSpPr>
          <p:nvPr/>
        </p:nvGrpSpPr>
        <p:grpSpPr bwMode="auto">
          <a:xfrm>
            <a:off x="2358264" y="3031066"/>
            <a:ext cx="1100139" cy="541338"/>
            <a:chOff x="3501" y="641"/>
            <a:chExt cx="693" cy="341"/>
          </a:xfrm>
        </p:grpSpPr>
        <p:sp>
          <p:nvSpPr>
            <p:cNvPr id="70" name="Text Box 28">
              <a:extLst>
                <a:ext uri="{FF2B5EF4-FFF2-40B4-BE49-F238E27FC236}">
                  <a16:creationId xmlns:a16="http://schemas.microsoft.com/office/drawing/2014/main" id="{D367020E-2C43-4704-8EBA-3E36B483D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749"/>
              <a:ext cx="6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C=K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(m)</a:t>
              </a:r>
            </a:p>
          </p:txBody>
        </p:sp>
        <p:sp>
          <p:nvSpPr>
            <p:cNvPr id="72" name="Text Box 29">
              <a:extLst>
                <a:ext uri="{FF2B5EF4-FFF2-40B4-BE49-F238E27FC236}">
                  <a16:creationId xmlns:a16="http://schemas.microsoft.com/office/drawing/2014/main" id="{6E87AD16-E942-43E9-A2DE-317C463D8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3" y="64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73" name="Text Box 66">
            <a:extLst>
              <a:ext uri="{FF2B5EF4-FFF2-40B4-BE49-F238E27FC236}">
                <a16:creationId xmlns:a16="http://schemas.microsoft.com/office/drawing/2014/main" id="{6A669D29-3FF2-4F32-8E87-8B11A72A1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2195" y="3660479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8" name="Text Box 70">
            <a:extLst>
              <a:ext uri="{FF2B5EF4-FFF2-40B4-BE49-F238E27FC236}">
                <a16:creationId xmlns:a16="http://schemas.microsoft.com/office/drawing/2014/main" id="{5969FFC0-09ED-44D3-889E-6272CF91F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40" y="3566024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8" name="Picture 2" descr="Simple Girl by SavanaPrice">
            <a:extLst>
              <a:ext uri="{FF2B5EF4-FFF2-40B4-BE49-F238E27FC236}">
                <a16:creationId xmlns:a16="http://schemas.microsoft.com/office/drawing/2014/main" id="{7D593BD0-174D-4A59-98B9-5C9475C62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3D78A793-4D97-4D36-851F-E35E81C895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36" y="2825450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8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 Box 3"/>
          <p:cNvSpPr txBox="1">
            <a:spLocks noChangeArrowheads="1"/>
          </p:cNvSpPr>
          <p:nvPr/>
        </p:nvSpPr>
        <p:spPr bwMode="auto">
          <a:xfrm>
            <a:off x="528638" y="4719638"/>
            <a:ext cx="60324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generates random </a:t>
            </a:r>
            <a:r>
              <a:rPr lang="en-US" sz="2400" i="1" dirty="0">
                <a:latin typeface="Gill Sans MT" charset="0"/>
              </a:rPr>
              <a:t>symmetric</a:t>
            </a:r>
            <a:r>
              <a:rPr lang="en-US" sz="2400" dirty="0">
                <a:latin typeface="Gill Sans MT" charset="0"/>
              </a:rPr>
              <a:t> private key, K</a:t>
            </a:r>
            <a:r>
              <a:rPr lang="en-US" sz="2400" baseline="-25000" dirty="0">
                <a:latin typeface="Gill Sans MT" charset="0"/>
              </a:rPr>
              <a:t>S</a:t>
            </a:r>
            <a:endParaRPr lang="en-US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K</a:t>
            </a:r>
            <a:r>
              <a:rPr lang="en-US" sz="2400" baseline="-25000" dirty="0">
                <a:latin typeface="Gill Sans MT" charset="0"/>
              </a:rPr>
              <a:t>S  </a:t>
            </a:r>
            <a:r>
              <a:rPr lang="en-US" sz="2400" dirty="0">
                <a:latin typeface="Gill Sans MT" charset="0"/>
              </a:rPr>
              <a:t>(for efficiency)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also encrypts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with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sends both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and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) to Bob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3: Use both!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3877805" y="6127342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7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7961683" y="3421608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-29621" y="374036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570282" y="1553914"/>
            <a:ext cx="7777163" cy="2827338"/>
            <a:chOff x="400" y="1749"/>
            <a:chExt cx="4899" cy="1781"/>
          </a:xfrm>
        </p:grpSpPr>
        <p:sp>
          <p:nvSpPr>
            <p:cNvPr id="85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7" name="Picture 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9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0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7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1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02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08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9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16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7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9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1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26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27" name="Picture 40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2" name="Picture 44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" name="Text Box 45"/>
            <p:cNvSpPr txBox="1">
              <a:spLocks noChangeArrowheads="1"/>
            </p:cNvSpPr>
            <p:nvPr/>
          </p:nvSpPr>
          <p:spPr bwMode="auto">
            <a:xfrm>
              <a:off x="2543" y="2293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9" name="Picture 5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52" name="Picture 63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82" name="Freeform 81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9" name="Picture 2" descr="Simple Girl by SavanaPrice">
            <a:extLst>
              <a:ext uri="{FF2B5EF4-FFF2-40B4-BE49-F238E27FC236}">
                <a16:creationId xmlns:a16="http://schemas.microsoft.com/office/drawing/2014/main" id="{B26836AA-0F30-46D7-809A-EA57ADD40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1A5F5E9F-2241-4EAF-A7D4-09C126BFF5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741" y="2666377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79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3: Use both!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7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7961683" y="3421608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-29621" y="374036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570282" y="1553914"/>
            <a:ext cx="7777163" cy="2827338"/>
            <a:chOff x="400" y="1749"/>
            <a:chExt cx="4899" cy="1781"/>
          </a:xfrm>
        </p:grpSpPr>
        <p:sp>
          <p:nvSpPr>
            <p:cNvPr id="85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7" name="Picture 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9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0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7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1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02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08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9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16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7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9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1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26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27" name="Picture 40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2" name="Picture 44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" name="Text Box 45"/>
            <p:cNvSpPr txBox="1">
              <a:spLocks noChangeArrowheads="1"/>
            </p:cNvSpPr>
            <p:nvPr/>
          </p:nvSpPr>
          <p:spPr bwMode="auto">
            <a:xfrm>
              <a:off x="2543" y="2293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9" name="Picture 5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52" name="Picture 63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82" name="Freeform 81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 Box 3"/>
          <p:cNvSpPr txBox="1">
            <a:spLocks noChangeArrowheads="1"/>
          </p:cNvSpPr>
          <p:nvPr/>
        </p:nvSpPr>
        <p:spPr bwMode="auto">
          <a:xfrm>
            <a:off x="603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his private key to decrypt and recover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to decrypt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recover m </a:t>
            </a:r>
          </a:p>
        </p:txBody>
      </p:sp>
      <p:sp>
        <p:nvSpPr>
          <p:cNvPr id="83" name="Cloud 82"/>
          <p:cNvSpPr/>
          <p:nvPr/>
        </p:nvSpPr>
        <p:spPr bwMode="auto">
          <a:xfrm>
            <a:off x="-29621" y="5886451"/>
            <a:ext cx="6875291" cy="1443569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Since the symmetric key K</a:t>
            </a:r>
            <a:r>
              <a:rPr lang="en-US" baseline="-25000" dirty="0"/>
              <a:t>s</a:t>
            </a:r>
            <a:r>
              <a:rPr lang="en-US" dirty="0"/>
              <a:t> is designed for </a:t>
            </a:r>
            <a:br>
              <a:rPr lang="en-US" dirty="0"/>
            </a:br>
            <a:r>
              <a:rPr lang="en-US" dirty="0"/>
              <a:t>cipher-block chaining, it works well on a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large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amount of data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1" name="Picture 2" descr="Simple Girl by SavanaPrice">
            <a:extLst>
              <a:ext uri="{FF2B5EF4-FFF2-40B4-BE49-F238E27FC236}">
                <a16:creationId xmlns:a16="http://schemas.microsoft.com/office/drawing/2014/main" id="{C15FB9F8-A83A-4F3A-AF99-7D40FDC14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181CCEC0-D074-4A96-A0FC-BF302CE0C9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741" y="2666377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23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9,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Man-in-the-middle attacks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Signing messages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Certificates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  <p:extLst>
      <p:ext uri="{BB962C8B-B14F-4D97-AF65-F5344CB8AC3E}">
        <p14:creationId xmlns:p14="http://schemas.microsoft.com/office/powerpoint/2010/main" val="102290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Man-in-the-middle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94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833" y="2647819"/>
            <a:ext cx="1211384" cy="1185199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12" name="Picture 2" descr="Simple Girl by SavanaPrice">
            <a:extLst>
              <a:ext uri="{FF2B5EF4-FFF2-40B4-BE49-F238E27FC236}">
                <a16:creationId xmlns:a16="http://schemas.microsoft.com/office/drawing/2014/main" id="{4B0E8577-9076-4879-80CC-865047FAC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92" y="4625490"/>
            <a:ext cx="1371600" cy="134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676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68353</TotalTime>
  <Words>3120</Words>
  <Application>Microsoft Office PowerPoint</Application>
  <PresentationFormat>On-screen Show (4:3)</PresentationFormat>
  <Paragraphs>902</Paragraphs>
  <Slides>45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Gill Sans MT</vt:lpstr>
      <vt:lpstr>Tahoma</vt:lpstr>
      <vt:lpstr>Times New Roman</vt:lpstr>
      <vt:lpstr>Wingdings</vt:lpstr>
      <vt:lpstr>2_Network</vt:lpstr>
      <vt:lpstr>    CS2911 Week 9, Class 3</vt:lpstr>
      <vt:lpstr>Packet Sniffer (e.g. Wireshark)</vt:lpstr>
      <vt:lpstr>How to achieve confidentiality? Approach 1: Symmetric keys</vt:lpstr>
      <vt:lpstr>How to achieve confidentiality? Approach 2: Public/private keys</vt:lpstr>
      <vt:lpstr>How to achieve confidentiality? Approach 2: Public/private keys</vt:lpstr>
      <vt:lpstr>How to achieve confidentiality? Approach 3: Use both!</vt:lpstr>
      <vt:lpstr>How to achieve confidentiality? Approach 3: Use both!</vt:lpstr>
      <vt:lpstr>    CS2911 Week 9, Class 2</vt:lpstr>
      <vt:lpstr>Man-in-the-middle attack</vt:lpstr>
      <vt:lpstr>Man-in-the-middle attack</vt:lpstr>
      <vt:lpstr>Trudy can edit ALL the packets</vt:lpstr>
      <vt:lpstr>PowerPoint Presentation</vt:lpstr>
      <vt:lpstr>Example Man-in-the-middle attack</vt:lpstr>
      <vt:lpstr>PowerPoint Presentation</vt:lpstr>
      <vt:lpstr>Example Man-in-the-middle attack (1)</vt:lpstr>
      <vt:lpstr>Example Man-in-the-middle attack (2)</vt:lpstr>
      <vt:lpstr>Example Man-in-the-middle attack (3)</vt:lpstr>
      <vt:lpstr>Example Man-in-the-middle attack (4)</vt:lpstr>
      <vt:lpstr>PowerPoint Presentation</vt:lpstr>
      <vt:lpstr>Authentication</vt:lpstr>
      <vt:lpstr>RSA: an important property</vt:lpstr>
      <vt:lpstr>PowerPoint Presentation</vt:lpstr>
      <vt:lpstr>Key point</vt:lpstr>
      <vt:lpstr>Anyone can check a certificate</vt:lpstr>
      <vt:lpstr>Suppose, for a moment, that Bob and Alice have each other’s public keys already… and they know they didn’t come from Trudy!</vt:lpstr>
      <vt:lpstr>Signing a message</vt:lpstr>
      <vt:lpstr>Signing and encrypting a message</vt:lpstr>
      <vt:lpstr>How can Alice get her key to Bob without Trudy changing it?</vt:lpstr>
      <vt:lpstr>  Public Key Certificate  </vt:lpstr>
      <vt:lpstr>A signed certificate</vt:lpstr>
      <vt:lpstr>  Public Key Certificate  </vt:lpstr>
      <vt:lpstr>  Public Key Certificate  </vt:lpstr>
      <vt:lpstr>  Public Key Certificate  </vt:lpstr>
      <vt:lpstr>  Public Key Certificate  </vt:lpstr>
      <vt:lpstr>  Public Key Certificate Chain  </vt:lpstr>
      <vt:lpstr>  Public Key Certificate Chain  </vt:lpstr>
      <vt:lpstr>Bob still needs to have SOMEONE's public key to start with!</vt:lpstr>
      <vt:lpstr>Confirming a certificate chain</vt:lpstr>
      <vt:lpstr>What if someone is able to actually steal Alice's private key?</vt:lpstr>
      <vt:lpstr>Example Man-in-the-middle attack (1)</vt:lpstr>
      <vt:lpstr>Example Man-in-the-middle attack (2)</vt:lpstr>
      <vt:lpstr>Example Man-in-the-middle attack (3)</vt:lpstr>
      <vt:lpstr>Example Man-in-the-middle attack (4)</vt:lpstr>
      <vt:lpstr>Big-picture review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1889</cp:revision>
  <cp:lastPrinted>2019-11-08T19:53:07Z</cp:lastPrinted>
  <dcterms:created xsi:type="dcterms:W3CDTF">1999-09-06T21:32:20Z</dcterms:created>
  <dcterms:modified xsi:type="dcterms:W3CDTF">2020-11-13T20:31:38Z</dcterms:modified>
</cp:coreProperties>
</file>