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ink/ink1.xml" ContentType="application/inkml+xml"/>
  <Override PartName="/ppt/notesSlides/notesSlide5.xml" ContentType="application/vnd.openxmlformats-officedocument.presentationml.notesSlide+xml"/>
  <Override PartName="/ppt/ink/ink2.xml" ContentType="application/inkml+xml"/>
  <Override PartName="/ppt/notesSlides/notesSlide6.xml" ContentType="application/vnd.openxmlformats-officedocument.presentationml.notesSlide+xml"/>
  <Override PartName="/ppt/ink/ink3.xml" ContentType="application/inkml+xml"/>
  <Override PartName="/ppt/ink/ink4.xml" ContentType="application/inkml+xml"/>
  <Override PartName="/ppt/ink/ink5.xml" ContentType="application/inkml+xml"/>
  <Override PartName="/ppt/notesSlides/notesSlide7.xml" ContentType="application/vnd.openxmlformats-officedocument.presentationml.notesSlide+xml"/>
  <Override PartName="/ppt/ink/ink6.xml" ContentType="application/inkml+xml"/>
  <Override PartName="/ppt/notesSlides/notesSlide8.xml" ContentType="application/vnd.openxmlformats-officedocument.presentationml.notesSlide+xml"/>
  <Override PartName="/ppt/ink/ink7.xml" ContentType="application/inkml+xml"/>
  <Override PartName="/ppt/notesSlides/notesSlide9.xml" ContentType="application/vnd.openxmlformats-officedocument.presentationml.notesSlide+xml"/>
  <Override PartName="/ppt/ink/ink8.xml" ContentType="application/inkml+xml"/>
  <Override PartName="/ppt/notesSlides/notesSlide10.xml" ContentType="application/vnd.openxmlformats-officedocument.presentationml.notesSlide+xml"/>
  <Override PartName="/ppt/ink/ink9.xml" ContentType="application/inkml+xml"/>
  <Override PartName="/ppt/ink/ink10.xml" ContentType="application/inkml+xml"/>
  <Override PartName="/ppt/notesSlides/notesSlide11.xml" ContentType="application/vnd.openxmlformats-officedocument.presentationml.notesSlide+xml"/>
  <Override PartName="/ppt/ink/ink11.xml" ContentType="application/inkml+xml"/>
  <Override PartName="/ppt/ink/ink12.xml" ContentType="application/inkml+xml"/>
  <Override PartName="/ppt/notesSlides/notesSlide12.xml" ContentType="application/vnd.openxmlformats-officedocument.presentationml.notesSlide+xml"/>
  <Override PartName="/ppt/ink/ink13.xml" ContentType="application/inkml+xml"/>
  <Override PartName="/ppt/notesSlides/notesSlide13.xml" ContentType="application/vnd.openxmlformats-officedocument.presentationml.notesSlide+xml"/>
  <Override PartName="/ppt/ink/ink14.xml" ContentType="application/inkml+xml"/>
  <Override PartName="/ppt/notesSlides/notesSlide14.xml" ContentType="application/vnd.openxmlformats-officedocument.presentationml.notesSlide+xml"/>
  <Override PartName="/ppt/tags/tag2.xml" ContentType="application/vnd.openxmlformats-officedocument.presentationml.tags+xml"/>
  <Override PartName="/ppt/notesSlides/notesSlide15.xml" ContentType="application/vnd.openxmlformats-officedocument.presentationml.notesSlide+xml"/>
  <Override PartName="/ppt/ink/ink15.xml" ContentType="application/inkml+xml"/>
  <Override PartName="/ppt/ink/ink16.xml" ContentType="application/inkml+xml"/>
  <Override PartName="/ppt/notesSlides/notesSlide16.xml" ContentType="application/vnd.openxmlformats-officedocument.presentationml.notesSlide+xml"/>
  <Override PartName="/ppt/ink/ink17.xml" ContentType="application/inkml+xml"/>
  <Override PartName="/ppt/ink/ink18.xml" ContentType="application/inkml+xml"/>
  <Override PartName="/ppt/notesSlides/notesSlide17.xml" ContentType="application/vnd.openxmlformats-officedocument.presentationml.notesSlide+xml"/>
  <Override PartName="/ppt/ink/ink19.xml" ContentType="application/inkml+xml"/>
  <Override PartName="/ppt/notesSlides/notesSlide18.xml" ContentType="application/vnd.openxmlformats-officedocument.presentationml.notesSlide+xml"/>
  <Override PartName="/ppt/ink/ink20.xml" ContentType="application/inkml+xml"/>
  <Override PartName="/ppt/notesSlides/notesSlide19.xml" ContentType="application/vnd.openxmlformats-officedocument.presentationml.notesSlide+xml"/>
  <Override PartName="/ppt/ink/ink21.xml" ContentType="application/inkml+xml"/>
  <Override PartName="/ppt/notesSlides/notesSlide20.xml" ContentType="application/vnd.openxmlformats-officedocument.presentationml.notesSlide+xml"/>
  <Override PartName="/ppt/ink/ink22.xml" ContentType="application/inkml+xml"/>
  <Override PartName="/ppt/notesSlides/notesSlide21.xml" ContentType="application/vnd.openxmlformats-officedocument.presentationml.notesSlide+xml"/>
  <Override PartName="/ppt/ink/ink23.xml" ContentType="application/inkml+xml"/>
  <Override PartName="/ppt/notesSlides/notesSlide22.xml" ContentType="application/vnd.openxmlformats-officedocument.presentationml.notesSlide+xml"/>
  <Override PartName="/ppt/ink/ink24.xml" ContentType="application/inkml+xml"/>
  <Override PartName="/ppt/notesSlides/notesSlide23.xml" ContentType="application/vnd.openxmlformats-officedocument.presentationml.notesSlide+xml"/>
  <Override PartName="/ppt/ink/ink25.xml" ContentType="application/inkml+xml"/>
  <Override PartName="/ppt/notesSlides/notesSlide24.xml" ContentType="application/vnd.openxmlformats-officedocument.presentationml.notesSlide+xml"/>
  <Override PartName="/ppt/ink/ink26.xml" ContentType="application/inkml+xml"/>
  <Override PartName="/ppt/ink/ink27.xml" ContentType="application/inkml+xml"/>
  <Override PartName="/ppt/notesSlides/notesSlide25.xml" ContentType="application/vnd.openxmlformats-officedocument.presentationml.notesSlide+xml"/>
  <Override PartName="/ppt/ink/ink28.xml" ContentType="application/inkml+xml"/>
  <Override PartName="/ppt/ink/ink29.xml" ContentType="application/inkml+xml"/>
  <Override PartName="/ppt/notesSlides/notesSlide26.xml" ContentType="application/vnd.openxmlformats-officedocument.presentationml.notesSlide+xml"/>
  <Override PartName="/ppt/ink/ink30.xml" ContentType="application/inkml+xml"/>
  <Override PartName="/ppt/ink/ink31.xml" ContentType="application/inkml+xml"/>
  <Override PartName="/ppt/notesSlides/notesSlide27.xml" ContentType="application/vnd.openxmlformats-officedocument.presentationml.notesSlide+xml"/>
  <Override PartName="/ppt/ink/ink32.xml" ContentType="application/inkml+xml"/>
  <Override PartName="/ppt/ink/ink33.xml" ContentType="application/inkml+xml"/>
  <Override PartName="/ppt/notesSlides/notesSlide28.xml" ContentType="application/vnd.openxmlformats-officedocument.presentationml.notesSlide+xml"/>
  <Override PartName="/ppt/ink/ink34.xml" ContentType="application/inkml+xml"/>
  <Override PartName="/ppt/ink/ink35.xml" ContentType="application/inkml+xml"/>
  <Override PartName="/ppt/notesSlides/notesSlide29.xml" ContentType="application/vnd.openxmlformats-officedocument.presentationml.notesSlide+xml"/>
  <Override PartName="/ppt/ink/ink36.xml" ContentType="application/inkml+xml"/>
  <Override PartName="/ppt/notesSlides/notesSlide30.xml" ContentType="application/vnd.openxmlformats-officedocument.presentationml.notesSlide+xml"/>
  <Override PartName="/ppt/ink/ink37.xml" ContentType="application/inkml+xml"/>
  <Override PartName="/ppt/notesSlides/notesSlide31.xml" ContentType="application/vnd.openxmlformats-officedocument.presentationml.notesSlide+xml"/>
  <Override PartName="/ppt/ink/ink38.xml" ContentType="application/inkml+xml"/>
  <Override PartName="/ppt/notesSlides/notesSlide32.xml" ContentType="application/vnd.openxmlformats-officedocument.presentationml.notesSlide+xml"/>
  <Override PartName="/ppt/ink/ink39.xml" ContentType="application/inkml+xml"/>
  <Override PartName="/ppt/notesSlides/notesSlide33.xml" ContentType="application/vnd.openxmlformats-officedocument.presentationml.notesSlide+xml"/>
  <Override PartName="/ppt/ink/ink40.xml" ContentType="application/inkml+xml"/>
  <Override PartName="/ppt/notesSlides/notesSlide34.xml" ContentType="application/vnd.openxmlformats-officedocument.presentationml.notesSlide+xml"/>
  <Override PartName="/ppt/ink/ink41.xml" ContentType="application/inkml+xml"/>
  <Override PartName="/ppt/notesSlides/notesSlide35.xml" ContentType="application/vnd.openxmlformats-officedocument.presentationml.notesSlide+xml"/>
  <Override PartName="/ppt/ink/ink42.xml" ContentType="application/inkml+xml"/>
  <Override PartName="/ppt/notesSlides/notesSlide36.xml" ContentType="application/vnd.openxmlformats-officedocument.presentationml.notesSlide+xml"/>
  <Override PartName="/ppt/ink/ink43.xml" ContentType="application/inkml+xml"/>
  <Override PartName="/ppt/notesSlides/notesSlide37.xml" ContentType="application/vnd.openxmlformats-officedocument.presentationml.notesSlide+xml"/>
  <Override PartName="/ppt/ink/ink44.xml" ContentType="application/inkml+xml"/>
  <Override PartName="/ppt/notesSlides/notesSlide38.xml" ContentType="application/vnd.openxmlformats-officedocument.presentationml.notesSlide+xml"/>
  <Override PartName="/ppt/ink/ink45.xml" ContentType="application/inkml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</p:sldMasterIdLst>
  <p:notesMasterIdLst>
    <p:notesMasterId r:id="rId67"/>
  </p:notesMasterIdLst>
  <p:handoutMasterIdLst>
    <p:handoutMasterId r:id="rId68"/>
  </p:handoutMasterIdLst>
  <p:sldIdLst>
    <p:sldId id="320" r:id="rId2"/>
    <p:sldId id="615" r:id="rId3"/>
    <p:sldId id="617" r:id="rId4"/>
    <p:sldId id="618" r:id="rId5"/>
    <p:sldId id="619" r:id="rId6"/>
    <p:sldId id="681" r:id="rId7"/>
    <p:sldId id="621" r:id="rId8"/>
    <p:sldId id="678" r:id="rId9"/>
    <p:sldId id="676" r:id="rId10"/>
    <p:sldId id="620" r:id="rId11"/>
    <p:sldId id="679" r:id="rId12"/>
    <p:sldId id="682" r:id="rId13"/>
    <p:sldId id="680" r:id="rId14"/>
    <p:sldId id="684" r:id="rId15"/>
    <p:sldId id="685" r:id="rId16"/>
    <p:sldId id="693" r:id="rId17"/>
    <p:sldId id="686" r:id="rId18"/>
    <p:sldId id="687" r:id="rId19"/>
    <p:sldId id="694" r:id="rId20"/>
    <p:sldId id="688" r:id="rId21"/>
    <p:sldId id="689" r:id="rId22"/>
    <p:sldId id="695" r:id="rId23"/>
    <p:sldId id="690" r:id="rId24"/>
    <p:sldId id="691" r:id="rId25"/>
    <p:sldId id="696" r:id="rId26"/>
    <p:sldId id="692" r:id="rId27"/>
    <p:sldId id="683" r:id="rId28"/>
    <p:sldId id="666" r:id="rId29"/>
    <p:sldId id="608" r:id="rId30"/>
    <p:sldId id="609" r:id="rId31"/>
    <p:sldId id="610" r:id="rId32"/>
    <p:sldId id="611" r:id="rId33"/>
    <p:sldId id="634" r:id="rId34"/>
    <p:sldId id="637" r:id="rId35"/>
    <p:sldId id="643" r:id="rId36"/>
    <p:sldId id="635" r:id="rId37"/>
    <p:sldId id="636" r:id="rId38"/>
    <p:sldId id="638" r:id="rId39"/>
    <p:sldId id="657" r:id="rId40"/>
    <p:sldId id="656" r:id="rId41"/>
    <p:sldId id="613" r:id="rId42"/>
    <p:sldId id="614" r:id="rId43"/>
    <p:sldId id="667" r:id="rId44"/>
    <p:sldId id="644" r:id="rId45"/>
    <p:sldId id="658" r:id="rId46"/>
    <p:sldId id="660" r:id="rId47"/>
    <p:sldId id="661" r:id="rId48"/>
    <p:sldId id="652" r:id="rId49"/>
    <p:sldId id="674" r:id="rId50"/>
    <p:sldId id="668" r:id="rId51"/>
    <p:sldId id="665" r:id="rId52"/>
    <p:sldId id="662" r:id="rId53"/>
    <p:sldId id="673" r:id="rId54"/>
    <p:sldId id="675" r:id="rId55"/>
    <p:sldId id="663" r:id="rId56"/>
    <p:sldId id="664" r:id="rId57"/>
    <p:sldId id="631" r:id="rId58"/>
    <p:sldId id="632" r:id="rId59"/>
    <p:sldId id="654" r:id="rId60"/>
    <p:sldId id="669" r:id="rId61"/>
    <p:sldId id="670" r:id="rId62"/>
    <p:sldId id="671" r:id="rId63"/>
    <p:sldId id="672" r:id="rId64"/>
    <p:sldId id="655" r:id="rId65"/>
    <p:sldId id="581" r:id="rId66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9" userDrawn="1">
          <p15:clr>
            <a:srgbClr val="A4A3A4"/>
          </p15:clr>
        </p15:guide>
        <p15:guide id="2" pos="2209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Animation="0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A0075"/>
    <a:srgbClr val="DABFA6"/>
    <a:srgbClr val="340068"/>
    <a:srgbClr val="5600A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14" autoAdjust="0"/>
    <p:restoredTop sz="96357" autoAdjust="0"/>
  </p:normalViewPr>
  <p:slideViewPr>
    <p:cSldViewPr>
      <p:cViewPr varScale="1">
        <p:scale>
          <a:sx n="110" d="100"/>
          <a:sy n="110" d="100"/>
        </p:scale>
        <p:origin x="1392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243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1752" y="-78"/>
      </p:cViewPr>
      <p:guideLst>
        <p:guide orient="horz" pos="2929"/>
        <p:guide pos="220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4"/>
            <a:ext cx="3036622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85" tIns="46545" rIns="93085" bIns="46545" numCol="1" anchor="t" anchorCtr="0" compatLnSpc="1">
            <a:prstTxWarp prst="textNoShape">
              <a:avLst/>
            </a:prstTxWarp>
          </a:bodyPr>
          <a:lstStyle>
            <a:lvl1pPr defTabSz="931591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r>
              <a:rPr lang="en-US"/>
              <a:t>CS2911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3779" y="4"/>
            <a:ext cx="3036622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85" tIns="46545" rIns="93085" bIns="46545" numCol="1" anchor="t" anchorCtr="0" compatLnSpc="1">
            <a:prstTxWarp prst="textNoShape">
              <a:avLst/>
            </a:prstTxWarp>
          </a:bodyPr>
          <a:lstStyle>
            <a:lvl1pPr algn="r" defTabSz="931591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fld id="{2529E20D-C01B-46D0-A41A-D6165D8D3A51}" type="datetime3">
              <a:rPr lang="en-US" smtClean="0"/>
              <a:t>9 November 2020</a:t>
            </a:fld>
            <a:endParaRPr 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3" y="8832199"/>
            <a:ext cx="3036622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85" tIns="46545" rIns="93085" bIns="46545" numCol="1" anchor="b" anchorCtr="0" compatLnSpc="1">
            <a:prstTxWarp prst="textNoShape">
              <a:avLst/>
            </a:prstTxWarp>
          </a:bodyPr>
          <a:lstStyle>
            <a:lvl1pPr defTabSz="931591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r>
              <a:rPr lang="en-US"/>
              <a:t>Dr. Josiah Yoder</a:t>
            </a:r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3779" y="8832199"/>
            <a:ext cx="3036622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85" tIns="46545" rIns="93085" bIns="46545" numCol="1" anchor="b" anchorCtr="0" compatLnSpc="1">
            <a:prstTxWarp prst="textNoShape">
              <a:avLst/>
            </a:prstTxWarp>
          </a:bodyPr>
          <a:lstStyle>
            <a:lvl1pPr algn="r" defTabSz="931591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fld id="{C4600123-D749-482B-BA7C-88453F3ADC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15929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7" units="cm"/>
          <inkml:channel name="Y" type="integer" max="17402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2" units="1/cm"/>
          <inkml:channelProperty channel="Y" name="resolution" value="1000.1149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06T21:51:21.339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21133 7469 720 0,'10'-11'315'0,"1"11"-142"0,-4 2-3 16,1 5-18-16,-14-5-11 16,-1 1-25-16,0 2-9 15,-1-3-13-15,1-2-6 16,-9-8-12-16,6 0-4 16,-4-2-9-16,9 4-7 15,-11 2-13-15,-14-3-8 16,-11-3-10-16,-13 3-3 15,0 2 0-15,0 3 3 0,3 3 1 16,-1-7-2-16,-4-4-7 16,9-2-5-16,-9-5-4 15,-1 4-1-15,0 1-1 16,-11-4-1-16,-1 5 1 16,3-4 3-16,-6 1 6 15,-5 3 2-15,-5 1 2 16,-10 2-3-16,-4 2-5 15,5-1-1-15,-6-3-4 16,2 2-1-16,-5-1 0 16,1 2 0-16,4 1 0 15,-5 1 2-15,-6 6 1 16,-6-1 2-16,-3 9 6 16,-1 1 1-16,-5 1 0 0,-1 2-3 15,-3-2-6-15,1-2-2 16,5-2-2-16,4 2 0 15,7-2 1-15,-6 1 0 16,-2 0-2-16,-5-1 0 16,-15-1-3-16,-2 6 0 15,-5 13 1-15,-2 5 1 16,-19 10 1-16,0 3 1 16,-1-2-2-16,-6 3-1 15,14 4 0-15,2-2 1 0,-4 7-2 16,-3-1 0-16,1-2 2 15,-2 1-2-15,-2 5 1 16,8 0 0-16,-11 16-1 16,1 4 0-16,13-3 1 15,-6 5 0-15,25-15-1 16,9-1 0-16,8-6 1 16,3 0-1-16,1 7 0 15,-4-3 0-15,13 8 2 16,-2 1 6-16,2 3 5 15,5 6 1-15,4 6-2 16,8 2-5-16,8 1-1 16,2-5 2-16,5-3 3 15,7-5 4-15,18-4 2 16,3 2 2-16,8-7 2 16,2 0 0-16,9-4-2 0,6 1-2 15,0-5-5-15,7 8-1 16,-5-3-2-1,0-4-1-15,11 3-1 0,-3-11 1 16,7 0 1-16,0-1 2 16,-4-7 2-16,-3 1-1 15,-5-4-1-15,0 0-2 16,-2-9-2-16,2 0-2 0,5-9-2 16,0-5 0-16,2-7-2 15,3-5 0-15,3-2-1 16,0 1 3-16,1-5-20 15,0 1-22-15,0 0-62 16,-1 0-56-16,1-6-140 16,0-12-77-16,3-35 230 15</inkml:trace>
  <inkml:trace contextRef="#ctx0" brushRef="#br0" timeOffset="352.66">12315 9967 778 0,'-2'-10'383'15,"2"5"-117"-15,0-1-106 0,1 9-12 16,-1-3-12-16,0 0-14 16,3 16-3-16,6 36-5 15,-6-12-7-15,3 5 2 16,4 12 2-16,1 2-1 15,6 7-9-15,3 3-10 16,7-7-25-16,-2-2-12 16,-2-15-19-16,3-4-7 15,-10-13-6-15,5-5 0 16,5-9 3-16,0-5 1 0,12-10-4 16,2-8-3-16,0-16-5 15,-3-8-4-15,3-6-2 16,1-5-8-16,3-5-33 15,6 4-23-15,-7-2-76 16,-1 3-21-16,3 2 93 16</inkml:trace>
  <inkml:trace contextRef="#ctx0" brushRef="#br0" timeOffset="1047.51">12033 13511 1145 0,'-7'-28'531'0,"5"4"-245"15,2 7-71-15,0 8-14 16,-8 17-39-16,7 11-18 16,-9 23-41-16,10 15-17 15,2 16-28-15,-1 13-9 16,1 18-7-16,-7 2-2 15,11 11-7-15,-2 1-6 0,9-2-10 16,2-1-5 0,-4-11-4-16,-7-11-2 0,-1-16-1 15,-3-11-6-15,-1-13-27 16,4-6-22 0,-3-17-74-16,8-12-58 0,4-22-30 15,3-8 113-15</inkml:trace>
  <inkml:trace contextRef="#ctx0" brushRef="#br0" timeOffset="1573.53">13068 13498 740 0,'-2'12'388'0,"-10"-4"-116"15,-6 9-88-15,1-1-20 16,-16 8-41-16,-8 4-16 16,-15 6-10-16,-8 3-2 15,-2 7-9-15,1 3-9 16,-1 3-13-16,-8 2-12 15,-7 0-18-15,-5-3-6 0,-1 5-12 16,6 1 6-16,13-5 14 31,9 7 11-31,-2-9 32 0,7 1 6 0,5 1 4 16,-1-13 0-16,27-1-9 16,5-5-9-16,18-6-12 15,13-1-4-15,25 2-6 16,15-1 0-16,13 3 2 15,2-3-5-15,1-4-12 16,5-2-6-16,9 2-10 16,1 1-5-16,-6-1-5 15,-15 0-2-15,-13-4-1 16,-6 2-1-16,-4-2 0 16,2 5-13-16,-5 2-49 15,-4-1-30-15,2 1-88 16,-2-4-39-16,-4-6-582 0,-5-4 550 15</inkml:trace>
  <inkml:trace contextRef="#ctx0" brushRef="#br0" timeOffset="1842.22">13122 14271 1279 0,'9'0'573'0,"0"6"-292"0,-3 18-109 16,1 11-14-16,0 20-46 16,6 13-8-16,3 11-14 15,-1 6-13-15,4 9-23 16,-2-2-11-16,2-4-27 16,6-6-6-16,0-19-6 15,1-7 2-15,1-14-28 16,-2-7-20-16,-2-8-54 15,-10-13-52-15,-5-11-107 16,0-6 156-16</inkml:trace>
  <inkml:trace contextRef="#ctx0" brushRef="#br0" timeOffset="2321.38">13171 14610 887 0,'-11'-30'402'0,"5"2"-166"0,1-4-45 16,3 1 1-16,2 6-9 16,3 0-6-16,5 0-2 15,9-6-20-15,0-3-15 16,9-1-44-16,7 6-22 16,4 8-40-16,4 7-12 15,-2 13-5-15,-3 3 4 0,-13 13 4 16,-4 3 1-16,-7 11-3 15,-9 4-4-15,1 8-7 16,-8 0-2-16,4-1-5 16,1-3-3-16,7-10-2 15,9-6 0-15,-1-8 0 16,0-9 0-16,3-4 0 16,3 4 0-16,0-1 1 15,2 1 0-15,-2 4-1 16,0 4 3-16,-6 8 25 15,3 3 9-15,-5 14 25 16,-6 0 4-16,-6 9-9 16,-6 6-6-16,-10-2-16 15,-3 2-6-15,-8-3-13 16,0-5-4-16,-3-11-5 16,2-4-8-16,-1-17-33 0,-2-8-23 15,-1-9-55-15,-2-12-12 16,-1-10-677-16,-2-9 576 15</inkml:trace>
  <inkml:trace contextRef="#ctx0" brushRef="#br0" timeOffset="2613.14">13562 13601 1446 0,'29'-7'674'16,"3"-8"-335"-16,9-5-85 15,7 5-29-15,11 2-82 16,2 4-31-16,1-1-41 16,-1 2-18-16,-7-3-28 15,-2-2-8-15,0-5-7 16,-3-4 1-16,-2-9-30 15,-5-1-24-15,-4-2-51 16,-4-2-47-16,-5 10-444 16,-7-1 409-16</inkml:trace>
  <inkml:trace contextRef="#ctx0" brushRef="#br0" timeOffset="2818.24">14202 13032 872 0,'-4'35'451'15,"3"14"-101"-15,4 15 4 16,7 17-54-16,-5 8-16 16,1 16-75-16,0 6-34 15,-5-1-63-15,1 1-30 0,-3-5-36 16,1-5-11-16,-1-16-23 16,0-11 0-16,3-17-28 15,2-10-26-15,3-17-64 16,4 0-4-16,-5-15 62 15</inkml:trace>
  <inkml:trace contextRef="#ctx0" brushRef="#br0" timeOffset="4235.68">13701 13454 640 0,'6'47'336'0,"1"-35"-65"16,4-3-3-16,6-6-51 15,3-4 2-15,4-7-46 16,4 0-24-16,1-5-41 15,3 3-19-15,-2 4-18 0,7 7-2 16,-2 7-14-16,2 3-7 16,9 1-13-16,-3-2-4 15,15-2-10-15,5-4-3 16,13-4-1-16,-3-5-2 16,-4-5-5-16,-6 3 0 15,-14-1-6-15,-3 4 1 16,-8-2 0-16,-8-2 4 15,-11-7-8-15,-4 0-25 0,-13-7-81 16,-2-3-61-16,-13-7-127 16,1-1 173-16</inkml:trace>
  <inkml:trace contextRef="#ctx0" brushRef="#br0" timeOffset="4915.92">14293 12985 929 0,'0'-9'452'0,"0"-1"-138"15,3 1-47-15,-2 7-49 16,-1 4-34-16,0 12-50 16,7 8-18-16,-2 11-25 15,7 5-6-15,3 10-21 0,-5 5-8 16,7 14-14-16,2 5-7 15,-8 5-10-15,2-2-5 16,-6-6-10-16,-7-11-2 16,3-4-2-16,1-4 0 15,0-6-1-15,-4 0-1 16,-10-16-1-16,9-2 0 16,-6-14-1-16,9-3-2 15,6-8-17-15,-10-8-12 16,2-14-15-16,-9-8-3 0,7-7 7 15,-7-4 7-15,9-7 8 16,-2-4 5-16,0-7 8 16,5-3 4-16,-9-11 5 15,9-3 2-15,-9-2 0 16,-5-4 1-16,4 3 1 16,-8 1 5-16,1 8 11 15,-2 9 7-15,-2 18 12 16,1 15-1-16,0 13 4 15,4 9-3-15,1 11-3 16,-2 2-3-16,2 16-6 16,0 6 1-16,1 18-1 15,2 12 0-15,4 13-5 16,3 12-4-16,5 18-7 16,2 4-1-16,6 5-2 0,1-8-1 15,1-21-1-15,2-6-1 16,1-11 0-16,-5-11 0 15,0-5-1-15,3-2 0 16,-2-5 1-16,3-4-7 16,-1-6-24-16,-5-7-15 15,1-7-39-15,0-2-25 16,1-5-49-16,-8-10-30 16,0-5-44-16,-2 0-11 0,-2 2 157 15</inkml:trace>
  <inkml:trace contextRef="#ctx0" brushRef="#br0" timeOffset="5483.03">14410 13350 765 0,'0'-47'433'15,"-1"0"-121"-15,0 11-58 16,-4 5-30-16,-1 15-71 15,7 9-22-15,1 10-15 16,4 6-6-16,8 21-4 16,-7 4-9-16,2 20-19 15,-6 11-11-15,2 14-26 16,3 8-9-16,-4 5-16 16,-2 1-4-16,-5-5-2 0,-3-4-1 15,5-12 0-15,-3-8 0 16,-1-17-4-16,-1-11 0 15,-7-17-10-15,3-8-8 16,2-10-17-16,-1-7-6 16,2-15 1-16,-1-4 3 15,0-23 10-15,-2-10 5 16,2-21 6-16,2-16 2 16,-7-9 7-16,7-1 1 15,-5-2 1-15,6 10 0 0,5 5 5 16,-5 6 2-16,13 17 12 15,0 4 6-15,-2 13 16 16,5 8 3-16,-5 17-4 16,7 8-4-16,-4 20-8 15,1 14-2-15,-5 23 1 16,-6 7-3-16,4 29-7 16,3 14-5-16,2 19-6 15,9 15 0-15,-12-2-1 16,-5-12-1-16,-1-10-1 15,-1-14-12-15,1-15-34 16,-1-7-14-16,3-21-69 16,-11-11-15-16,1-20 90 15</inkml:trace>
  <inkml:trace contextRef="#ctx0" brushRef="#br0" timeOffset="5858.61">14024 13481 937 0,'-32'-7'449'16,"5"-7"-165"-16,-9 1-87 0,-1 6-76 16,-3 3-18-16,-1 9-15 15,9 6 7-15,6 7 19 16,5 9 2-16,8 2 15 15,3 1 1-15,9 1-8 16,3-8-7-16,15-5-22 16,11-4-8-16,23 0-21 15,13 3-9-15,1-11-19 16,1-1-9-16,-2-12-13 16,-3-2-5-16,15 0-4 15,8 0-2-15,-4-1-11 16,-3 3-17-16,-6 0-47 15,0-4-25-15,19 2 271 16,18-12-156-16</inkml:trace>
  <inkml:trace contextRef="#ctx0" brushRef="#br0" timeOffset="17395.5">14022 11352 1133 0,'-37'13'435'0,"-35"48"-328"16,0 22 14-16,2 15-23 15,4 1-18-15,19-6-19 16,12-12-7-16,16-18-8 16,11-5-5-16,16-10-9 0,10 7-5 15,13 5-16-15,9 9-6 16,25 9-7-16,14 5-2 16,17-5 2-16,3-12 0 15,17-20 2-15,7-11 6 16,15-19 10-16,12-7 3 15,10-12 0-15,0-14-2 16,14-15-8-16,0-9-2 16,-6-13-4-16,6-3 4 15,-4-8 9-15,0-1 3 0,10-1 12 16,-8 4 1-16,-8-1-8 16,11 5-2-16,-15 1-11 15,-9 0-3-15,5 6-3 16,-20-1 0-16,-18 9 1 15,-4 2 0-15,-24 10 0 16,-5 4 2-16,-18 7 1 16,-14 9 0-16,-16 18 1 15,-17 7 3-15,-8 17 7 16,-4 7 4-16,-12 10 3 16,4 12-2-16,-8 8-9 15,2 5-4-15,-15 1-4 16,9 7-1-16,-6 12 0 15,3 1-1-15,6 2 1 0,-8-11 5 16,-1-28-29-16,-4-19-27 16,6-20-81-16,-1-12-89 15,8-24-256-15,1-11 299 16</inkml:trace>
  <inkml:trace contextRef="#ctx0" brushRef="#br0" timeOffset="17610.56">17488 11459 681 0,'-18'-95'310'0,"6"25"-109"16,0 14 24-16,5 26 3 16,2 5 6-16,2 23-23 15,-1 2-7-15,10 16-30 16,2 7-15-16,10 16-36 16,6 6-26-16,3 2-45 15,1 1-19-15,8-4-18 16,8 1 3-16,10-3-39 15,8-1-34-15,8-2-28 16,6 1-445-16</inkml:trace>
  <inkml:trace contextRef="#ctx0" brushRef="#br0" timeOffset="24412.79">14311 13117 791 0,'16'-18'417'0,"-9"-2"-80"0,18 8-54 16,-13 6-93-16,-1 6-43 15,2 26-74-15,-25 6-12 16,12 28-7-16,-8 13-4 16,-3 14-19-16,11 10-9 15,0 0-14-15,6-5-1 16,-2-19-5-16,6-7-20 0,-10-19-57 16,0-9-37-16,11-12 61 15</inkml:trace>
  <inkml:trace contextRef="#ctx0" brushRef="#br0" timeOffset="25014.57">14012 13556 756 0,'-37'13'431'16,"12"7"-99"-16,-13-10-88 15,6 3-32-15,4-8-59 16,-6-3-27-16,17-2-20 15,0-2-11-15,10-5-13 16,7 1-6-16,24 6-16 16,15 2-8-16,6-1-25 15,17 6-12-15,2-5-9 16,-2 0-2-16,20-1-1 0,1-2 0 16,3-4 1-16,-4-4 0 15,-11 1 3-15,-12 1 0 16,-19-3 3-16,-7 3-1 15,-19 2 5-15,-13-4 5 16,-16 0 3-16,-15 0 0 16,-20-6-8-16,-3 0-6 15,-23-1-6-15,-5 3-2 16,0 11-1-16,-2 6-2 0,17 15-1 16,10 6 0-16,12 4 1 15,1-4 1-15,12-9 2 16,3-3-1-16,7-10 0 15,10-1 1-15,21 0 2 16,9-5 5-16,21 3 16 16,15-1 5-16,10-3 11 15,17 4-3-15,15-4-12 16,2-5-5-16,-4-1-10 16,-12-2-3-16,-21 4 0 15,-7-1-1-15,-12 0 1 16,-8-3 0-16,-14-3 5 15,-15 3-8-15,-15-8-29 16,-10 1-20-16,-5 1-39 16,1 1-9-16,4 6-31 15,2 3-30-15,3 5-348 0,4 2 341 16</inkml:trace>
  <inkml:trace contextRef="#ctx0" brushRef="#br0" timeOffset="25486.12">14461 12967 1256 0,'-3'-22'549'15,"-4"5"-283"-15,1 19-118 16,-3 12-14-16,-3 24-30 15,2 15-9-15,-3 20-9 16,6 15-12-16,-1 12-28 16,6 6-16-16,3 0-18 15,7-4-4-15,2-14-2 16,2-9-1-16,3-18 0 16,-7-16-2-16,5-20-11 15,-4-12-4-15,3-17-5 16,1-8 3-16,-14-19 10 15,2-9 4-15,-7-18 3 16,-8-9 0-16,4-17-3 16,-6-6 7-16,2-11 18 0,10 8 7 15,-4 23 17-15,10 21-1 16,9 47-5-16,-9 17-2 16,9 43-9-16,-12 13-3 15,-4 22-12-15,-13-4-5 16,13 10-6-16,2 0 1 15,-1-16-7-15,21 3-25 16,-13-35-78-16,0-14-69 0,0-27-218 16,-11-15 245-16</inkml:trace>
  <inkml:trace contextRef="#ctx0" brushRef="#br0" timeOffset="25802.95">13981 13495 1239 0,'-40'9'564'0,"34"15"-223"16,11 2-52-16,14 2-54 16,15-2-28-16,-1-10-69 15,6-1-29-15,2-11-49 16,9 2-20-16,18 1-28 16,4-6 2-16,7 4-24 15,2 4-29-15,2-9 234 16,3 1-848-16</inkml:trace>
  <inkml:trace contextRef="#ctx0" brushRef="#br0" timeOffset="31690.57">18522 10719 776 0,'7'25'360'16,"0"5"-180"-16,5 15-34 15,0 11 9-15,-3 16-33 16,-1 12-17-16,-4 25-21 0,0 13-14 16,-11 22-31-16,-3 14-8 15,-12 12-1-15,-3 1 0 16,-5 12 3-16,0-3 5 16,-4-3 22-16,-4-1 6 15,3-13 4-15,2-8-4 16,6-22-16-16,7-17-7 15,9-30-8-15,-5-14-2 0,3-30-6 16,10-11-7-16,12-21-1 16,12-8-2-16,23-12-5 15,2-7 4-15,18-12-5 16,15-7-2-16,19-5-5 16,13 4-3-16,21 3-3 15,12 6-1-15,15 4 1 16,5-6 2-16,13 2 2 15,-2 3 3-15,11-2 4 16,-1 4 0-16,-15 1 5 16,10 4 2-16,-20 8 5 15,-2 9 1-15,7 11 5 16,-18 6-1-16,-7 11 0 16,2 3 0-16,-16 1-8 15,-3-3-3-15,-8 0-8 16,-10-6-1-16,-10-3-1 15,-2 1 1-15,-14-10 2 0,-8-4 0 16,-14-6-2-16,-11-11 0 16,-5-10 2-16,-6-10-1 15,-8-24 3-15,-1-7-2 16,-3-33-1-16,1-9-2 16,-4-23-3-16,-7-17-2 15,-6-15-1-15,-1-3 0 16,1 2 0-16,7 16 0 15,8 23 0-15,1 7-1 16,2 18 0-16,0 5 0 0,-4 7 1 16,-3 9 0-16,-5 8 1 15,-4 6 0-15,-4 10 1 16,-5 1 0-16,-8 12-1 16,-2 4-1-16,0 15-5 15,-6 7-3-15,-18 10-10 16,-3 6-4-16,-22 10 1 15,-3 7 4-15,-11 0 10 16,-4-1 5-16,-7-8 4 16,-12-7 2-16,-11-7 0 15,-13-10 2-15,-9-17-1 16,-5-8 0-16,-17-12 0 16,6 0-1-16,-29 6-1 15,5 10-2-15,-10 20 1 16,-24 6 1-16,1 14 8 0,-11 4 3 15,20 8 6-15,-4-2 0 16,14 1-8-16,14-4-4 16,-19-5-4-16,19-1 1 15,21 7-1-15,-10 2 1 16,41 7-4-16,12 2 1 16,17-4-11-16,26 1-24 15,27-8-81-15,20 0-47 0,38-5 93 16</inkml:trace>
  <inkml:trace contextRef="#ctx0" brushRef="#br0" timeOffset="32829.42">18219 11015 803 0,'-22'-33'343'0,"-5"7"-187"16,-4 3-36-16,-5 11-26 15,1 11-12-15,1 15-1 16,3 17 6-16,2 27 0 16,1 16 0-16,2 27-23 15,-1 15-14-15,14 30-24 16,-4 15-12-16,15 29-10 16,3 7-2-16,6 17-1 0,8-1 0 15,-2 3 0-15,5 5 0 16,-13-14 20-16,-1 5 8 15,-5-17 18-15,-6-8 10 16,3-17-6-16,-2-18-1 16,1-22-6-16,4-17-1 15,0-39 5-15,6-13-2 16,7-33-13-16,3-14-8 16,16-17-19-16,4-13-5 15,24-14 1-15,10-12 1 0,16-11 4 16,9-5 4-16,16-6 3 15,13 3-1-15,13 1-4 16,8 3-4-16,12 6-5 16,2 5-1-16,7 11 0 15,11 7-1-15,-3 11 1 16,9 7-1-16,9 2 4 16,-11 0 3-16,13 4-2 15,-14-3 1-15,5 17-4 16,-3 3 1-16,-18 12 1 15,9 7-1-15,-13 0 4 16,1 4-2-16,-4-5 2 16,-7-3 0-16,-23-7 1 15,-12 0 0-15,-24-8 1 16,-10 2-1-16,-9-12 11 0,-3-5 6 16,-14-11 7-16,-8-17 5 15,-11-15-2-15,-12-19-2 16,-10-27-1-16,-10-17 0 15,-4-38 2-15,-4-17-1 16,5-38 5-16,9-13-3 16,-9-35-8-16,8-3-5 15,3-2-12-15,-1 10-3 0,-3 25-3 16,-4 13-2 0,-6 42-15-16,-9 8-11 0,2 46-25 15,-2 16-17-15,-7 31-41 16,-4 21-26-16,-14 43 57 15,-19 17 27-15</inkml:trace>
  <inkml:trace contextRef="#ctx0" brushRef="#br0" timeOffset="33336.21">18004 11628 580 0,'-20'-7'290'16,"1"12"-120"-16,-6-2-15 15,1 2 12-15,7 6 11 16,5 0 11-16,12 6 4 16,11-3-12-16,15 0-31 15,9-2-25-15,22-6-39 16,19-1-24-16,5-9-34 16,4-7-9-16,-3-1-6 15,-13-6-3-15,-3 10-29 16,-11-3-33-16,-17 6-98 15,-9 3-493-15,-29-1 452 16</inkml:trace>
  <inkml:trace contextRef="#ctx0" brushRef="#br0" timeOffset="33528.21">17897 12321 1023 0,'-24'56'505'0,"11"-18"-203"15,21-26-129-15,11-11-40 16,20-16-75-16,9-13-22 0,20-9-19 16,5-8-7-16,6-2 3 15,-6 0-15-15,-8 5-74 16,-6 4-58-16,-17 4 73 16</inkml:trace>
  <inkml:trace contextRef="#ctx0" brushRef="#br0" timeOffset="33721.81">17974 12708 986 0,'-2'31'423'0,"30"-22"-200"16,12-16 1-16,28-15-34 15,10-5-38-15,2-7-72 16,0 2-42-16,-14 1-39 15,-11 2-35-15,-11 9-84 16,-12 4-36-16,-23 14 86 0</inkml:trace>
  <inkml:trace contextRef="#ctx0" brushRef="#br0" timeOffset="33915.81">17898 13413 790 0,'-6'55'445'0,"15"-8"-87"16,16-28-117-16,7-13-30 0,12-17-67 16,7-10-32-16,5-15-62 15,4-2-28-15,-8-10-9 16,-5 1-9-16,-17 1-63 16,-8 5-69-16,-14 17 77 15</inkml:trace>
  <inkml:trace contextRef="#ctx0" brushRef="#br0" timeOffset="34075">17981 13760 959 0,'-8'77'462'0,"12"-29"-182"16,6-15-71-16,17-26-67 16,5-11-37-16,10-16-40 15,7-9-8-15,-1-10-42 16,-1-1-31-16,-1-4 460 0,-2 2-340 15</inkml:trace>
  <inkml:trace contextRef="#ctx0" brushRef="#br0" timeOffset="34271.71">18455 13268 1018 0,'-16'11'497'0,"5"7"-215"0,4 20-64 15,3 4-34-15,4 18-63 16,2 11-27-16,0 12-40 16,1 10-20-16,-3 4-16 15,0-2 2 1,3-9-26-16,1-14-26 0,9-20 22 16</inkml:trace>
  <inkml:trace contextRef="#ctx0" brushRef="#br0" timeOffset="34466.25">18927 13173 1391 0,'11'-4'595'0,"-3"39"-346"16,-7 19-93-16,-10 37-114 15,-5 11-18-15,-9 19-12 0,0-4-2 16,-2-6-2-1,3-7-8-15,9-24-34 0,2-9-33 16,11-28 39-16</inkml:trace>
  <inkml:trace contextRef="#ctx0" brushRef="#br0" timeOffset="34650.08">19140 13399 1177 0,'27'-4'517'0,"-18"22"-282"16,-3 20-86-16,-20 22-101 16,-1 12-26-16,-1 10-11 15,-7-4 2-15,10-4-45 16,-10-11-52-16,5-18 54 16</inkml:trace>
  <inkml:trace contextRef="#ctx0" brushRef="#br0" timeOffset="34840.78">19388 13319 1144 0,'18'0'516'0,"-3"24"-265"16,-7 12-84-16,-8 22-108 0,-3 9-29 15,-8 9-18-15,-2-2-3 16,-3-11 0-16,2-11-23 15,6-21 325-15,9-7-237 16</inkml:trace>
  <inkml:trace contextRef="#ctx0" brushRef="#br0" timeOffset="35005.07">19719 13187 1209 0,'17'7'551'0,"-6"14"-279"0,-7 22-141 15,-1 17-49-15,-7 18-64 16,-7 6-7-16,-7 4-11 16,6-1-11-16,-9-19-45 15,11-9-34 1,7-24 54-16</inkml:trace>
  <inkml:trace contextRef="#ctx0" brushRef="#br0" timeOffset="35204.51">20024 13129 910 0,'39'-23'488'15,"1"15"-169"-15,-18 26-128 16,-9 12-56-16,-13 32-93 16,-8 9-17-16,-10 11-13 0,-3 2-1 15,-1-11-20-15,-2-7-30 16,10-21-67-16,4-14 64 15</inkml:trace>
  <inkml:trace contextRef="#ctx0" brushRef="#br0" timeOffset="35379.4">20346 13183 754 0,'32'-35'413'0,"-1"29"-100"15,-3 11-57-15,-10 28-111 16,-11 12-58-16,-14 24-66 15,-5 7-7-15,-8 7-2 16,-1 4-13-16,2-8-39 16,4-1-73-16,7-17 70 15</inkml:trace>
  <inkml:trace contextRef="#ctx0" brushRef="#br0" timeOffset="35517.04">20765 13224 938 0,'13'25'323'0,"-4"13"-349"16,-5 10-247-16,-4 8 195 16</inkml:trace>
  <inkml:trace contextRef="#ctx0" brushRef="#br0" timeOffset="35753.92">21149 12993 1172 0,'37'11'513'15,"-16"13"-291"-15,-14 13-108 16,2 26-49-16,-14 18-48 15,-2 3-7-15,3 28-1 16,-12-17-7-16,5-9-30 16,0-11-25-16,3-40 542 15,13-9-385-15</inkml:trace>
  <inkml:trace contextRef="#ctx0" brushRef="#br0" timeOffset="35918.48">21503 13154 1038 0,'47'5'498'0,"-14"24"-229"16,-7 10-78-16,-13 23-116 0,-9 5-44 15,-8 11-58-15,-7-7-32 16,6 4-61-16,-2-5-53 16,3-21 110-16</inkml:trace>
  <inkml:trace contextRef="#ctx0" brushRef="#br0" timeOffset="36085.04">21895 13153 1192 0,'27'41'533'0,"-4"5"-280"0,-12 17-141 16,-5 17-46-16,-19 14-68 15,-8-1 4-15,-4 10-100 16,-2-13-16-16,7-25 70 15</inkml:trace>
  <inkml:trace contextRef="#ctx0" brushRef="#br0" timeOffset="36294.54">21997 13308 1317 0,'29'16'553'0,"-13"30"-321"16,1 13-35-16,1 7-107 16,-4 7-20-16,-5-6-41 15,6-6-5-15,-2-14-2 0,2-11-7 16,5-12-15-16,-6-11-14 16,1-15-42-16,-3-7 27 15,2-8 6-15</inkml:trace>
  <inkml:trace contextRef="#ctx0" brushRef="#br0" timeOffset="36489.54">21895 13580 1080 0,'16'39'452'0,"18"-7"-252"16,5-4-20-16,-5-1-63 15,-3-3-38-15,-7-10-56 16,-7-1-29-16,2-7-73 16,2-8-132-16,-1-6 127 15</inkml:trace>
  <inkml:trace contextRef="#ctx0" brushRef="#br0" timeOffset="36715.46">22263 13362 1236 0,'30'8'507'16,"23"-6"-334"-16,7-2-43 15,3-4-60-15,-5-1-35 16,-12-7-71-16,-13-7-27 15,-4-3-68-15,-6-6-355 16,-2-2 349-16</inkml:trace>
  <inkml:trace contextRef="#ctx0" brushRef="#br0" timeOffset="36909.42">22436 12932 1357 0,'22'14'545'0,"7"-7"-364"16,5-3-28-16,-5-4-62 16,-2-1-33-16,5-7-45 15,-8-5-26-15,-3-12-85 32,-5-5 9-17,-8-8 39-15</inkml:trace>
  <inkml:trace contextRef="#ctx0" brushRef="#br0" timeOffset="37087.08">22363 12474 1018 0,'-8'-2'454'15,"13"2"-212"-15,13 4-2 16,10 7-55-16,12 2-17 16,0 2-66-16,-2-2-22 0,-9-8-51 15,-16-3-16 1,-1-3-41-16,-1-7-28 0,-6-12-75 15,9-3-53-15,-8-11 116 16</inkml:trace>
  <inkml:trace contextRef="#ctx0" brushRef="#br0" timeOffset="37275.35">22543 12152 752 0,'-3'5'454'16,"5"-3"-23"-16,6-2-221 15,-2-6-44-15,0-5-62 16,-4-7-31-16,-2-5-36 16,-1-5-19-16,-4-4-80 15,1-1-64-15,-4 0 75 32</inkml:trace>
  <inkml:trace contextRef="#ctx0" brushRef="#br0" timeOffset="37423.37">22479 11687 958 0,'25'0'447'16,"-1"6"-211"-16,0-4-26 16,-3 8-88-16,-9-3-37 15,-1 7-35-15,-6-6-20 16,-2-7-22-16,4 2-19 16,-8-15-32-16,1-5 28 15</inkml:trace>
  <inkml:trace contextRef="#ctx0" brushRef="#br0" timeOffset="37582.4">22581 11424 1175 0,'9'1'485'0,"3"10"-302"16,-2 1-40-16,6 6-51 16,-1-2-25-16,1-5-24 15,-5 0-14-15,-4-6-59 16,-1-2-38-16,-2-4-88 15,2-4-368-15,7-6 364 16</inkml:trace>
  <inkml:trace contextRef="#ctx0" brushRef="#br0" timeOffset="57123.21">17277 11752 504 0,'-9'16'245'16,"-5"-8"-78"-16,10-8-115 15,-2-6-25-15,3-8-23 16,2-1-3-16,-4-5-1 15,10 14 1-15,-3 6 19 32,4 8 21-32,-1 10 33 0,4-1 14 0,4 6 10 15,-3-2-13-15,11-1-21 16,-2-8-9-16,-1-16-10 16,12-4-2-16,-1-11 0 15,0-3-1-15,5-2-1 0,-5-5 1 16,2-14 13-16,2-8 4 15,8-7-3-15,6-5-3 16,8-5-14-16,-3 0-6 16,0-5 1-16,-4 0-1 15,-6-2-2-15,4-2-3 16,-9-4-7-16,1 4-3 0,-3-1 2 16,-1 2 1-16,-1-3 1 15,-2-5 2-15,1-5 4 16,-6-8 2-16,2 0 5 15,4-4 0-15,0-9-10 16,8-2-6-16,10 1-11 16,1-1-5-1,19 3-1-15,5 5-2 0,-1-2 0 16,-1 6 0-16,-8 5 4 16,-3 0 2-16,6 11 2 15,3 3 0-15,0 9-4 16,-2 8-1-16,-3 9-2 15,-7 9 0-15,-6 11 0 16,-5 7-1-16,-9 10 1 16,-2 3-1-16,-6 23 3 15,-3 2 1-15,-4 17 1 0,-3 3 1 16,-8 3 1 0,-6 8-1-16,-3 4 1 15,-4 8 2-15,-14 7-1 0,0 4 0 16,-12-4 1-16,0-4-1 15,0-7 6-15,2-13-3 16,-3-14-44 15,0-10-40-31,-3-23-151 0,-2-8 332 0,-2-30-124 16</inkml:trace>
  <inkml:trace contextRef="#ctx0" brushRef="#br0" timeOffset="57299.39">18982 8693 870 0,'-11'-32'425'0,"12"24"-134"15,6 6 3-15,11 12-33 16,7-2-25-16,16 1-72 16,7 5-47-16,1-4-63 15,-3 1-24-15,-3-8-13 16,1-1-8-16,5-12-32 16,7-1-23-16,7-4-77 15,-1-9-38-15,8 2 100 16</inkml:trace>
  <inkml:trace contextRef="#ctx0" brushRef="#br0" timeOffset="58682.87">20378 8067 423 0,'-4'-7'327'0,"2"3"16"16,1 2-130-16,-11-6-37 16,-18 3-46-16,-34 11-11 15,29 22 11-15,-2 5 4 16,3 17-29 15,1 3-18-31,7 5-31 0,0 4-21 0,21 7-21 0,5 2-6 16,10 12-7-16,13 1 0 15,5-8 2-15,4-7 6 16,16-20 16-16,3-8 5 0,9-21 10 16,8-5 11-16,-1-21 27 15,-1-12 19-15,-6-18 28 16,-7-8 3-16,-16-22-12 16,-7-7-15-16,-11-19-31 15,-7-9-16-15,-14-4-28 16,-5-1-9-16,-10 14-8 15,0 12-4-15,-2 26-2 16,-11 15-2-16,-10 18-1 16,-2 6-2-16,-8 4-28 15,4 6-17-15,9 3-52 16,6 6-27-16,13 4-46 16,6 3-18-16,12 8 294 15,5 3-114-15</inkml:trace>
  <inkml:trace contextRef="#ctx0" brushRef="#br0" timeOffset="60081.25">20840 8454 375 0,'-1'-1'236'0,"-1"0"-9"16,1 0-17-16,0 0-28 15,0 0-21-15,0 1-19 16,0 0-7-16,1 1-13 16,3 11-16-16,2-3-35 0,27 26-18 15,-11-31-29 32,1-1-4-31,12 1 7-16,7-1 5 0,3 0 4 0,1 2-4 0,-1-3-12 0,0 0-5 0,5-3-8 0,2-3-2 15,3-6 0-15,-1-3 0 16,4-5-2-16,5 3 0 16,-10-2 12-16,-1 3 8 0,-14 1 13 15,-8 0 2-15,-3 2-9 16,-5 3-7-16,-5 8-12 15,-5-1-2-15,-4 1-2 16,-3 1 1-16,-4-8 5 16,0 4 2-16,0 2 2 15,0-9 2-15,-2 10 1 16,-2-6-1-16,-5 4-2 16,-5-2-2-16,-7 0-5 15,-3-3-2-15,-11-1-1 16,-4 2-2-16,-11 2-1 15,-1 7-1-15,-2 10-1 16,3-4 2-16,5-1 1 16,3-3-1-16,1-6 1 15,4 5-1-15,2 0 0 0,0-2-1 16,-5-3 0-16,2 2-2 16,-3-1 0-16,6 3 0 15,13 10 1-15,-3-5 1 16,13 5 5-16,2-6 0 15,3 1 4-15,5-2 2 16,2-3 6-16,1 2 3 16,-1-5 4-16,0 0 0 0,14 0-10 15,14 2-3-15,37 3-7 16,-24 0-3-16,7 2-2 16,2-2-1-16,12 1 8 15,1-1 2-15,8-5 4 16,0-4 1-16,-11 1-5 15,-4 1-3-15,-11 2 0 16,-11-2-1-16,-5 3 1 16,-3 0-1-16,-11 1 0 15,-2 2 0-15,-8-1 1 16,-6-6 2-16,-7-3-13 16,1-2-17-16,-3 1-46 15,3-2-35-15,1-1-86 16,-2 3 505-16,-1 5-268 15</inkml:trace>
  <inkml:trace contextRef="#ctx0" brushRef="#br0" timeOffset="60395.62">21576 8075 518 0,'-17'-11'299'0,"-1"3"-8"16,4 5-99-16,-5 5-30 15,10 7-7-15,-2 10-19 16,-4 10 6-16,8 7 0 15,-2 8-14-15,-3 3-35 16,0-1-22-16,-2 2-43 16,-3-5-12-16,4-11-1 15,1-4-6-15,7-17-74 16,6-11-69-16,13-21 80 16</inkml:trace>
  <inkml:trace contextRef="#ctx0" brushRef="#br0" timeOffset="60717.33">21603 8048 416 0,'4'-18'281'0,"4"18"42"0,-7 16-36 16,-1 23-38-1,-4 10-15-15,-1 15-61 16,-4-5-36-16,-3-14-63 0,6-8-28 16,-5-20-34-16,12-5-3 15,6-13-33-15,4-5-20 16,5-11-53-16,-15-13-18 15,9-1 6-15,-8-9 17 16,13 4 49-16,3 5 18 16,-4 2 21-16,10 10-2 0,-10 10 37 15,2 9 17-15,-7 17 27 16,-2 6 22-16,1 49 89 16,-3-29-122-1,-2-8-16-15,4-6-38 16,1-7-4-16,0-6-7 15,0-9-32-15,-1-7 495 16,-1 0-357-16</inkml:trace>
  <inkml:trace contextRef="#ctx0" brushRef="#br0" timeOffset="61776.84">21514 6928 901 0,'22'-24'430'0,"-10"24"-176"16,-4 8-17-16,-3 26-32 16,-1 11-31-16,0 19-26 15,2 11-12-15,-9 10-38 16,3 4-22-16,-2 1-37 15,-3-6-14-15,7-14-14 16,1-8-3-16,2-18 4 16,3-11-4-16,1-11-33 15,-9-17-32-15,1-12-96 16,-2-12-53-16,1-23 126 16</inkml:trace>
  <inkml:trace contextRef="#ctx0" brushRef="#br0" timeOffset="62214.75">21914 6948 669 0,'21'-26'344'16,"5"13"-107"-16,-11 2-32 16,-4 11-54-16,-6 3-14 0,-5-1-12 15,0 4 0-15,0 0-23 16,6 5-18-16,-11-3-19 15,0 1-5-15,-8-2 4 16,-15-2 2-16,0 7-7 16,-8 2-6-16,-9 8-5 15,-3 5 1-15,-3 6 5 16,3 4 3-16,7 6-5 16,0 0-5-16,12-2-2 15,-5-7 1-15,13 1 7 16,4-4 3-16,9-4 7 15,10 3-3-15,10-6-12 16,11 5-3-16,-1-5-15 16,2 2-3-16,1-8-9 15,-5-5-5-15,14-3-5 16,2-3-2-16,0-3-1 0,4-2 0 16,-4-2-5-16,-5-2-15 15,-2-1-49-15,-3-1-31 16,0-1-72-16,-3 0 12 15,-4 1 93-15</inkml:trace>
  <inkml:trace contextRef="#ctx0" brushRef="#br0" timeOffset="62420.28">22060 7293 770 0,'6'32'381'0,"-1"7"-136"15,2 6-12-15,-6 2-62 16,2-1-30-16,1 0-50 16,-4-4-28-16,5-6-44 15,8-1-8-15,-8-11-2 16,11-3 5-16,-3-9-73 16,-12-10-51-16,12-2-413 15,-5-14 343-15</inkml:trace>
  <inkml:trace contextRef="#ctx0" brushRef="#br0" timeOffset="62859.16">22109 7414 525 0,'-9'-19'314'0,"5"-3"-82"16,1-2-27-16,10 5-3 15,9-4-42-15,-1 1-5 16,13 6-11-16,-4-7-9 16,0 10-15-16,2 8-14 15,-5 6-41-15,-4 9-15 0,-6-1-28 16,-3 2-3-16,-8 1 7 16,-2-3 1-16,-7 13-1 15,-4-4-2-15,-2 9-13 16,0 2-3-16,7-5-5 15,7 1 0-15,7-5-1 16,7-2-1-16,7-4 0 16,0-1 8-16,3 0 21 15,-1 0 11-15,-1 1 28 16,0 1 9-16,-13 3-5 16,-6 4-8-16,-18 2-25 15,-4 9-14-15,-8-2-14 16,-4-1-2-16,3-5-2 15,-2-11 2-15,5-12-35 16,1-11-27-16,10-6-53 16,-3-6 360-16,15-11-208 15</inkml:trace>
  <inkml:trace contextRef="#ctx0" brushRef="#br0" timeOffset="63123.25">22153 6878 1228 0,'37'-1'531'0,"-3"-9"-301"16,8 1-12-16,11 2-73 15,5-4-33-15,-1-4-42 16,-1 3-23-16,-13-8-32 15,-8-4-4-15,-5-4-8 16,-8-2-17-16,-6-1-72 16,-1 4-34-16,-4 2 66 15</inkml:trace>
  <inkml:trace contextRef="#ctx0" brushRef="#br0" timeOffset="63351.78">22511 6425 1055 0,'-16'21'565'16,"-4"8"-196"-16,-1 7-60 15,7 0-33-15,2 8-78 0,9 5-29 16,5 8-60-16,3 7-29 16,2 5-46-16,4 5-11 15,-5-3-14-15,0 0-3 16,8-9 0-16,4-7 1 15,0-16-34-15,-1-9-29 16,-5-14 274-16,-9-3-982 16,-3-13 637-16</inkml:trace>
  <inkml:trace contextRef="#ctx0" brushRef="#br0" timeOffset="64340.04">21411 8092 769 0,'1'2'350'0,"4"10"-161"15,-5 1-34-15,-8 31-14 0,0-26-18 16,4 3-8-16,2-2-3 16,-1-5-11-16,2 1-14 15,1-4-29-15,0-4-17 16,3 0-31 0,3 1-4-16,-3-16-3 0,4 1 3 15,-3-8-32-15,-1-10-20 0,3 4-30 16,1-2-14-16,0-4 15 15,6 0 18-15,2 3 25 16,0 2 12-16,5 10 15 16,-2 5 1-16,-3 7 12 15,-4 5 17-15,-3 9 29 16,-4 5 18-16,0 3 21 16,6 1 6-16,-8-3 7 15,7-2-12-15,-4-6-28 16,-6-7-18-16,11-4-35 15,-5-2-5-15,11 1-2 16,2 0-2-16,-3-5-4 16,-1 4 0-16,-1-2-2 15,3 2-1-15,6 2 1 16,1-1 1-16,7 4 1 16,-1 1 0-16,1 6 0 15,-2 2 1-15,-10 3 4 0,-4 6-13 16,-5 1-37-1,-1-1 68-15,-4 3-33 0</inkml:trace>
  <inkml:trace contextRef="#ctx0" brushRef="#br0" timeOffset="90586.81">13397 11309 494 0,'18'-11'258'15,"-11"-9"-88"-15,9 3-58 16,3 4 1-16,0 4-31 0,9 9-7 16,-7-12 3-16,4 6-3 15,-4-9-13-15,7 1-8 16,5 1-17-16,1-4-7 15,8-9-10 1,5 0-4-16,13-5-1 0,2-2 0 16,4-4 5-16,-1 2 3 15,-5 0 6-15,3-3-1 0,10 4-9 16,6 6-4-16,0-3-9 16,-1 6 0-16,-5 1 5 15,-4-6 5-15,9 6 4 16,1 0 0-16,0 3-4 15,0 4-2-15,0 0-4 16,1 2 0-16,9-1-2 16,-3 0 0-16,-5-1-1 15,5 0-2-15,-8 2-3 16,-1 3 0-16,10 1-2 16,-3-2 2-16,0 2-1 15,2-1 1-15,-11 2 0 16,-5-2 0-16,9 4 1 15,-4-3-1-15,5 0-1 16,-2 3 1-16,-6-1 1 16,-1 1 0-16,-6 2 2 15,5 1-1-15,2 3 1 16,-5 1-1-16,-5 0 0 0,-4-1 0 16,-7-7 0-16,6 8 1 15,4-12-1-15,3 4 1 16,-2 0-2-16,-3-6-1 15,-3 14 0-15,-4-5 0 16,-2 4-1-16,-1 2-1 16,-5-6 12-16,-1 6 6 0,-5-5 11 15,-1 2 6-15,-3 2-5 16,-10-10-4-16,-1 3-7 16,-5-4-1-16,-3 1-6 15,-4 0-1-15,-4 0-2 16,-5-1-1-16,-2 5 4 15,4 7 3-15,-7 1 3 16,-4 2 0-16,-12 1-3 16,-6-1-4-16,-3 7-3 15,-6 0 1-15,4 9 0 16,-1-4 1-16,-4 6-2 16,3 6-1-16,-5-2-3 15,3 6-1-15,3 2 0 16,-4-2-1-16,2 3 0 15,6-3-1-15,-6-3 1 16,6-2 0-16,6-7-1 16,-6-4 1-16,11-5-2 15,1-4 0-15,6-2-9 0,3-2-7 16,2-2-26-16,4 2-15 16,0-3-31-16,0 0-20 15,0 0-40-15,2-7-34 16,3-8-95-16,14-30-199 15,-16 26 317-15</inkml:trace>
  <inkml:trace contextRef="#ctx0" brushRef="#br0" timeOffset="90871.95">17241 10006 388 0,'11'-11'227'16,"8"2"-29"-16,-14 0-23 16,2 3 1-16,4 2-6 15,-6 4-17-15,3 2-35 16,5 5-10-16,-3 4-12 16,8 4-9-16,7 5-11 15,-3 2-10-15,4 4-31 16,0 6-10-16,2 2-15 15,2-6-4-15,8 2-1 0,-1-14 1 16,3-9-7-16,4 3-20 16,-6-15-84-16,-2-1-9 15,0-11 58-15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7" units="cm"/>
          <inkml:channel name="Y" type="integer" max="17402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2" units="1/cm"/>
          <inkml:channelProperty channel="Y" name="resolution" value="1000.1149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06T21:26:10.333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3159 3105 554 0,'8'-29'338'0,"-2"15"-10"16,-1 3-62-16,-7 18-69 0,-5 9-21 15,-9 20-29-15,-2 18-12 16,-3 19-18-16,4 8-3 15,3 6-17-15,-1-1-13 16,13 0-27-16,2 2-11 16,12 9-15-16,6 6-5 15,-5 8-6-15,3 7-2 0,-6 0 3 16,-1 6 1-16,-5-5 4 16,-1-7 1-16,3-16-5 15,-1-16-4-15,3-17-8 16,-1-5-2-16,-5-21 0 15,0-2 1-15,-3-10-10 16,-3-6-14-16,-6-10-48 16,0 0-48-16,-4-14-575 15,3-13 485-15</inkml:trace>
  <inkml:trace contextRef="#ctx0" brushRef="#br0" timeOffset="876.43">3131 3262 1043 0,'-12'-33'468'16,"6"-5"-241"-16,3 1-18 16,-1 7-57-16,0 9-28 15,4 18-32-15,8 9-11 0,12 10-31 16,6 2-8-16,21 2-17 16,16-2-7-1,23-4-8-15,15 0-7 0,23-2 2 16,13-1-3-16,16 0-2 15,8 2 0-15,16 2-3 16,-8-3-1-16,14-4-2 16,0-3 1-16,0-6 3 15,7-7 1-15,-8-11 2 16,11-6 1-16,-13-12 1 16,-11-2 3-16,0-4 19 15,-16 2 12-15,-30 0 23 16,-7 5 7-16,-36 12-4 15,-14-5-8-15,-9 19-16 16,-10 4-9-16,-13 7-11 0,-2 14-4 16,-10 8-6-16,-3 8-2 15,-8 14-3 1,3 12-2-16,2 30-1 0,-4 5 0 16,0 23-1-16,-1 4 1 15,-5 2-1-15,5 10 1 16,11 2-1-16,0-2 2 15,1 0 0-15,2-4 1 16,-7 0 2-16,-6-1 1 16,-6-5-1-16,-5-5 1 15,-4-11-1-15,-6-4 1 0,-7-18 2 16,-7-8 2-16,-5-17 6 16,-6-10 2-16,-8-12 5 15,-9-15 0-15,-28-14-3 16,-11-4-3-16,-25-10-8 15,-12-4-4-15,-19-2 1 16,5-2 5-16,-37-6 4 16,-2 4 5-16,2-2-1 15,-29 1-4-15,24 5-7 16,-16-3 4-16,-6 10-3 16,11-2 3-16,-15 4 3 15,23 1-6-15,5-3-1 16,10-3-4-16,35-4-1 15,9-2-7-15,25-5-21 16,14 2-18-16,17 0-61 0,16-3 0 16,29 13-650-16,17 1 538 15</inkml:trace>
  <inkml:trace contextRef="#ctx0" brushRef="#br0" timeOffset="1457.32">3719 3837 876 0,'8'40'420'0,"0"17"-156"16,-1 8-22-16,-3 14-74 15,-1 3-35-15,2 13-56 16,-3 5-23-16,-2 0-27 16,-1 0-7-16,-10-17-5 15,5-4 0-15,3-19-13 16,3-9-21-16,8-26-125 15,0-14-101-15,8-29 147 16</inkml:trace>
  <inkml:trace contextRef="#ctx0" brushRef="#br0" timeOffset="1856.43">4223 4012 743 0,'-1'-19'414'16,"-16"13"-91"-16,-5 6-28 15,-3 8-79-15,-5 8-42 16,-4 12-43-16,-1 4-16 16,-3 9-12-16,-2 1 2 0,6 4-3 15,2 3 1-15,-11-8-14 16,4-5-7-16,0-3-9 15,1-1-6-15,17-1-7 16,0 1-7-16,11-2-12 16,8-1-6-16,10 2-10 15,6-2-1-15,11-5-3 16,-1-2-1-16,18-6-6 16,1-2-4-16,4-3-5 15,8-3 0-15,-6-7 1 16,3-1 0-16,-3 0-41 15,2-2-38-15,2 3-102 16,0 0 2-16,13 0-531 16,0 2 489-16</inkml:trace>
  <inkml:trace contextRef="#ctx0" brushRef="#br0" timeOffset="2534.54">4541 4547 495 0,'-7'-11'259'16,"5"7"-87"-16,1 2-4 16,-1 2-41-16,2 0-13 0,0 0 0 15,1 23 11-15,6 45 7 16,3-18-1-16,0 8-16 15,-1-1-18-15,1 1-49 16,-3-9-13-16,1-5-16 16,0 1-5-16,-5-14 0 15,2-2 2-15,-2-13-21 16,-1-9-35-16,1-10-104 16,-2-5-75-16,-1-16 129 15</inkml:trace>
  <inkml:trace contextRef="#ctx0" brushRef="#br0" timeOffset="2918.54">4540 4616 839 0,'-7'-20'441'0,"5"-1"-116"0,4 0-57 0,5 1-79 0,5-2-39 16,4-4-52-16,2 3-16 15,-3-2-43-15,0 7-10 16,-1 9-16-16,0 0-4 15,0 21-2-15,0 3 2 16,-5 17 3-16,-3 12 2 16,-6-1 0-16,-4 7-1 15,1-4-3 1,2-9-3-16,7-12-6 0,9-7-2 0,13-14-1 16,8 0 1-16,7-3 2 15,-7 3 1-15,-11 1 6 16,-11 1 7-16,-8 7 21 15,-3-2 11-15,-2 7 19 16,-2 2 3-16,-10-2-10 16,-1 4-10-16,-8-5-19 15,-3-1-9-15,-3-5-19 16,2-5-18-16,-7-9 8 16,2-2 231-16,-4-34-169 15</inkml:trace>
  <inkml:trace contextRef="#ctx0" brushRef="#br0" timeOffset="3279.81">4316 3891 1085 0,'-6'-6'529'0,"7"2"-173"15,2-4-58-15,5-1-106 16,8 5-38-16,6 2-67 15,13 5-15-15,-2 2-32 16,2-2-5-16,3-2-15 16,-5-3-7-16,-1-5 0 15,-3 5-3-15,-5-4-39 16,-4 3-29-16,2 4 352 16,-4 0-246-16</inkml:trace>
  <inkml:trace contextRef="#ctx0" brushRef="#br0" timeOffset="3791.33">4611 3562 1140 0,'1'-1'545'0,"-1"15"-230"15,1 11-35-15,1 24-85 0,0 6-55 16,0 7-57-16,2 7-23 16,0-12-33-16,1-6-9 15,1-5 4-15,0-6-15 16,-2-4-64-16,-1-5-29 16,2-4 39-16</inkml:trace>
  <inkml:trace contextRef="#ctx0" brushRef="#br0" timeOffset="4516.57">5305 3681 1063 0,'-19'7'490'0,"-11"9"-211"16,-6 5-4-16,0 13-63 15,-4 5-32-15,10 11-53 16,4 8-25-16,10 14-43 16,10 9-11-16,7 13-12 15,5 4-2-15,6-2-5 16,3 1-5-16,8-6-9 15,1-2-5-15,9-9-3 0,1-12-2 16,3-11 3-16,0-10-6 16,-1-9-49-16,-3 2-38 15,-5-11-69-15,0-2 397 16,4-1-205-16</inkml:trace>
  <inkml:trace contextRef="#ctx0" brushRef="#br0" timeOffset="5289.39">5581 4112 409 0,'-6'-28'290'0,"2"5"55"15,2 7-47-15,3 8-50 16,1 8-39-16,0 13-65 16,2 4-12-16,4 16-16 0,0 9-4 15,3 13-13-15,4 13-10 16,1 10-25-16,4 7-9 15,-3-4-18-15,-5-6-7 16,-6-11-6-16,-5-11-5 16,4-5-4-16,-2-7 0 0,-3-11-13 15,-1-7-22 1,-4-14-81-16,1-7-48 0,5-15-33 16,5-6 93-16</inkml:trace>
  <inkml:trace contextRef="#ctx0" brushRef="#br0" timeOffset="5693.4">6002 4124 530 0,'-1'-2'389'16,"1"2"-13"-16,0-3-76 15,-1 3-37-15,0 0-75 16,0 0-26-16,0 0-42 16,-7 3-15-16,-18 2-22 15,-29 50-7-15,21-18-3 0,-1 5-1 16,-3 4-7-16,-7 0-3 16,1-4-12-16,7-2-3 15,11-4-12 1,10-1-4-16,16-3-4 0,6-1-2 15,5-3-3-15,5-3-2 16,11 1-6-16,-3-1-2 16,5 0-1-16,4-3-1 15,-8-7-2-15,-1-6-2 0,6-6 2 16,-3-6 2-16,3-5-45 16,7-4-29-16,-1-5-20 15,1 1 73-15,7-2 2 16</inkml:trace>
  <inkml:trace contextRef="#ctx0" brushRef="#br0" timeOffset="5999.32">6441 4467 630 0,'8'-26'446'0,"-4"13"52"16,-6 4-83-16,-10 6-131 16,-5 0-69-16,-6 8-112 15,-4 0-19-15,-8 3-45 16,-2 9-15-16,-5-3-20 15,2 1-4-15,16 2-1 16,9-1-1-16,21-1 1 16,9-1 1-16,14-6 3 0,2-1 4 15,3-2 10 1,4 4 6-16,-8 2 13 0,-1 3 4 16,-11 4 12-16,-5 2 3 15,-7 9-4-15,-9 0 1 16,0 3-14-16,-6-4-9 15,-3-12-9-15,2-5-1 16,2-8-42-16,4-4-41 0,0-12-126 16,2-4-110-16,-18-18 186 15</inkml:trace>
  <inkml:trace contextRef="#ctx0" brushRef="#br0" timeOffset="6453.24">6312 3665 677 0,'12'-1'349'0,"-4"6"-119"15,3 7 14-15,1 16-53 16,-3 9-18-16,13 13-12 0,2 8-16 16,13 14-35-16,0 2-15 15,10 4 28-15,12 2-2 16,8-2-17-16,-6 1-4 16,-8 8-56-16,-15 5-3 15,-22 12 7-15,-7 7 4 16,-18 7-4-16,-13-2-10 15,-19-11-10-15,-8-9-6 16,-12-26-51-16,8-16-34 16,8-31 296-16,10-23-917 0</inkml:trace>
  <inkml:trace contextRef="#ctx0" brushRef="#br0" timeOffset="7615.81">6975 5383 759 0,'-8'13'392'0,"4"2"-156"15,0-8-26-15,3 1-14 16,5-5-35-16,2-10-4 0,5-5-13 15,2-2-12-15,6-5-23 16,10 10-16-16,17 7-31 16,20 7-16-16,1-1-24 15,8 3-9-15,11 1-7 16,4-5-4-16,33 7 0 16,8-3 0-16,23-3-1 15,12 3 0-15,0-7 0 16,20 1-1-16,0 2 5 15,-3-3 5-15,20 13 12 16,-14 6 6-16,10 8-2 16,2 3-5-16,-1-3-3 15,-5 0 12-15,-15 0 11 16,8 1 4-16,-28 1-4 16,-4 1-16-16,0-3-12 15,-22-3-2-15,-15-7-3 0,-8-6-2 16,-33-5 2-16,-5-8 0 15,-11-8 5-15,-13-5 4 16,-13-13 7-16,-7-7 3 16,-19-17-1-16,2-13-2 15,-15-25-10-15,-7-14-5 16,1-27-4-16,2-11-2 16,11-13-2-16,9 2-1 15,10 7-1-15,4 8 0 0,-2 6 0 16,5 2 1-16,5 8-2 15,-2 3 1-15,13 5-3 16,-4 6 0-16,3 1 0 16,8 9 1-16,1 20 0 15,-5 14 1-15,-10 20 2 16,-18 10 0-16,-7 21 2 16,-6 4 2-16,-13 14 2 15,-4 2 1-15,-23 5 0 16,-11 1 1-16,-16 0 2 15,-6-3 1-15,-11-5 2 16,1 1 2-16,-21-12 1 16,-5-8-2-16,-20-9-2 15,-6-8-1-15,-13 0-4 16,-9 0 1-16,-5 1-3 16,-20-1 0-16,-2 0-2 0,-5 2 1 15,-16-1 0-15,11-7 0 16,-11-3-1-1,7-2 0 1,0-9 0-16,-5 6 0 0,15-2 0 0,-13 3-2 16,8 16-2-16,5 9-2 15,-13 19 0-15,14 5 1 16,4 14 1-16,-1 2 1 0,29 1-2 16,2 1-1-1,16-7 0-15,12 5-5 0,19-8-39 16,19 2-21-16,38-4-42 15,13-6-38-15,28 1 103 16,17 1-608-16</inkml:trace>
  <inkml:trace contextRef="#ctx0" brushRef="#br0" timeOffset="8079.89">7642 3830 951 0,'1'11'429'0,"9"23"-242"16,6 8 36-16,-8 17-64 16,-1 9-29-16,-11 13-18 15,4 6-21-15,2 10-39 16,3 2-8-16,4-10-21 16,-9-5-5-16,-4-10-4 15,1-13 0-15,3-11-5 16,-4-20-15-16,16-12-79 15,0-9-44-15,-1-21 71 16</inkml:trace>
  <inkml:trace contextRef="#ctx0" brushRef="#br0" timeOffset="8501.45">8173 3977 493 0,'1'8'331'15,"-2"6"7"-15,-11-1-70 0,-5 0-69 16,-3 4-34-16,-13 1-25 16,-1 5-4-16,0 2-11 15,-7 7-2-15,-8 8-11 16,-5-1 2-16,-10 4-1 15,14-1-8-15,7-3-18 16,8-3-13-16,17-2-29 16,3-4-11-1,17 1-13-15,7 2-4 0,7 0 0 16,8 3 0-16,-3-1-1 16,1 1-2-16,-5-4-6 15,3 2 0-15,-3-10 0 16,0-5-1-16,11 2 3 15,-6-11-18-15,11-2-66 16,4-6-51-16,9-12-47 16,9 1-565-16,11-13 534 0</inkml:trace>
  <inkml:trace contextRef="#ctx0" brushRef="#br0" timeOffset="8815.86">8414 4503 718 0,'6'-23'462'0,"-4"3"-72"15,-5 15-95-15,-12 1-44 16,-6 5-99-16,-1 7-30 0,-6 1-46 16,6 7-20-16,4 0-24 15,5 0-8-15,10-1-8 16,4-2-2-16,12 7-2 16,4-1-2-16,10 5 1 15,0 1 4-15,5 10 19 16,2 3 34-16,-6 6 34 15,-4 2 10-15,-13 1 12 16,-9-2-22-16,-16-4-31 16,-8 2-10-16,-10-11-30 15,-3-4-8-15,1-12-9 16,0-15-16-16,5-10-58 16,6-6-33-16,-1-7 153 15,8 2-587-15,0 4 431 16</inkml:trace>
  <inkml:trace contextRef="#ctx0" brushRef="#br0" timeOffset="9330.11">9135 3712 1297 0,'-5'-24'574'0,"-8"14"-317"16,-17 6-27-16,-7 11-84 16,0 12-22-16,-11 19-4 15,-5 9-4-15,-6 22-4 16,-6 14-7-16,3 18-13 15,8 14-8-15,7 7-29 16,21 0-11-16,14-8-20 16,13-4-6-16,32-10-3 15,-2-11-2-15,14-11-1 16,4-8-1-16,4-13-2 16,-3-8 2-16,2-11-7 15,-2-5-26-15,2-11 97 16,-6-10 77-16</inkml:trace>
  <inkml:trace contextRef="#ctx0" brushRef="#br0" timeOffset="13121.71">913 5524 762 0,'-15'-18'338'0,"-1"-4"-187"16,1 3-38-16,2-12-20 15,3 5-10-15,7 6 11 0,6 2 6 16,6 3-34 15,9 10-13-31,22 7-25 0,5 7-5 0,16 6-7 0,2-3-2 16,7-9-6-16,12-5 0 15,28-3 21-15,5-9 16 16,11-4 23-16,2-2 7 16,3 2-13-16,-5-4-12 0,-9 4-19 15,-5 6-7-15,-10-2-10 16,-4 7-4-16,0-1-5 15,-6-2 1-15,-14-6 1 16,2 0 1-16,-4-1 6 16,-9-5 2-16,-8 6 2 15,-8 3 0-15,-14 4-5 16,3 4-2-16,-7-1-4 16,0 1 0-16,-2 1-4 15,2-1 0-15,1 5-1 16,1-1 0-16,-5 2 3 15,-2 4 0-15,-4-1-36 16,-8 4-19-16,-8-2-50 16,-2 3-26-16,-13-4-56 15,-4 2 112-15</inkml:trace>
  <inkml:trace contextRef="#ctx0" brushRef="#br0" timeOffset="14400.79">665 5031 1608 0,'-42'7'542'0,"21"-5"-536"0,41-18-19 16,15-18-12 0,42-24-11-16,22-11 9 0,28-21 5 15,13-6 6-15,29-4 10 16,-7-2 2-16,-1 20 4 15,-6 10-2-15,-32 31 3 16,-18 23 2-16,-37 34 8 16,-18 32 15-16,-40 42 40 15,-10 13 2-15,-11 32-3 16,-3-5-14-16,16-22-46 16,14-17-10-16,35-58-20 15,26-23-4-15,44-55-1 16,19-25 5-16,37-22 14 15,5-22 3-15,7 1 9 16,7 13 3-16,-27 27 2 16,-10 37 1-16,-29 53 7 0,-21 21 3 15,-20 29 7-15,-12 6 0 16,-1-5-9-16,17-12-6 16,45-39-13-16,26-28-3 15,59-52 1-15,16-28 1 16,30-19 3-16,17-4 2 15,-1 19-1-15,-1 29 0 16,-36 50 5-16,-22 39 4 0,-55 58 20 16,-28 21 37-16,-32 27 34 15,-9 4-2-15,12-21-21 16,15-20-37-16,55-64-38 16,18-42-5-16,49-77 4 15,19-26-1-15,21-39-1 16,22-4 3-16,-3 27-2 15,-6 17 1-15,-31 65-1 16,-39 28 2-16,-59 57 10 16,-31 29 4-16,-45 31 38 15,-6 8 3-15,4-17-7 16,21-18-2-16,39-61-37 16,16-25 0-16,42-63 5 15,18-27 2-15,22-24-3 16,-70 49-8-1,1 1-6-15,150-44-1 0,20 30 1 16,-64 61 0-16,-110 86 1 16,-34 32-1-16,-53 38 11 0,-21 20-33 15,-35 19-81-15,-14 6 23 16,-20 22 20-16</inkml:trace>
  <inkml:trace contextRef="#ctx0" brushRef="#br0" timeOffset="15036.12">1035 7076 2004 0,'45'23'35'0,"-13"53"-12"0,-18 44 12 15,-20 63 44 1,-8 18 13-16,-12 24 20 0,1 2-1 16,4-19-44-16,-4-13-21 15,15-40-29-15,6-21 1 16,2-40-22-16,5-15-30 16,12-27 204-16,2-18-144 15</inkml:trace>
  <inkml:trace contextRef="#ctx0" brushRef="#br0" timeOffset="15829.47">755 7557 1570 0,'-5'-32'522'15,"8"-4"-509"-15,18-1-35 16,14 5-7-16,27-4 1 15,16 11 4-15,26 4 11 16,5-7 13-16,33 23 3 16,13-1 0-16,36-1-2 15,18 10-1-15,21-12-1 16,14-1-1-16,21 3 2 16,3-6 0-16,21 10 4 15,13-4 7-15,13-2 36 16,17-1 1-16,6-11 19 0,0 3 7 15,-2-6-35 1,-1-1 0-16,-6 4-10 0,-14 2 0 16,-11 6 4-16,-20 5 1 15,-26 8-13-15,-15 5-13 16,-26 9-1-16,-17 5 3 16,-44 10 19-16,-14 5 6 15,-37 15 9-15,-23 4 3 0,-26 22 0 16,-16 15 3-16,-37 33-1 15,-11 18-5-15,-29 19-12 16,-7 4-8-16,-7-5-9 16,6-6-4-16,14-2-6 15,2-6 0-15,4-10-2 16,5 0 0-16,6-19-1 16,4-5 0-16,5-10-1 15,1-6 1-15,-9-19 6 16,2-5 4-16,-9-17 15 15,-8-8 4-15,-16-9 3 16,-20-5 0-16,-29-15-3 31,46-8 2-31,1 0 5 0,-173 26 1 0,-60 3-2 16,-26 5-7-16,26-4-5 16,-10 5-6-16,-25 3-9 15,-32 0-2-15,-7-6-9 0,5-6 3 16,-5-15 3-16,32-8 2 15,-6-17 6-15,2-4-13 16,20-3 1-16,12-3 2 16,33 3-4-16,14-1 7 15,24 2-5-15,6 2 0 16,34-3-1-16,0-3 0 16,29-13-4-16,14-5 7 0,18-13-38 15,16-8-30-15,26-8 38 16,15-12 51-16,36-4-15 15</inkml:trace>
  <inkml:trace contextRef="#ctx0" brushRef="#br0" timeOffset="16269.5">1696 7872 878 0,'2'-2'404'0,"5"13"-212"16,8 18 21-16,0 9 12 0,6 28-40 16,-2 15-25-16,3 26-48 15,4 16-27-15,-7 21-30 16,3 4-9-16,0-2-18 15,-2-15-5-15,-6-23-8 47,9-15-4-31,-8-29-4-16,-3-12 5 0,8-23-33 0,-15-17-42 0,9-14-60 0,-8-17-61 16,1-32 111-16</inkml:trace>
  <inkml:trace contextRef="#ctx0" brushRef="#br0" timeOffset="16650.14">2272 8118 312 0,'18'-35'275'0,"-9"8"99"0,-5 5-38 16,-10 8-29-16,-3 8-37 16,-9 12-66-16,-3 6-28 15,-3 20-49-15,-3 3-6 16,-3 12-5-16,-1 1-9 15,1 0-25-15,1-2-11 16,-4-7-23-16,8 4-3 16,-5 2 1-16,5 0 2 15,1 1 3-15,-4-5 0 0,15-2-9 16,1-3-7-16,21-4-9 16,8-3-8-16,16-3-9 15,3-3-3-15,6 0-5 16,2-4 0-16,-1-7 4 15,5 1 0-15,0-10 5 16,0 2 8-16,6 3-31 16,-3-4-35-16,-2 4-115 15,-2-3-86-15,-9-9 456 16,-3-4-220-16</inkml:trace>
  <inkml:trace contextRef="#ctx0" brushRef="#br0" timeOffset="16859.72">2627 8678 527 0,'-1'11'330'0,"4"5"0"0,2 6-16 16,0 6-28-16,3 11-38 15,1 13-49-15,4 8-21 16,1 18-54-16,-3 1-21 16,3-6-49-16,-3-8-19 15,3-12-21-15,4-6-4 16,2-10-2-16,-2-2 15 15,-5-17-51-15,-1-8-36 16,-5-10-69-16,-2-12 447 16,-9-13-257-16</inkml:trace>
  <inkml:trace contextRef="#ctx0" brushRef="#br0" timeOffset="17262.74">2684 8937 685 0,'-7'-51'337'0,"2"-5"-93"15,3 0 7-15,8 13-27 16,4 2-28-16,1 5-75 16,0 9-28-16,4 4-43 15,1 6-22-15,7 17-12 16,2 3 0-16,-2 19 2 16,0 11 6-16,1 19 24 15,-2 11 13-15,-5 2 7 16,1-5-5-16,-1-13-27 15,1-13-16-15,5-18-14 16,-2-12 0-16,3-11 4 0,1-4 0 16,-4-5 0-1,5 8-5-15,-8 4 9 0,-2 4 11 16,-4 15 32-16,-10 2 18 16,-8 11 14-16,-4 8-2 15,-4 4-20-15,-2 2-11 16,3-2-21-16,-4-9-6 0,-1-5-9 15,1-8-4 1,-5-8-10-16,2-2-14 0,-6-12-37 16,-2 0 259-16,-9-6-174 15</inkml:trace>
  <inkml:trace contextRef="#ctx0" brushRef="#br0" timeOffset="17572.86">2869 8044 899 0,'21'2'461'0,"-7"0"-144"15,6-2-131-15,12 0-10 16,4 0-82-16,6 0-33 16,9 0-35-16,-7-2-11 15,1-1 17-15,-1-4-12 16,-1 0 125-16,-7-2-99 15</inkml:trace>
  <inkml:trace contextRef="#ctx0" brushRef="#br0" timeOffset="17747.05">3099 7687 994 0,'-21'16'462'15,"13"11"-219"-15,8 27-70 16,-2 8-13-16,8 23-73 15,3 6-29-15,4 7-32 16,4 2 7-16,4-9-33 16,-1-1-42-16,3-19 32 15</inkml:trace>
  <inkml:trace contextRef="#ctx0" brushRef="#br0" timeOffset="18092.46">4170 7798 789 0,'-19'-4'454'16,"-7"15"-114"-16,-9 22-56 15,-1 10-26-15,-14 13-50 16,10 8-20-16,-3 22-51 16,3 3-30-16,14 24-42 15,-2 5-15-15,12 7-20 16,6-2-5-16,22-15-11 16,3-10-3-16,13-27-7 15,6-9-2-15,-1-23-11 16,9-7-34-16,11-15-51 15,1-11-58-15,6-15 237 16,3-12-93-16</inkml:trace>
  <inkml:trace contextRef="#ctx0" brushRef="#br0" timeOffset="18307.34">4614 8156 1268 0,'0'0'595'0,"-2"17"-250"0,-1 19-68 15,-10 20-93-15,1 12-55 16,0 21-65-16,1 2-15 16,8 12-22-16,3 2-9 15,1-6-7-15,4-8-3 16,5-5 6-16,0-8-7 16,5-13-57-16,1-5-35 0,2-24-97 15,-2-9 362-15,-1-12-160 16</inkml:trace>
  <inkml:trace contextRef="#ctx0" brushRef="#br0" timeOffset="18696.47">5075 8341 961 0,'-1'-7'456'0,"-7"7"-207"16,-6 0-1-16,-7 19-78 15,-4 4-18-15,-8 16-10 16,0 6-13-16,-8 5-27 16,1 4-10-16,-6-2-12 0,5-1-8 15,8-6 5-15,0-8 1 16,18-8-4-16,-1 0-3 15,12-2-14-15,2-4-8 16,8-2-15-16,9-5-7 16,11-2-11-16,4 2-3 15,12-4-5-15,-1-2 0 16,-3-8-1-16,3 0 0 16,-7-4 4-16,4-4-10 0,-3-1-39 15,-1-5-18-15,5 5-52 16,-1 2 286-16,5-3-143 15</inkml:trace>
  <inkml:trace contextRef="#ctx0" brushRef="#br0" timeOffset="19086.34">5446 8696 1156 0,'-12'17'504'0,"-3"-2"-285"16,-1 5-19-16,-5 4-94 16,0-4-19-16,-6 11-10 15,-2 3-1-15,-8 3 7 0,5 4-1 16,8-10-11-16,13-5-13 16,28-9-26-16,5-8 3 15,16-8 8-15,8-2 1 16,5-5 8-16,0 0 4 15,5 3 14-15,-3 1 2 16,-7 5 9-16,-4 7-1 16,-15 13-19-16,-11 4-8 15,-9 19-23-15,-13-4-9 0,-7 1-9 16,-5 0-4-16,-9-12-2 16,4 6 0-16,-1-2-32 15,3-3-27-15,3-12-62 16,-1-10-27-16,5-22 324 15,7-6-167-15</inkml:trace>
  <inkml:trace contextRef="#ctx0" brushRef="#br0" timeOffset="19477">5575 7846 1123 0,'-27'-48'469'15,"10"28"-270"-15,9 11-3 16,13 12-57-16,9 3-7 15,19 17-36-15,14 4 2 16,19 15 2-16,5 10 3 0,-4 13 7 31,-5 7-1-31,-10 10-6 0,-5 7-5 0,-3 6-19 16,-6-3-11 0,-9 11-27-16,-3-6-15 0,-8 6-11 15,-4 8-3-15,-11 4-2 16,-8 0-26-16,-10 2-60 15,-7-5 4-15,-3-23-702 16,0-9 562-16</inkml:trace>
  <inkml:trace contextRef="#ctx0" brushRef="#br0" timeOffset="20863.53">7907 9569 1275 0,'-17'4'440'16,"6"-4"-392"-16,5-1-53 16,4 1 5-16,6 3 45 15,9 2 25-15,15 1 55 16,3 3 15-16,21 1-12 15,19 6-20-15,8-4-46 16,8-3-20-16,9-8-30 16,4-3-7-16,34-5-3 15,10-1-1-15,39 0-1 16,1-3 0-16,25 3 0 16,8 2-2-16,14 1 0 15,8 5-1-15,5 0 2 16,13 0 1-16,8 0 1 15,0 0 2-15,17 0-3 0,5-1 5 16,-8-3 17-16,18 3 13 16,-16 2 14-16,-3 6-4 15,-5 7-16-15,-18 1-13 16,-14 7-10-16,-14 2-1 16,-41 2-1-16,-6 5 9 15,-33 7 23-15,-23 7 3 16,-30 6 13-16,-32 1-8 0,-38-3-12 15,-14-4-1-15,-27-11-3 16,-4-12-1-16,-24-33-5 16,-20-24-5-16,-2-41-7 15,-7-30-5-15,7-49-5 16,15-22 0-16,17-38-5 16,13 1 0-16,24-2-1 15,13 3 1-15,16 15 1 16,3-4 1-16,8 20 2 15,3 4 0-15,0 16 1 16,-2 13 0-16,-18 12 1 16,-9 18 0-16,-22 23 2 15,-18 15 1-15,-17 35 1 16,-12 15 0-16,-15 28-1 16,1 11-2-16,-17 16-1 0,-11 6-1 15,-12 10 1 1,-4-1 0-16,-1 1 0 0,-4-4 0 15,-10-10 1-15,1 1 0 16,-21-5-1-16,5 5-1 16,-4 4 0-16,-14-5 0 15,-4 0 0-15,-1-3 0 16,-14-12 3-16,4 3 0 16,16-13 1-16,-12-4 0 15,8-8-2-15,1-6-2 0,-20-8 0 16,7-2 0-16,4 1-1 15,-12 2 1-15,9 14 0 16,-11 1 1-16,-8 9 1 16,5 4 0-16,-13 1 0 15,11 6-1-15,-3 1-1 16,6 1 0-16,29-2 0 16,4-4 0-16,25-6 0 15,14-4 0-15,21-3 0 16,20 3 9-16,34 3-41 15,13-1-14-15,21 1-122 16,7-5-49-16,23 10 136 16</inkml:trace>
  <inkml:trace contextRef="#ctx0" brushRef="#br0" timeOffset="21955.48">9614 8018 696 0,'8'-19'350'0,"-10"1"-141"15,-1 6-5-15,-5 3-19 16,-6 6-49-16,-3 2-23 16,3 9-28-16,-4 5-4 15,7 9-12-15,-9 5-8 16,7 12-12-16,4 2-2 0,4 2 4 16,9-5-2-16,9 7 3 15,1-1-4-15,2 10-1 16,7 13 0-16,-7 9 3 15,5 13 4-15,-1 15 8 16,-8 2 6-16,-4-8-7 16,-8-8-9-16,-15-11-16 15,5-9-9-15,3-10-13 16,-2-11-2-16,12-16 0 16,-3-11 0-16,0-13 1 15,7 1-29-15,-2-13-67 16,-7-6-35-16,0-3 58 15</inkml:trace>
  <inkml:trace contextRef="#ctx0" brushRef="#br0" timeOffset="22189.81">9310 9236 1070 0,'-25'-7'510'15,"4"-8"-187"-15,13 15-59 0,9 0-87 16,3-6-28 0,22 4-47-16,3-13 0 15,16-6-8-15,8 1-17 0,16-3-31 16,9 7-12-16,-8 3-16 16,-2 4 5-16,-12 2-67 15,-9-3-36-15,-5-2 102 16,-2 2-57-16</inkml:trace>
  <inkml:trace contextRef="#ctx0" brushRef="#br0" timeOffset="22443.95">9164 8311 755 0,'1'-16'452'0,"17"7"-60"16,6-9-141-16,9-5-40 15,14-5-85-15,-6-4-47 16,18 0-46-16,7 5-14 16,10 5 11-16,7 1-13 15,-6 10-9-15,-5 1-284 16,-14 6 194-16</inkml:trace>
  <inkml:trace contextRef="#ctx0" brushRef="#br0" timeOffset="22776.73">10352 8033 979 0,'-11'39'455'0,"11"14"-204"15,3 4-44-15,12 17-69 16,5 4-41-16,11 6-22 16,6 13 2-16,7 3 10 15,5 3 8-15,-8-11 6 16,0-13 6-16,-13-25 0 16,-4-9-7-16,-1-16-13 15,-5-10 3-15,3-17 9 16,3-13 6-16,-2-30-5 15,3-8-14-15,2-17-33 0,-2-12-18 16,6-9-19-16,-2 1-7 16,-1 1 0-16,-1 13-4 15,-3 12-36-15,-1 2-21 16,-2 3-50-16,-2-1 232 16,14 2-110-16</inkml:trace>
  <inkml:trace contextRef="#ctx0" brushRef="#br0" timeOffset="24518.54">10234 11290 717 0,'-2'48'400'0,"2"-12"-121"0,0-12-21 16,5-10-19-16,-3-18-72 16,1-10-34-16,2-22-49 31,3-16-25-31,7-20-25 0,3-14-9 0,4-19-14 15,4-5-2-15,2-3 6 16,5 1-11-16,-4 8-41 16,-7 9-35-16,-4 5-119 15,-7 6-41-15,-10 14 140 16</inkml:trace>
  <inkml:trace contextRef="#ctx0" brushRef="#br0" timeOffset="24813.75">10032 10632 746 0,'0'50'379'0,"2"-17"-104"16,4-11-31-16,13-12-43 0,2-10-13 16,14-21-18-16,0-13-5 15,13-27-28-15,8-19-13 16,7-21-32-16,2-5-24 15,-4 2-33-15,-13 12-12 16,-15 25-8-16,-8 17 8 0,-21 28 12 16,5 21 5-16,-11 30-5 15,-1 17-10-15,-3 23-15 16,-8 14-3-16,14 20 11 16,3 8-13-16,11 13-61 15,7 4-26-15,6-5-252 16,16-1 219-16</inkml:trace>
  <inkml:trace contextRef="#ctx0" brushRef="#br0" timeOffset="25374.57">8906 12003 277 0,'-8'-6'233'16,"-1"4"15"-16,-4 10-1 15,-3 9-5-15,1 9-5 16,-1 5-12-16,1 8-18 16,7 12-17-16,5 21-43 15,0 5-18-15,9 30-46 16,-3 2-18-16,-1 12-28 16,5 1-6-16,-8-3 1 15,1 3 4-15,-9-27 10 16,-8-9 3-16,-8-27-4 15,-7-17-6-15,-12-19-8 16,-13-7-18-16,-7-33-59 16,2-14-40-16,8-27-74 15,9-21 463-15,20-13-248 0</inkml:trace>
  <inkml:trace contextRef="#ctx0" brushRef="#br0" timeOffset="25556.2">8542 11475 1172 0,'25'-10'493'0,"-17"0"-279"16,-5 2-79-16,-15 6-70 16,2 3-20-16,-3 1-87 15,9 2-74-15,10-2 68 16</inkml:trace>
  <inkml:trace contextRef="#ctx0" brushRef="#br0" timeOffset="25913.16">9249 12207 787 0,'0'85'382'0,"0"-15"-148"0,1-7-18 16,0-13-77-16,-1-10-30 16,0-23-27-16,1-7 14 15,8-20 26-15,1-10 6 16,8-16-4-16,1-12-12 16,8-15-35-16,0-6-12 15,-2 1-18-15,0 5-6 0,-2 16-12 16,2 15-5-16,4 22-7 15,-2 11-1-15,-1 25-1 16,-4 8 2-16,-13 17-3 16,5 14-2-16,-6 6 1 15,-3 2-17-15,14-16 300 16,-4-16-223-16</inkml:trace>
  <inkml:trace contextRef="#ctx0" brushRef="#br0" timeOffset="26201.27">9928 12192 1248 0,'-3'-5'604'0,"-9"6"-243"16,-2 3-76-16,-7 8-135 16,-2 0-51-16,2-8-56 15,1-4-8-15,10-3-8 0,6-7-4 16,13 10-4-16,10 9-2 15,12 16-5-15,7 14 2 16,10 18 12-16,4 9 5 16,-12 6 21-16,2 7 6 15,-26-6-5-15,-10-4-3 16,-17-6-20-16,-13-6-8 16,-10-11-12-16,-7-11-10 15,-2-24-55-15,-4-20-56 0,5-29-118 16,2-16-89-16,14-27 197 15</inkml:trace>
  <inkml:trace contextRef="#ctx0" brushRef="#br0" timeOffset="26406.19">9908 11849 627 0,'40'-50'382'0,"6"14"-31"15,-2 5-67-15,-5 27-90 16,-7 7-40-16,-9 25-47 15,4 22-18-15,-1 20-20 16,0 6-9-16,3 9-15 16,-7-7-9-16,-2-4-19 15,-1 0-24-15,-6-10-43 16,-6-5-36-16,-6-7-223 16,-1-4 210-16</inkml:trace>
  <inkml:trace contextRef="#ctx0" brushRef="#br0" timeOffset="26553.16">10233 12655 691 0,'-19'5'415'15,"5"-17"-19"-15,7-10-32 16,11-13-80-16,8-10-41 16,20-12-78-16,1-5-34 15,14-3-59-15,1 0-17 16,8 0-51-16,4 6-32 0,10 2-55 16,8 4-27-1,0 12 62-15</inkml:trace>
  <inkml:trace contextRef="#ctx0" brushRef="#br0" timeOffset="27150.81">11214 12473 1371 0,'3'25'535'0,"4"9"-353"15,-5-2-27-15,-2 5-10 16,-1-7-2-16,1-15-3 16,3-1-5-16,-1-20-11 15,7-6 1-15,5-20-19 16,3-10-22-16,6-11-41 16,2-6-17-16,7-1-19 0,2 0-1 15,11 4-16-15,-3 2-16 16,3 2-33-16,2 3-18 15,-9 5-22-15,6 5-19 16,-4 8-44-16,-6 10 2 16,-3 13 30-16,-5 6 33 15,-11 13 75-15,-3 7 14 0,-10 10 7 16,-5 5-4 0,-8 14 20-16,-7 0 19 0,-5 12 36 15,-3 4 19-15,-10 0 3 16,2 7-10-16,6-5-23 15,2-3-6-15,19-16-16 16,3-12-6-16,14-14-12 16,3-12 2-16,6-8 8 15,1-11 7-15,1-10 9 16,4-4-5-16,0-15-8 16,6-7-4-16,-3-16-1 15,-2-5 2-15,1 5 10 16,-3 13 2-16,-8 23 0 15,-2 13-3-15,-13 19-13 16,-4 8-7-16,-10 16-8 16,0 2-3-16,2 9-4 15,2-2-17-15,8-11-39 0,6-2 14 16,8-16-582-16,-1-4 456 16</inkml:trace>
  <inkml:trace contextRef="#ctx0" brushRef="#br0" timeOffset="27424.2">12025 12570 1185 0,'-9'41'568'15,"6"-8"-231"-15,-8-10-101 0,11-10-89 16,0-11-39-16,-1-16-19 16,4-13-11-16,7-24-13 15,-1-10-4-15,11-15-17 16,-3 0-4-16,4 14-4 15,0 7 1-15,-3 22 16 16,4 13 2-16,-8 18-1 16,5 9-1-16,-7 19-11 15,0 5-6-15,-4 12-16 16,-2 1-5-16,3 3-8 16,0-9-12-16,7-5-8 15,4-9 195-15,3-16-145 16</inkml:trace>
  <inkml:trace contextRef="#ctx0" brushRef="#br0" timeOffset="27833.79">12599 11908 1321 0,'-19'-51'628'0,"5"21"-276"0,4 28-105 15,-6 36-133-15,-3 16-41 16,-1 33-27-16,-10 2-14 15,8 9-19-15,6 2-4 16,3-11-3-16,8-6-3 0,5-17-2 16,3-18-1-16,18-27-8 15,1-16 2-15,-1-29 20 16,9-13 10-16,-3-27 15 16,3-6 5-16,-6-17 3 15,-5-5 7-15,-6-8 19 16,-3-1 10-16,-8 5-3 15,0 19-9-15,-6 27-14 16,-2 25-8-16,2 35-4 16,-3 10-1-16,-1 30-12 15,-4 9-6-15,-1 20-13 16,-3 9-4-16,7 7 1 16,4-7-11-16,1-6-37 15,-3-5-8 1,7-9 153-16,11-4 10 0,24-19-43 15</inkml:trace>
  <inkml:trace contextRef="#ctx0" brushRef="#br0" timeOffset="28346.76">12981 12288 1245 0,'12'-36'649'16,"-12"13"-163"-16,-9 4-108 15,-12 13-124-15,-10 10-67 16,-14 11-96-16,0 7-23 15,5 14-39-15,6 1-11 16,18 0-14-16,4-4-3 0,15-18-6 16,10-11-15-16,9-15-24 15,10-3-18-15,7-9-33 16,4 0-17-16,0 1-16 16,-8-1 18-16,-12-3 38 15,0-2 21-15,-12-5 66 16,-2 3 22-16,-5 6 44 15,-5 8 29-15,1 23 13 16,5 12-12-16,0 29-26 16,-2 12-15-16,-6 15-31 15,2 1-10-15,7-2-17 16,-1-16-4-16,10-19-7 16,0-15-1-16,2-26 1 15,4-13 2-15,6-36 6 16,0-16 2-16,2-24 0 15,-1-3 2-15,2 10 1 0,-1 5 3 16,-4 20 2-16,2 14-3 16,-10 29 15-16,-7 23 6 15,-3 36 10-15,-7 7 5 16,-5 9-16-16,0 1-11 16,4-7-13-16,2-2-1 15,9-9-32-15,9-8-20 16,1-15-7-16,4-8 118 0,17-9-983 15,-3-2 718 1</inkml:trace>
  <inkml:trace contextRef="#ctx0" brushRef="#br0" timeOffset="29545.22">14302 9957 983 0,'36'-12'489'15,"4"8"-211"-15,8 4-16 16,15 7-26-16,19 6-72 15,20-2-38-15,37-2-32 16,6-5-12-16,33-6-20 16,5-3-13-16,22-7-24 15,16 2-10-15,17-1-11 16,2 0 0-16,40 2 1 16,17 3 1-16,6 6-2 15,18 2 0-15,-17 10-1 0,-3 1 0 16,3 3-3-16,-5 1 1 15,-5 0 17-15,-6-1 1 16,-19-2 4-16,2 1 9 16,-27-6-16-16,-15 0-2 15,-20 0-1-15,-24 0-12 16,-22 6 0-16,-14 1 1 16,-30 4 2-16,-12-1-1 15,-33-12 0-15,-12-3 0 0,-20-21 5 16,-11-14 4-16,-11-27 7 15,-5-23 2-15,-6-39 0 16,1-30-6-16,0-44-5 16,2-26-1-16,6-36-6 15,14 5 1-15,9 10-4 16,10 20-2-16,10 29 0 16,-6 12 0-16,8 15 2 15,-5 8 0-15,4 28 0 16,-1 9-1-16,-3 26-1 15,-4 12 2-15,-19 22 0 16,-10 16 0-16,-25 23 6 16,-5 11 3-16,-25 11 1 15,3 6 2-15,-25 9-3 16,-12 2-3-16,-21 6-3 16,-15 5 0-16,-26 1-2 15,-12 3-1-15,-9 9 1 16,-29 1 1-16,-8 0-2 0,-11-4 4 15,-30-16 0-15,5-7-1 16,-18-9-2-16,-9-7-5 16,-3-4-10-16,-18-8 1 15,6-6 2-15,-7-1 7 16,4 0 4-16,7 6 2 16,2 6 1-16,4 2-2 0,-1 2-1 15,0 3 2-15,-3-3-2 16,4 7 0-16,-6 0 3 15,11 6-1-15,3 1-1 16,-7-5 1-16,18 6 0 16,-10-6-1-16,14-3 2 15,22 3 0-15,22-7-15 16,16-9-30-16,29-1-21 16,18-6 25-16,38 1-619 15,28 1 499-15</inkml:trace>
  <inkml:trace contextRef="#ctx0" brushRef="#br0" timeOffset="30996.56">15510 7963 1186 0,'-12'-28'522'0,"1"19"-252"16,-1 13-34-16,-4 34-31 16,-4 25-26-16,-4 32-50 15,-8 11-23-15,0 20-46 16,-4 5-24-16,5 7-20 16,12-2-4-16,3-12-4 15,9-8-1-15,2-21-1 16,4-5-1-16,3-21-3 0,5-14-12 15,7-23-50-15,3-11-34 16,4-20-73-16,1-12-51 16,2-20 141-16</inkml:trace>
  <inkml:trace contextRef="#ctx0" brushRef="#br0" timeOffset="31446.89">16083 8233 589 0,'23'2'386'16,"-3"-2"-34"-16,-7 6-79 15,-2-7-25-15,-4 4-63 16,-3 4-36-16,-5-6-21 15,-6 6-9-15,-12 1-14 16,-11 5 0-16,-16 9-21 16,-5 2-9-16,-20 7-21 15,-1 6-4-15,-14 11-12 16,-5 6-8-16,8 8 5 16,7 2 1-16,31-1 1 15,7-8 4-15,17-14 1 16,12-4-1-16,12-7 2 0,6 3-1 15,14 7 1-15,5-4 0 16,8 1-6-16,12 2-4 16,8-1-13-16,1-3-5 15,6-3-6-15,2-1-2 16,-6-6 0-16,-4-5 3 16,-6-8-29-16,-2-2-20 15,5-8-48-15,3 1-20 0,8-3 276 16,-3-7-150-16</inkml:trace>
  <inkml:trace contextRef="#ctx0" brushRef="#br0" timeOffset="31792.12">16529 8827 846 0,'-35'-22'369'0,"-9"21"-152"15,-6 2-55-15,-4 15-5 16,7 19-4-16,-2 8-24 16,9 4 2-16,16 2-25 15,11-3-13-15,27-4-19 16,14-6-16-16,19-9-1 31,-1-6 6-31,2-5 8 16,0 0 19-16,-9 6-3 0,7 0 13 0,-15 7 5 0,-9 2-11 15,-19 1-7-15,-13 5-22 16,-20 2-25-16,-3 5-12 16,-14-2-14-16,0-5-3 15,0-10 0-15,-9-12-14 16,8-11-38-16,2-8-26 0,13-8-5 16,10-3 249-1,16-2-136-15</inkml:trace>
  <inkml:trace contextRef="#ctx0" brushRef="#br0" timeOffset="32198.87">17310 8012 1178 0,'-1'-55'584'15,"-2"11"-243"-15,-13 14-88 16,3 10-21-16,-13 24-75 16,-7 11-19-16,-15 26-29 0,-2 16-12 15,-3 29-15-15,0 9-4 16,10 30-28-16,7 13-10 15,17 14-12-15,10 7-4 16,15-5 6-16,6-3 6 16,12-21 7-16,5-5-1 15,2-25-14-15,3-11-9 16,-1-13-9-16,-2-17 2 0,5-11-21 16,1-10-18-1,-5-23-82-15,7 2 35 0,1-30-741 16,4-11 587-16</inkml:trace>
  <inkml:trace contextRef="#ctx0" brushRef="#br0" timeOffset="36171.05">18375 8540 605 0,'-16'-17'317'0,"6"11"-64"16,-4 2 5-16,3 15-23 15,-1 14-18-15,-6 18-30 16,3 15-23-16,-8 22-38 15,1 11-15-15,-17 11-43 32,-8 2-14-32,0 2-22 0,-5-7-9 0,16-13 0 15,4-9-14-15,10-21-46 16,5-9-23-16,10-20-91 16,5-11-82-16,12-13 156 15</inkml:trace>
  <inkml:trace contextRef="#ctx0" brushRef="#br0" timeOffset="36834.08">18273 8622 469 0,'0'-6'256'0,"-9"0"-55"15,4 0-41-15,-6 0-51 16,14 1-3-16,-3 0 10 16,2 1 4-16,1-4 16 15,-3-3 1-15,0-1-7 16,-1 1-10-16,-1 3-29 15,1 5-5-15,6 13-14 16,4 14-3-16,2 22-12 16,-4 10-12-16,-2 8-12 15,-12-1-2-15,21 7-5 16,-1-5-6-16,6 2-8 16,11 3 3-16,-13-15 6 15,3-3 1-15,-5-17 0 16,3-7-7-16,-3-13-6 0,2-7-1 15,1-8 2-15,0-13 1 16,4-18 2-16,-1-11 1 16,5-24-5-16,-2-9 0 15,-3-15-4-15,2-1 3 16,-7-3 10-16,1 3 1 16,3 17 16-16,0 11 4 15,0 26 11-15,-9 25 10 16,-6 5 3-1,1 2 1-15,14 2-11 0,0 11-7 0,2 22-9 16,-2 11-4-16,-3 29-7 16,-1 7-3-16,-3 15-8 15,-3 3-3-15,-2-2-4 16,1-2-1-16,0-9-1 16,1-13 1-16,-2-19-10 15,5-10-13-15,-4-19-42 16,1-2-32-16,2-12-38 15,-3-7 53-15,4 0 40 16</inkml:trace>
  <inkml:trace contextRef="#ctx0" brushRef="#br0" timeOffset="37059.49">19381 9143 1251 0,'9'31'636'0,"1"4"-255"16,-8 13-119-16,-4 1-40 15,-8 6-132-15,-1-6-42 16,0-6-31-16,4-7 2 16,3-14-19-16,4-3-15 0,3-9-29 15,1-5 329-15,8-6-224 16</inkml:trace>
  <inkml:trace contextRef="#ctx0" brushRef="#br0" timeOffset="37723.68">19805 8128 860 0,'-5'-25'455'16,"-4"-6"-163"-16,-1 6-67 15,2 5-17-15,0 7-82 16,3 6-22-16,10 9-9 16,9 7-3-16,7 4 4 15,12 10 0-15,9 17-12 16,5 8-6-16,22 25-12 15,-1 9-7-15,2 12 4 16,2 11 4-16,-19 3 10 16,-8-3 3-16,-16 6-17 15,-14-9-1-15,-15 1-14 16,-7-3-5-16,-13-19-4 0,-6-1-12 16,-5-13-12-16,-2-7-1 15,0-9-3-15,10-13-11 16,-12-19-39-1,7-5-30-15,-1-14-48 0,1 0-15 16,18-2 310-16,1-4-155 16</inkml:trace>
  <inkml:trace contextRef="#ctx0" brushRef="#br0" timeOffset="39989.56">19452 8634 529 0,'-4'0'375'0,"-2"0"75"16,-1 2-156-16,1 7-69 16,-1 4-36-16,3 11-49 15,3 0-8-15,5 10-23 16,6 6-5 0,9-3-14-16,3 1-15 0,9 4-23 0,4-6-14 15,-4-3-21-15,3-2-6 16,-6-8-3-16,-5-3 2 15,-3-8-28 1,-5-4-19-16,-9-10-60 0,2-8-40 16,5-7 66-16,-2-2 20 15</inkml:trace>
  <inkml:trace contextRef="#ctx0" brushRef="#br0" timeOffset="40181.71">19681 8615 857 0,'-14'0'437'16,"-1"4"-171"-16,8 20-86 16,-6 7-36-16,-2 14-72 15,-6 6-16-15,-4 4-30 16,2 4-10-16,-3-9 3 16,2-6-19-16,3-12-89 15,-3-6 33-15,7-12 8 16</inkml:trace>
  <inkml:trace contextRef="#ctx0" brushRef="#br0" timeOffset="40372.87">19318 8925 884 0,'4'-1'449'0,"6"4"-146"16,9 4-27-16,3-3-49 15,2-2-27-15,5 4-47 0,-5-8-33 16,-1-2-69-16,3-1-21 15,-2-8-13-15,-2-4 8 16,3-4-33-16,-3-5-31 16,-4 1-73-16,3 4-81 15,-1 9 120-15</inkml:trace>
  <inkml:trace contextRef="#ctx0" brushRef="#br0" timeOffset="40800.75">19691 8531 1328 0,'-5'-7'132'0,"-14"-5"-17"16,1-3 113-16,-15 3-69 16,-2 1-19-16,4 12-11 15,-7 6-8-15,6 9-18 16,0 9-12-16,6 17-21 15,0 4-10-15,4 8-18 16,5 5-7-16,9-1-11 16,8 5-3-16,6-3-11 15,10-4-3-15,9-8-5 16,2-9 0-16,11-14 2 0,4-5 2 16,6-16 9-16,3-7 8 15,-9-13 20-15,0-7 10 16,-8-8 26-16,-8-3 4 15,-3-7-14-15,-11-5-9 16,-9 2-29-16,-7 7-11 31,2 19-7-31,1-1-4 0,-17-47-4 0,-4 13 2 0,-19 6-23 16,8 36-18-16,-12 12-49 16,-1 1-44-16,18 4 334 15,-2-7-185-15</inkml:trace>
  <inkml:trace contextRef="#ctx0" brushRef="#br0" timeOffset="41564.03">19655 8792 646 0,'-7'-35'344'16,"-6"12"-61"-16,13 4-36 15,-9 1-44-15,8 14-15 16,-2 0-16-16,-4 6-10 15,3 7-11-15,4 7-7 16,0 14-37-16,0 5-18 0,0 9-36 16,-5 0-18-16,6 3-19 15,-1-6-6-15,3-12-5 16,9-2-21-16,-6-16-61 16,-5-5-47-16,5-1 432 15,-10-4-266-15</inkml:trace>
  <inkml:trace contextRef="#ctx0" brushRef="#br0" timeOffset="41734.49">19581 8989 807 0,'-23'-47'506'15,"21"29"-69"-15,8 7-100 16,4-1-39-16,1 3-88 16,-5 1-38-16,7 3-96 15,-7 4-40-15,8 0-27 16,12 1-3-16,-5-4-3 0,5-6 4 15,5 4-12-15,-2-3-18 16,-3-1-48-16,8 8 20 16,-10-6 20-1</inkml:trace>
  <inkml:trace contextRef="#ctx0" brushRef="#br0" timeOffset="42469.94">19917 8590 287 0,'6'-14'233'0,"1"4"53"16,-3 3-24-16,0 6-42 15,-2 0-18-15,-2 2-10 16,0-1-15-16,0 0-7 16,1 6 3-16,5 22-19 15,11 35-11-15,-11-14-40 16,-1 6-26-16,-4 13-35 16,-1 6-15-16,-7 3-12 15,-1-2-4-15,-1-8-2 16,0-10 2-16,6-24-5 0,-1-3-13 15,3-13-55-15,1-4-17 16,0 3 41-16</inkml:trace>
  <inkml:trace contextRef="#ctx0" brushRef="#br0" timeOffset="43006.32">19889 8621 919 0,'7'6'440'16,"0"-3"-159"-16,1-1-33 0,1 0-76 15,-2 0-30-15,8-4-38 16,5 0-16-16,8-3-27 15,6-1-7-15,-1 1-28 16,-1-1 0-16,-2 1-33 47,-7 1-26-47,-3 2-121 0,-20 2 324 0,2 2-161 0</inkml:trace>
  <inkml:trace contextRef="#ctx0" brushRef="#br0" timeOffset="43200.61">19811 9157 874 0,'-4'25'433'0,"11"-13"-168"0,3-4-60 16,3-8-85-16,0-4-61 15,3-2-46-15,1-1-1 16,3-5-11-16,1-3-31 15,4-6 22-15</inkml:trace>
  <inkml:trace contextRef="#ctx0" brushRef="#br0" timeOffset="43620.65">20155 8843 779 0,'8'-13'448'0,"-12"3"-66"16,4 10-91-16,-1 0-94 15,2 10-33-15,5 12-43 16,-8-5 0-16,1 7-10 15,4 5-10-15,1 9-15 16,7 6-10-16,9 10-19 16,-8-2-11-16,2-5-13 15,-2-3-6-15,-5-14-13 0,3-9-7 16,3-11 3 0,0-9 15-16,-5-17 23 0,4-9 7 15,-2-14 1-15,-1-2-14 16,-2-10-22-16,-1-1-6 15,1-9-11-15,0 4-20 16,4 3-51-16,2 6-26 16,0 11-36-16,1-4 339 15,-3 8-167-15</inkml:trace>
  <inkml:trace contextRef="#ctx0" brushRef="#br0" timeOffset="45815.71">21142 10163 1011 0,'34'11'405'0,"11"-12"-222"15,9 0-13-15,19-1-3 16,17-2 3-16,18 0-14 15,14 0-4-15,27-8-16 16,13 4-16-16,35 8-41 16,5 4-11-16,-4 4-21 15,2 6-9-15,-18-4-19 16,-7 0-5-16,-7 8-2 16,-16-12-2-16,-21 0-27 15,-9-8-29-15,-16-14-72 16,-11-1-38-16,-11-24 96 15</inkml:trace>
  <inkml:trace contextRef="#ctx0" brushRef="#br0" timeOffset="46188.71">21681 7662 1525 0,'131'15'587'16,"43"10"-448"-16,51-3-27 16,23 0 3-16,26 8-56 15,6-1-31-15,-7-5-11 16,8-3-9-16,-19-7-3 16,1-3-16-16,-16 2-13 15,-13 6-5-15,-22 12 10 16</inkml:trace>
  <inkml:trace contextRef="#ctx0" brushRef="#br0" timeOffset="47698.4">255 15876 1616 0,'9'16'87'0,"5"-2"-34"15,20 11-11-15,-6-14 2 16,8 0-21-16,6-1-8 15,9 0-4-15,9 3 2 16,6 2 12-16,7 5 6 0,21 3 5 16,16 2-1-16,24-4-10 15,11-2-9-15,22-13-11 16,1 1-5-16,38-10 5 16,8-2-2-16,21 0 1 15,3-6-2-15,17 2-2 16,7 2-9-16,12-7 27 15,18 0 7-15,-6-4 28 16,6-7 65-16,-4-1-17 16,-3-6-2-16,4-3-23 15,-12-1-50-15,4 6-3 16,-22 5-3-16,-2 8-2 16,-3 8-4-16,-23 8-3 15,2 7 2-15,-33 14-1 16,-19 2-1-16,-32 8-1 15,-19 1 1-15,-33 4 0 16,-1 0 0-16,-22 4-1 0,-10 0 0 16,-29-8 2-1,-16 0 0-15,-16-8 9 0,-8-9 5 16,-11-7 2-16,-8-8-1 16,-26-17-5-16,-5-12-5 15,-11-30-5-15,0-21-3 16,13-39-9-16,3-15-1 0,19-34-4 15,5-4 0-15,14-9 2 16,5 1 2-16,1 14 1 16,0 4 1-16,-4 15 1 15,2 13-2-15,0 15 1 16,5 16-1-16,0 16 0 16,0 8 0-16,-2 17 0 15,-8 8 0-15,-14 20 5 16,-8 8 1-16,-16 22 3 15,1 5-1-15,-11 7-4 16,2 9 0-16,-7-4-1 16,-14-2 0-16,-8-5 0 15,-17-5-1-15,-3-9 0 16,8-4 2-16,-19-10-3 16,-4-5 1-16,-4-1 0 15,-19-7 2-15,0 2 2 16,-1 1 0-16,-23 0-4 15,1 1 1-15,7-1 4 0,-13 0 3 16,1-5 8-16,10 2 0 16,-24-3-4-16,11 1 0 15,-9-2-5-15,-9 4-2 16,13 3 8-16,-10-1 3 16,11 16 2-16,-1-4 0 15,-7 16-7-15,16 6-4 0,-12 0-1 16,4 8-3-16,17 3-2 15,-12-2 0-15,19 2-2 16,9-8-1-16,-1-5-3 16,15-3-9-16,15-12-22 15,6 5-15-15,18-3-30 16,-4-3-16-16,7 6-25 16,0 2 0-16,11 3-48 15,9 9-93-15,-13 8 180 16</inkml:trace>
  <inkml:trace contextRef="#ctx0" brushRef="#br0" timeOffset="49496.58">1157 14216 767 0,'-8'-59'406'0,"10"19"-97"15,-2 1-61-15,-1 6-62 16,1 16-24-16,-3 6-6 0,-2 6-3 16,4 16-9-16,-4 10-13 15,3 19-47-15,0 17-12 16,-2 30-35-16,8 16-7 16,0 29-10-16,3 3-5 15,0 2-9-15,-2-4-2 16,0-20 1-16,2-7 0 15,-1-26 0-15,2-10-18 16,-1-19-58-16,0-10-42 16,3-15-77-16,1-12-69 0,4-16 169 15</inkml:trace>
  <inkml:trace contextRef="#ctx0" brushRef="#br0" timeOffset="50129.62">1860 14412 473 0,'21'-19'258'0,"-3"-2"-43"0,-1 3-25 16,-1 2-36-16,4 4-12 16,-7 5-7-16,8 2 0 15,-15 3-5-15,-7-2-3 16,7 4-22-16,-10-2-5 16,4 0-7-16,0 2-5 15,-1 0 5-15,-3 0-5 16,-26 8-7-16,-35 17 1 0,22-1-10 15,-6 4-10 1,-9 8-14-16,-5 7-6 0,11 8-14 16,-1 7-4-16,8-1-6 15,0-8-2-15,4-2 7 16,6-5 2-16,7-9 2 16,6-3-2-16,9-9-8 15,3-3-1-15,3-6 1 16,2 2 1-16,5 1 1 15,0 2-2-15,6 4-3 16,2-1-2-16,5 2-4 16,2-4-2-16,12-3-3 15,7 4-2-15,2-9-1 16,5 3 0-16,-3-6-1 16,-3-4 1-16,9 1 0 15,-2 1 3-15,4 6 0 16,-1-3 0-16,-4 4 6 15,2-4-11-15,-5-3-64 0,7 2-47 16,-8-5-46-16,0 8-228 16,4-10 273-16</inkml:trace>
  <inkml:trace contextRef="#ctx0" brushRef="#br0" timeOffset="50455.46">2129 15023 982 0,'-16'-6'563'0,"2"-2"-120"0,-7 0-183 16,6 1-53-16,-8 1-101 16,1 4-35-16,2 7-34 15,-14 1-20-15,17 9-13 16,1 2-4-16,13 7-2 16,8-6 2-16,13 6-2 15,0-6 0-15,13-2 5 16,2 2 0-16,0-1 3 15,-1-1 2-15,-5-5 38 16,-1 7 27-16,-10-1 32 16,-2 6 9-16,-14 8-28 15,-9-1-22-15,-10 7-34 16,-6-3-9-16,-1 2-10 16,-9-6-11-16,3-11-22 15,2-7-32-15,3-14-53 0,11-6 136 16,-2-10-42-16</inkml:trace>
  <inkml:trace contextRef="#ctx0" brushRef="#br0" timeOffset="50904.82">2655 14182 1181 0,'-11'-29'529'0,"-10"1"-242"16,2 3-41-16,-1 5-57 16,1 4-17-16,-6 4-32 15,8 9-16-15,-3 10-32 16,1 13-14-16,8 14-20 15,-9 0-8-15,12 16-11 16,-4 2-1-16,8 17-5 16,2 15-5-16,-3 8-4 15,16 10 0-15,3-3 0 16,6-10 5-16,-1 0 8 0,5-4 4 16,-3-9-3-1,0-3-5-15,10-15-10 0,-10-7-8 16,8-6-1-16,-2 1-3 15,-1-9-3-15,-2-4-1 16,-2-7-3-16,-2-4 1 16,-4-5-5-16,-4-6-13 15,3-3-39-15,1-1-39 16,0-5 74-16,10 1 149 16,5-6-90-16</inkml:trace>
  <inkml:trace contextRef="#ctx0" brushRef="#br0" timeOffset="52588.32">15052 8552 661 0,'-69'36'348'0,"53"-28"-68"16,-4-1-51-16,9 0-26 16,-1-1-30-16,13 1-41 15,8-2-4-15,7 1-18 16,6 0-5-16,-2-1-23 16,2 1-18-16,2 3-40 15,-1-7-10-15,5 1-4 16,-3-6 8-16,-1-6-51 15,2 4-51-15,-8-6 462 0,-4 0-323 16</inkml:trace>
  <inkml:trace contextRef="#ctx0" brushRef="#br0" timeOffset="52787.49">14903 8859 882 0,'0'2'475'0,"4"-2"-150"0,3 0-129 16,2 1-39-16,3-2-102 16,6-1-26-16,-8-14-25 15,5 4-30-15,2-4-90 16,-2-3-66-16,11 3 103 16</inkml:trace>
  <inkml:trace contextRef="#ctx0" brushRef="#br0" timeOffset="53359.01">15026 7991 469 0,'-11'-10'320'0,"-5"3"-9"0,-4 2-91 16,-7 1-17-16,-5 8-25 16,-8 7-10-16,-4 16-23 15,-5 5-19-15,-2 14-29 16,-1 6-16-16,0 9-14 16,1 10-7-16,-1 11-17 15,5 4-3-15,1 11 8 16,0 0 8-16,4-4 11 15,6 1-1-15,11-15-15 16,12-6-11-16,13-8-2 16,12-11 1-16,15-8-1 15,6-8-2-15,6-14-11 16,0-3-5-16,-3-6-7 16,-3-3-4-16,-5-5-2 15,-4-3-1-15,-3-2 5 0,3-1-9 16,-2-1-27-16,-1-3-29 15,-1-9-78-15,0-1-21 16,1-14-391-16,0 4 372 16</inkml:trace>
  <inkml:trace contextRef="#ctx0" brushRef="#br0" timeOffset="53570.43">14907 9021 925 0,'7'8'475'0,"-3"15"-142"16,2 9-57-16,-4 9-92 15,0 11-34-15,-6 2-46 16,-2 1-24-16,4-2-43 16,-1-7-10-16,3-8-9 15,-3-10-7-15,13-9-34 16,-13-8 23-16,11-5-11 15</inkml:trace>
  <inkml:trace contextRef="#ctx0" brushRef="#br0" timeOffset="54757.25">3358 14529 815 0,'-1'-26'441'16,"-6"-1"-111"-16,-8 2-94 16,2 4-24-16,-5 5-29 15,-6 0-18-15,-2 5-26 16,1 3-12-16,-2 16-35 15,2 16-16-15,-4 27-6 16,3 17-11-16,1 22-11 16,2 3-3-16,3 0-23 15,8-4-5-15,7-14 4 16,5-4 4-16,8-16 15 16,0-10 3-16,7-11-5 15,6-5-5-15,6-4-15 16,4 5-6-16,4-9-5 15,-2-6-2-15,2-7-1 16,2-7-1-16,5-12-10 0,-5-9-18 16,-4-15-57-16,-1-4-33 15,-4-5 315-15,7 6-181 16</inkml:trace>
  <inkml:trace contextRef="#ctx0" brushRef="#br0" timeOffset="54947.37">3620 14979 1057 0,'6'35'570'0,"0"-2"-157"15,0 7-144-15,-5-8-54 0,0 18-100 16,1 5-39-16,0-5-51 16,1 8-11-16,-2-24 7 15,2-4-14-15,0-9-13 16,0-7 64-16,3-14-55 15</inkml:trace>
  <inkml:trace contextRef="#ctx0" brushRef="#br0" timeOffset="55711.71">4143 14561 1002 0,'6'13'509'16,"1"2"-183"-16,-1 11-98 16,0 7-24-16,-1 16-72 15,1 2-27-15,4 4-46 16,3 3-17-16,3-4-22 16,1 0-5-16,-1-15 15 15,-2-7-19-15,-2-17-39 16,-3-4-57-16,-3-10-527 15,-9-9 431-15</inkml:trace>
  <inkml:trace contextRef="#ctx0" brushRef="#br0" timeOffset="55950.43">4023 14858 1000 0,'-2'4'529'0,"5"2"-159"16,6 2-111-16,2 1-27 15,0-4-89-15,1 2-42 16,-1-5-58-16,4 1-19 16,5-2-17-16,3-3 1 15,7-9-19-15,4-6-23 0,0-10-66 16,0 0-36-16,2 3 79 15</inkml:trace>
  <inkml:trace contextRef="#ctx0" brushRef="#br0" timeOffset="56479.21">4414 14427 876 0,'-12'-19'476'16,"-12"-2"-110"-16,-7 1-134 16,-2-1-40-16,-17 1-47 15,0 4-13-15,-1 2-27 16,2 8-14-16,3 14-19 16,2 7-8-16,3 19-24 0,5 7-6 15,-1 11-3-15,6 10-7 16,4 0-12-1,4 1-6-15,17 4-7 0,6 1-4 16,16 11-2-16,11 7-2 16,17 3 3-16,-1-7 2 15,10-11 2-15,-1-11 1 16,3-17 1-16,0-9 1 16,-3-23 0-16,6-10 1 0,-7-21-1 15,-10-9 10-15,-1-12 27 16,-12-10 12-16,-4-9 21 15,4-6 2-15,-4-11-4 16,-1 0-5-16,-8-3-11 16,-6 5-7-16,-12 12-18 15,-10-4-6-15,-10 6-5 16,-6 3-2-16,-4 5-2 16,0 15-3-16,-10 16-5 15,-2 8-2-15,-9 12-27 16,-1 4-18-16,14 7-23 15,8-2-20-15,20 1-56 16,3-4-13-16,7 6 305 16,2 5-155-16</inkml:trace>
  <inkml:trace contextRef="#ctx0" brushRef="#br0" timeOffset="59331.11">4995 15341 908 0,'-6'15'418'0,"5"-2"-177"16,1-5-42-16,3-3-38 15,-1-6-20-15,0-8-38 16,3-7-20-16,6-9-41 16,-1-12-16-16,3-15-14 15,2-3-1-15,-3-12-3 16,3 1 0-16,2 0 15 15,1-1 12-15,2 7 27 16,-2 5 13-16,-1 14 4 16,-3 2-2-16,-4 13-17 15,-4 6-6-15,-1 5-13 16,-3 8-6-16,1 8-11 16,3 8-4-16,7 15-10 0,-3 2-4 15,11 26-1-15,5 5-2 16,-5 15 0-16,9 7 0 15,-7-10 0-15,-6-12 0 16,-3-27 0-16,0-9-2 16,0-21-3-16,1-4 0 15,2-16 2-15,-5-10 0 16,-8-24 5-16,2-12 0 16,-1-16-1-16,-1-5-1 0,-3-1 0 15,-2-2 0-15,-3 12-2 16,3 10-1-16,5 29 10 15,0 17 6-15,4 24 11 16,-2 12 9-16,4 17-1 16,0 10 1-16,4 12-2 15,0 3-6-15,5 15-9 16,1 5-5-16,-4 6-5 16,3 5-1-16,2-13 9 15,2-10-17-15,6-15-37 16,-3-15-33-16,2-15 7 15,-4-2 269-15,-11-12-157 16</inkml:trace>
  <inkml:trace contextRef="#ctx0" brushRef="#br0" timeOffset="59810.01">5898 15030 1305 0,'-40'23'550'15,"31"-36"-317"-15,6-2-62 0,3-4-86 16,-2-3-23-16,6-1-33 16,3 0-10-16,2 3-11 15,10 3-1-15,-1 3 0 16,2 4 1-16,2 3-1 15,-7 3 1-15,-3 7-1 16,-5 5 2-16,-6 13 3 16,-1 4-1-16,-7 11-3 15,0 2-5-15,-6 5 16 16,0-1 12-16,-1-2 32 16,2 1 18-16,6-3 13 15,-1-3 2 1,3-9-12-16,-4-4-3 0,8-6-17 15,1-3-9-15,10-6-7 16,9 0-5-16,1-8-6 16,3-1-4-16,1-8-9 0,-1 5-7 15,-1-1-8 17,-1-2-2-32,0 2 4 0,0-9-11 0,2 3-23 0,-2-3-28 15,5-4 16-15,3 3 200 16,-3-7-126-16</inkml:trace>
  <inkml:trace contextRef="#ctx0" brushRef="#br0" timeOffset="60289.13">6129 14327 801 0,'-11'-16'417'16,"6"9"-147"-16,5 1-38 15,4 4-15-15,4 2-45 16,3-5-18-16,12 6-25 0,0-1-15 16,13 12-25-16,4 9-11 15,-6 11-13-15,6 10-5 16,-8 10-3-16,-2 8-1 16,2 6 3-16,-3-2 3 15,-4-4 5-15,-4 0-7 16,-8 3-9-16,-7 5-6 15,-16 6-14-15,-9-11-2 16,-10 2-11-16,-5-1-6 0,-4-12-3 16,6 0-10-16,2-19-29 15,3-14-20-15,13-9-64 16,-5-7-3-16,18-2 69 16</inkml:trace>
  <inkml:trace contextRef="#ctx0" brushRef="#br0" timeOffset="61551.14">7542 16066 1006 0,'1'27'474'0,"14"10"-186"15,2-10-28-15,11-8-55 16,8 9-41-16,3-18-57 16,-2-1-24-16,6-12-29 15,-3-6-9-15,10-6-15 16,4 6-9-16,15 2-14 16,15 3-1-16,4 10-2 31,8-6 0-31,4 1 3 0,11-1-1 0,25-7 0 0,10-6-2 15,32-4-2-15,-5-7 0 16,16-9 1-16,7 7 0 16,-7 1-1-16,18 8-1 15,-11 9 13-15,10 5 4 16,2 8 3-16,-12 5 2 16,13 13-14-16,-8 1-5 15,1-5-3-15,7 13 4 16,4-2 1-16,-1 10 0 0,10 17 0 15,-16-6-5-15,-16 14-1 16,-2-3 1-16,-21 5-1 16,-2-1 2-16,-6-8 10 15,-12 2 4-15,-20-9 18 16,-7-4 4-16,-15-3-2 16,-3-8-4-16,-22-13-14 15,-7-8-6-15,-24-21-2 16,-11-14-2-16,-6-30 2 15,-6-18 0-15,-8-28-3 16,-2-17-1-16,0-31-4 16,0-10-2-16,6-24-1 15,-3-13-1-15,5 16 2 16,2 0 0-16,-3 9 0 16,5 5 0-16,-12-17 2 15,7 5 0-15,-5-4-1 16,0 7-1-16,4 28 0 15,-10 14-1-15,3 38-1 0,-4 19 2 16,-11 27 0-16,-3 14 3 16,-16 21 2-16,-5 9 0 15,-22 15-1-15,-8 8 0 16,-17 10 0-16,-15 1 1 16,1 3 0-16,-17-5 2 15,-20-2 1-15,-9-5-2 0,-23-9-2 16,-8-2-2-16,5-6-2 15,-20-5 0-15,-10-5 2 16,-12-13 0-16,-25-9 0 16,13-1 0-16,-21-7 0 15,9 8 0 1,-6-7 0-16,-5-2-1 0,1-1 1 16,-3-4-1-16,-4-4 0 15,8 1-1-15,-10-4-3 16,8 1 2-16,-5 6 0 15,-5 4 1-15,8 10 0 16,-9 6-1-16,13 12-1 16,2 5 1-16,12 12-1 15,8-1 3-15,16-1-10 16,4 1-25-16,34-9-83 0,-3-7 69 16,29-3 5-16</inkml:trace>
  <inkml:trace contextRef="#ctx0" brushRef="#br0" timeOffset="62056.2">8453 14290 954 0,'-10'-44'407'0,"5"20"-195"0,0 17 12 15,9 25-36-15,0 16-1 16,2 29-47-16,3 10-12 15,3 19-26-15,-2 5-13 16,7 13-25-16,-3-1-14 16,-1-2-26-16,1 1-8 15,-8-13-6-15,3-2 1 16,-8-19-11-16,-1-8-22 0,0-24-51 16,0-15-18-16,9-18-63 15,10-11-290-15,-9-15 320 16</inkml:trace>
  <inkml:trace contextRef="#ctx0" brushRef="#br0" timeOffset="62447.39">8974 14606 700 0,'13'-10'360'0,"-5"9"-80"16,0 1-7-16,-9 5-32 16,-1 2-14-16,-3-2-35 15,-5 1-19-15,-6 4-42 16,-6 6-22-16,-10 14-31 0,-3 12-12 16,-7 10-1-16,-1-1-1 15,2 14-15-15,-2-1-7 16,1 1-10-1,-2-4-1-15,3-18 1 0,12-6 3 16,14-13 2-16,10 0-3 16,13-3-7-16,7-1-5 15,21 4-11-15,2-1-4 0,10 3-4 16,-2-5 0-16,-6-6 3 16,6-1 3-16,-3-8-34 15,2-4-41-15,12-6-44 16,4-7 93-16,20 1-8 15</inkml:trace>
  <inkml:trace contextRef="#ctx0" brushRef="#br0" timeOffset="62767.3">9505 15037 1015 0,'-14'-3'594'15,"-11"3"-108"-15,-17 0-181 16,-2 6-80-16,-5 7-96 15,3 3-39-15,8 7-40 16,6 4-9-16,17-2-20 0,4-4-5 16,15-1-6-16,3-7-2 15,7-4-3-15,2 0-1 16,8-2 0-16,5 6 6 16,2 3 30-16,0 5 12 15,-10 6 19-15,-3 3 0 16,-13 13-23-16,-5 0-11 15,-9 5-16-15,-7 0-5 16,-14-12 1-16,-4-1-12 0,0-17-12 16,-2-16-17-16,14-12 191 15,8-20-610-15,9-16 377 16</inkml:trace>
  <inkml:trace contextRef="#ctx0" brushRef="#br0" timeOffset="63099.54">9861 14405 1320 0,'1'-35'612'16,"-5"6"-276"-16,-17 13-117 15,-13 9-51-15,-13 23-49 16,-1 14-17-16,-4 25 9 15,3 14 6-15,4 12-8 16,-1 7-16-16,13 9-34 0,9 4-14 16,21 5-20-16,5-7-4 15,20-6-6-15,14-7-2 16,9-10 1-16,1-1-2 16,2-11-2-16,-7-9-2 15,-2-15 7-15,4-9-11 16,-7-10-37-16,4-3-31 15,0-10-41-15,2-2 243 16,6-19-117-16</inkml:trace>
  <inkml:trace contextRef="#ctx0" brushRef="#br0" timeOffset="64598.28">882 14661 732 0,'-1'-1'375'15,"0"0"-99"-15,0 1-79 16,0 0-2-16,0 0-39 16,0 2-37-16,1 2-44 15,0-4-19-15,20 5-26 16,35-4-8-16,-22-14 0 15,-6-4 10-15,-9 0-17 16,-7 2 447-16,-20 3-346 16</inkml:trace>
  <inkml:trace contextRef="#ctx0" brushRef="#br0" timeOffset="64777.75">885 14884 925 0,'2'23'506'0,"4"1"-157"16,13-2-113-16,-2-4-37 16,4-5-83-16,3-3-27 0,-5-5-12 15,2-2-46 1,-7-10-63-16,1-5-85 0,-3-13 61 16</inkml:trace>
  <inkml:trace contextRef="#ctx0" brushRef="#br0" timeOffset="65421.63">703 14123 438 0,'-10'-14'332'15,"0"6"29"-15,-8 6-110 16,4 9-8-16,-2 5-59 16,-9 5-31-16,3 20-40 15,-11 8-23-15,2 22-9 16,1 10-3-16,-4 12-6 16,3 2-1-16,1 6-10 15,7 3-1-15,7-6-6 16,6-3-9-16,9-17-6 15,7-2-1-15,9-25-7 16,7-2-2-16,10-14-12 16,-3-12-5-16,12 1-6 0,-6-13-2 15,-5-9 10-15,9 0-14 16,-12-9-39-16,1-2-37 16,-2-5-70-16,-9-1 93 15,3 2 17-15</inkml:trace>
  <inkml:trace contextRef="#ctx0" brushRef="#br0" timeOffset="66000.12">757 15184 400 0,'-3'-10'311'0,"1"-5"62"16,5-27-80-16,4 23-71 15,0-2-37-15,0 3-64 16,1 3-30-16,3 7-42 15,0-1-6-15,5 6 3 16,-2 3 0-16,2 0-7 0,0 1-3 16,-2 4-3-16,-3 0 0 15,0 3 4-15,-4 3-1 16,-1 6-8-16,-1 5-4 16,-8-2-10-16,0 5-2 15,-10 1 2-15,0 1 5 16,-1 4 19-16,-2-2 5 15,2 4 12-15,0-5 2 16,2-2 2-16,1 0 4 0,4-5 7 16,3-2 2-16,3-4-3 15,1 0 0-15,2-5-8 16,1-2-4-16,8-3-8 16,3-2-5-16,9 1-5 15,3 0-3-15,-3-3-9 16,1 0-6-16,-2-3-11 15,4 0-1-15,-3-4-9 16,-3-6-12-16,-2-7-61 16,7-3 40-16,3 9 7 31</inkml:trace>
  <inkml:trace contextRef="#ctx0" brushRef="#br0" timeOffset="67880.57">10686 14853 1052 0,'-5'-17'495'0,"-3"-1"-208"16,-7-4-67-16,-14 6-74 16,-7-2-32-16,-14 6-23 15,-2 7-2-15,3 13-11 16,-3 8-5-16,8 18-15 15,3 3-2-15,6 10 3 32,7 5-1-32,9 6-5 0,5 4-7 0,7-3-14 15,2-1-5-15,5-1 1 16,1-1 4-16,9-2-1 16,10-2-3-16,6-13-6 15,5-6-7-15,2-9-8 16,-2-9-1-16,1-8-1 15,2-2 1-15,4-6-6 16,2-2-17-16,7-1-63 16,-3-8-44-16,-2-11 26 15,-1-7-630-15,1-3 546 0</inkml:trace>
  <inkml:trace contextRef="#ctx0" brushRef="#br0" timeOffset="68323.82">10800 15349 597 0,'-1'-1'377'0,"0"0"30"16,0 0-127-16,1-1-109 16,1-9-10-16,3-12-40 15,14-30-8-15,-5 29-9 16,2-1-5-16,4 5-29 15,-3 2-18-15,2 6-29 16,-2 5-9-16,-3 10-6 16,3 4-1-16,-6 11 1 15,-4 6 0-15,-10 50 7 16,-5-26 4 0,-3 5 6-16,-2 8 21 15,0-2 7-15,-2-7 12 16,7-7 4-16,2-18-1 15,5-1-2-15,2-15-9 16,2 0-5-16,5-4-17 16,2-7-9-16,8 2-14 0,1-6-3 15,4-5-2-15,2-4 10 16,1-3-37-16,7-4-44 16,0 1-71-16,4-4-33 15,7-3 97-15</inkml:trace>
  <inkml:trace contextRef="#ctx0" brushRef="#br0" timeOffset="68675.9">11616 14864 707 0,'-22'-20'472'0,"13"10"19"16,-1 5-97-16,7 5-116 15,7 10-40-15,-5 10-77 16,2 9-27 0,0 19-53-16,0 7-12 0,7 11-12 15,-6-3-10-15,1-6-21 16,-1-5-8-16,0-7-10 15,4-2 9-15,-1-8-26 16,-3-4-28-16,5-9-64 16,-3-5-16-16,5-9 351 15,2-4-201-15</inkml:trace>
  <inkml:trace contextRef="#ctx0" brushRef="#br0" timeOffset="68895.42">11411 15316 981 0,'-10'-4'534'0,"5"4"-168"16,6 2-65-16,2 0-28 0,-3-2-88 16,0 0-46 15,8-1-62-15,15-2-37-16,35-7-31 0,-28 3 14 0,5-4-40 0,-4-2-33 15,-7-8-28-15,8 6 356 0,-5-5-222 16</inkml:trace>
  <inkml:trace contextRef="#ctx0" brushRef="#br0" timeOffset="69408.95">11355 15135 869 0,'2'30'455'0,"8"-11"-97"15,2-10-59-15,7-10-64 16,5 2-16-16,0-7-61 16,3-6-35-1,-3 4-64-15,-10-3-26 16,0 10-21-16,0 1-3 0,-3-2-4 15,12 2-2-15,-5-9-8 16,1 6-6-16,4-8-26 16,-2-1-22-16,4 1-31 15,-3-7-4 1,-2 5-11-16,-2 2 0 0,-4 4-8 16,-5 0-14-16,-4 0 82 0</inkml:trace>
  <inkml:trace contextRef="#ctx0" brushRef="#br0" timeOffset="70034.73">11766 14711 811 0,'-20'-18'399'0,"-7"6"-151"0,-3-3-49 15,2 6-88-15,0-2-2 16,-2 4-4-16,-10 1 0 15,-7 7-1-15,-4 8-7 16,-6 10-3 0,10 15-4-16,1 15-22 0,5 6-12 15,12 21-24 1,5 3-7-16,6 1-14 31,9 7-3-15,9-5-6-16,5-6-2 31,18-3-1-31,4-9-1 0,15-13 1 16,7-6 1-16,13-18 6 15,2-10 5-15,0-14 8 16,-1-6 4-16,-10-16-6 16,2-4 7-16,-5-15 28 0,1-8 11 0,-6-9 32 15,-3-8 3-15,-4 1-18 0,-15-7-11 0,-11-2-22 16,-8 1-12-16,-19-8-13 0,-4 5-3 0,-10 11-7 15,-9 4-2-15,1 25-5 16,1 13-3-16,0 17-4 16,1 8-16-1,6 11-48 1,3-2-31 0,1 0-30-16,8 6 324 15,10 2-160-15</inkml:trace>
  <inkml:trace contextRef="#ctx0" brushRef="#br0" timeOffset="71451.64">12227 15739 724 0,'15'8'423'0,"6"11"-61"16,-1-3-86-16,-2-5-128 16,-3-1-56-16,-7-14-62 15,-1-7-3-15,-1-12 14 16,-3-8 14-16,1-22 30 15,4-4 2-15,-2-24-6 16,0-17-3-16,2-8-14 16,-1-9-5-16,8 2-5 15,3 14-6-15,-3 22-6 0,1 17 0 16,-3 32 0-16,-4 14 2 16,3 23 2-16,-10 10-3 15,5 21-8-15,1 12-6 16,3 24-15-16,9 13-4 15,-4 8-4-15,6 5-1 0,0-11 0 16,-6-9-1-16,5-20-3 16,-3-16-2-16,1-30-3 15,2-14-1-15,-3-20 3 16,-3-11 1-16,-4-20 2 16,-4-12 3-16,-1-15 0 15,-5-4-3-15,4 2 18 16,0 1 9-16,0 10 18 15,5 7 10-15,-1 27-3 16,3 15-4-16,0 24-11 16,2 13-5-16,2 16-13 15,6 9-6-15,4 9-6 16,-4 0-3-16,4 9-1 16,-3-6 2-16,2 10-19 15,-11-1-23-15,4-1-47 16,-4-6-38-16,0-3 290 15,19 1-153-15</inkml:trace>
  <inkml:trace contextRef="#ctx0" brushRef="#br0" timeOffset="72037.58">13204 15529 731 0,'-8'42'424'0,"5"-42"-54"16,3-1-51-16,1-15-87 16,1 2-29-16,6-11-38 15,1-8-5-15,3-5-41 16,2-1-24-16,3 8-49 16,-2 8-22-16,-3 12-18 15,1 10-2-15,-4 11 0 0,-5 7 2 16,-3 14 0-16,-3 6 0 15,-1 7-1-15,0-1-2 16,1-5 0-16,5-13-1 16,3-8-2-16,3-5 0 15,6-12-1-15,3 0 1 16,3-7 4-16,7-3 0 16,2 7 13-16,-4-5 11 15,-3 4 21-15,0 4 18 0,-6 5 16 16,1 10-3-16,-8 15-11 15,-7-1-15 1,-8 7-26-16,-5 1-7 0,-3 2-10 16,-7 1-2-16,0-7-18 15,-4-7-13-15,5-12-38 16,5-4-31-16,-7-9-15 16,12-1 288-16,-6-7-150 15</inkml:trace>
  <inkml:trace contextRef="#ctx0" brushRef="#br0" timeOffset="72467.31">13459 14907 589 0,'-4'-15'418'16,"-3"-1"47"-16,11 5-121 15,-1-3-135-15,2 2-22 16,3-1-46-16,0-2-9 16,11 10-18-16,-2-4-11 15,1 8-18-15,11 4-11 16,-5 12-17-16,7 10-5 16,2 16-8-16,1 12-3 15,5 10-5-15,1 2 0 0,3 6 4 16,1 2 8-16,-8 12-6 15,-8 8 5-15,-12 3-3 16,-12-4-9-16,-7 2-1 16,-1-1-10-16,-17-4-6 15,-10-4-3-15,-16-28-3 16,-8-8-7-16,7-22-17 16,3-9-10-16,13-11-47 15,6-6-20-15,4-6-47 16,10-5 23-16,9-13 68 15</inkml:trace>
  <inkml:trace contextRef="#ctx0" brushRef="#br0" timeOffset="74507.42">13993 16668 1265 0,'-14'8'571'16,"10"-8"-272"-16,4-2-67 15,10 1-59-15,7 0-47 16,11 3-51-16,15 9-13 0,21 6-27 15,20 5-7-15,23 2-9 16,8-12-2-16,29-12-3 16,2-10-3-16,19-14-4 15,23 2 1-15,6 1-3 16,21 3 8-16,3 0 18 16,-10 1-1-16,2 8 4 15,-22 3-6-15,-3 7-19 16,-14 13-1-16,-24-2 0 15,-13-4 4-15,-18 9-16 16,-12-14-23-16,-17-4-81 16,-13-12-37-16,-34-21-100 15,-40-11 518 1,0 23-229-16</inkml:trace>
  <inkml:trace contextRef="#ctx0" brushRef="#br0" timeOffset="74999.63">14329 14245 665 0,'-3'-26'301'0,"8"21"-115"16,9 5 21-16,10 3-1 16,0-1 2-16,14-2-15 15,4-2 0-15,18-8-18 16,17-1-16-16,32-1-36 15,18 0-19-15,37 12-33 16,12 5-15-16,13 13-27 16,16 1-14-16,3 4 13 15,12-2 13-15,-7-2 20 16,5 2 16-16,6-4-7 16,-5-2-11-16,8-11-15 0,-13-4-10 15,2-11-17 1,-16-9-5-16,4-5-6 0,-6 0 1 15,-10-5 5-15,6 12-14 16,-27 5-53-16,-5 2-34 16,-12 23-31-16,-7 1 311 15,-12 23-153-15</inkml:trace>
  <inkml:trace contextRef="#ctx0" brushRef="#br0" timeOffset="75609.42">15357 15209 1398 0,'26'-13'564'0,"-15"13"-361"16,-4 4 19-16,5 31-67 15,-7 14-25-15,-1 28-64 16,-2 14-7-16,-6 0-18 16,-2-1-10-16,3-1-13 15,2-12-4-15,1-5-7 16,8-1 0-16,-4-21-5 15,6 5-26-15,0-13-64 16,3-3-39-16,12-2 68 16</inkml:trace>
  <inkml:trace contextRef="#ctx0" brushRef="#br0" timeOffset="76134.63">16004 15208 591 0,'9'-16'358'0,"4"13"-19"16,-2 1-59-16,-2 7-54 15,-1 2-14-15,-7-3-19 16,-1 2-5-16,-7-3-31 15,-3 0-21-15,-8 5-38 16,-3 7-17-16,-9 2-26 16,-8 3-14-16,-5 6-13 15,-7-2-3-15,-10 10-3 16,6 4-1-16,6 12 6 16,9 5 3-16,13-3 10 15,4-4 7-15,5-13 3 16,5-1 0-16,3-7-2 15,3-2 2-15,3-1-1 16,-1-3-4-16,4 5-7 16,4 3-4-16,4 8-8 0,4 4-5 15,2 5-4 1,5 3-4-16,2-15-6 0,6 1-1 16,15-13-4-16,0-11 1 15,14 1-1-15,-7-13 0 16,-5-7 0-16,-2 1 0 15,-10-5-1-15,4-2-11 16,-5 0-37-16,0-3-22 0,-5-9-53 16,3 3 14-16,2-10-222 15,-6-5 228-15</inkml:trace>
  <inkml:trace contextRef="#ctx0" brushRef="#br0" timeOffset="76570.11">16404 15559 1225 0,'-2'10'542'0,"-15"-2"-286"0,-1-3-67 16,0 10-66 0,-15-7-34-16,5 6-22 0,-4 11-8 15,1-2-31-15,7 4-1 16,12 1-4-16,11-5-5 16,13-5-2-16,11-1-4 15,11-2-2-15,-9-6 5 16,1 1 10-16,-5-2 12 15,-7-2 42-15,9 6 5 16,-10 0 31-16,3 5-1 0,-6 5-33 16,-10 3-8-16,-5 7-39 15,-6 2-13-15,-9 1-10 16,1-4-3-16,-31 5 10 16,39-29-41-1,5-3-24-15,2-9-21 16,10-1 239-16,-14-19-135 15</inkml:trace>
  <inkml:trace contextRef="#ctx0" brushRef="#br0" timeOffset="76970.87">16983 14898 1137 0,'-26'-5'521'15,"-5"5"-217"-15,2 5-63 16,-7 5-51-16,4 3-24 16,-8 6-35-1,-4 9-10-15,6 11-26 0,-2 1-14 16,11 11-21-16,8 3-10 15,8 10-16-15,4 8-7 0,7 6 1 16,2 4 3-16,10-2 7 16,3-2 3-16,9-3 1 15,1-1 4-15,6-4-3 16,0 7-6-16,0-9-11 16,-2-6-10-16,-5-15-10 15,0-11 2-15,-4-17-23 16,0-6-18-16,3-12-37 15,4-2-33-15,6-8 264 16,1-3-142-16</inkml:trace>
  <inkml:trace contextRef="#ctx0" brushRef="#br0" timeOffset="77897.17">8128 14962 788 0,'2'15'400'0,"-4"-14"-116"16,-2-5-3-16,5-3-90 15,7 2-24-15,7 3-66 16,8 2-24-16,0-1-28 15,3 0-18-15,1-8-13 16,-3-4-4-16,6-4 20 16,-7-3-20-16,-4 2-57 15,-3 4-45-15,-8 6-148 16,0 5 146-16</inkml:trace>
  <inkml:trace contextRef="#ctx0" brushRef="#br0" timeOffset="78094.17">8172 15123 1085 0,'-1'24'479'0,"5"-7"-231"0,-3 0-49 16,7-9-60-16,9-1-31 15,4-14-48-15,1-4-19 16,-3-5 0-16,1 5-39 15,-1 0-103-15,1-7 529 16,6 0-368-16</inkml:trace>
  <inkml:trace contextRef="#ctx0" brushRef="#br0" timeOffset="78629.14">7815 14808 760 0,'-8'-31'371'15,"-9"11"-103"-15,1 3-75 16,-5 8-45-16,-12 3-18 15,3 15-38-15,-9 5-9 16,-1 21-19-16,15 5-2 16,4 16 9-16,7 5-1 0,10 4 7 15,6 10 1-15,6-12-2 16,6-2 2 0,2-8-7-16,9-7-11 0,6-11-26 15,-2-6-14-15,-3-11-13 16,-7-9-2-16,3-5 0 15,0-4 2-15,8-5-11 16,-6-4-26-16,-1-1-52 16,2-1-27-16,-3 0 60 15</inkml:trace>
  <inkml:trace contextRef="#ctx0" brushRef="#br0" timeOffset="79216.92">7967 15323 515 0,'0'-2'341'0,"0"1"34"0,0-1-76 15,2-11-82-15,2-2-23 16,13-35-62-16,-5 26-23 16,2 6-37-16,2-4-16 0,3 5-22 15,0 14-11-15,3 3-14 16,-4 10-3-16,5 14 1 16,-6-1 1-16,-9 3 2 15,-3 3 0-15,-10 0 0 16,2 1 0-16,-8-1-2 15,-1 1-1-15,1-9-2 16,0-4-2-16,9-6-3 16,2-3 0-16,6-6-3 15,-2-2-1-15,6-3 5 16,1-3 5-16,3-2 4 16,4 0 3-16,-3-2 11 15,-1 1 4-15,5 4 17 16,-5 4 13-16,-1 4 17 15,-1 5 3-15,-6 6-6 16,-8 0-8-16,-2 4-19 16,4 5-7-16,-4 0-8 0,10 5-4 15,-6 4-13-15,-7-3-3 16,-3 4-4-16,-3 1-1 16,-8-7 0-16,2 0-1 15,2-9 3-15,-2-2 5 16,7-9-24-16,-2-2-24 15,-4-7 277-15,3 3-200 16</inkml:trace>
  <inkml:trace contextRef="#ctx0" brushRef="#br0" timeOffset="80564.53">17700 15348 778 0,'3'-17'364'0,"-3"6"-119"16,0 1-51-16,-10 1-18 16,2 1-4-16,-5 5-8 15,-7 1-3-15,-2 4-20 16,-4 5-10-16,-6 13-29 16,-2 4-15-16,2 19-20 0,2 8-9 15,4 7-12-15,3 8-3 16,6-3-3-16,5 3-2 15,5 0-6-15,6-3 0 16,6-1-4-16,4-9-2 16,9-6-7-16,4-7-6 15,12-6-7-15,2-10-3 16,7-10 0-16,5 1 0 0,-3-15 15 16,8 7-15-16,-12-14-52 15,-7-3-37-15,-2-6 300 16,-5-9-193-16</inkml:trace>
  <inkml:trace contextRef="#ctx0" brushRef="#br0" timeOffset="81110.67">17913 15864 1002 0,'-31'-31'480'0,"29"30"-185"15,-1-1-47-15,8 2-57 16,-5 0-30-16,0-1-24 0,15-2-14 16,37-13-25-16,-27-1-13 15,0 1-31-15,1 1-15 16,-2 8-27-16,3 7-4 15,-7 7-3-15,-2 5-1 16,-3 7 1-16,-5 3 1 16,-5 6 0-16,-2 1 0 15,-8 4 0-15,-2 1-1 16,-5 0-1-16,1-6-1 0,4-9 0 16,1-11-2-16,6-5-1 15,2-5 0-15,3-6 0 16,7 0 0-16,1-6 0 15,5 4 0-15,2 3 0 16,-3 4 1-16,6 8 0 16,-9 0-1-16,-2 11 5 15,0 0 5-15,-7 5 17 16,-1 1 7-16,2-2 3 16,-5 7-4-16,-2-4-14 15,-4-2-6-15,-2-5-5 16,-3-5 9-16,-5-6-25 15,0 0-22-15,-7-7-48 16,7-5-13-16,2-4 24 16,3-2 32-16</inkml:trace>
  <inkml:trace contextRef="#ctx0" brushRef="#br0" timeOffset="81434.05">18585 15347 1320 0,'-4'-10'600'0,"1"5"-266"15,2 4-75-15,1 10-94 16,0 10-32-16,-1 15-44 15,2 9-10-15,2 8-20 16,3 6-8-16,1-4-19 16,4 8-7-16,5 2-12 15,-4-1-4-15,1 3-3 16,-9-10 6-16,-4-11-17 16,0-7-19-16,-5-21-77 15,2-5-39-15,-4-15 39 16,-3-8 36-16</inkml:trace>
  <inkml:trace contextRef="#ctx0" brushRef="#br0" timeOffset="81622.59">18382 15793 1039 0,'0'-12'500'16,"14"9"-183"-16,5 1-48 15,9-3-39-15,2 1-26 16,4-9-58-16,1 0-30 15,2-2-71-15,7 3-20 16,-3 4-20-16,-8-10-22 0,-2-4-47 16,-8-5 359-16,0-16-240 15</inkml:trace>
  <inkml:trace contextRef="#ctx0" brushRef="#br0" timeOffset="82051.64">18750 15154 942 0,'-35'-42'499'16,"0"4"-149"-16,-10 10-116 15,-2 13-43-15,10 25-60 16,0 19-20-16,4 19-29 16,1 10-14-16,-1 24-18 15,10 4-9-15,10 18-16 16,6 6-7-16,12-5-10 15,3-3-3-15,15-8-5 16,4-9 0-16,10-7 1 16,3-16-1-16,6-23-1 0,5-15 1 15,-1-23 18-15,-2-2 17 16,-9-19 32-16,-2-2 11 16,-8-14-1-16,0-5-12 15,-4-11-28-15,-5-4-12 16,-3-7-10-16,-5-6 0 15,-8 5 2-15,-8-4 0 0,-11 1-4 16,-6 4-2-16,-6 5-4 16,6 12 2-16,-6 18-16 15,-1 10-12-15,1 13-46 16,-10 4-29-16,10 3 312 16,1 3-914-16,-6-3 595 15</inkml:trace>
  <inkml:trace contextRef="#ctx0" brushRef="#br0" timeOffset="83026.55">19222 15978 605 0,'-7'20'335'0,"7"-8"-30"0,1-2-59 15,-6-10-28-15,8 3-4 16,-4-7-30-16,11 3-13 16,1-4-41-16,5-2-24 15,5-12-31 1,-5-11-14-16,15-16-22 0,-1-13-4 16,8-14-5-16,0-4-4 15,-5-9 16-15,-1-1 6 0,-4 10 11 16,-4 1 7-16,-4 23-7 15,-7 13-3-15,-10 22-3 16,-4 11-3-16,-5 26-12 16,-3 10-8-16,0 29-15 15,1 12-7-15,0 14-4 16,1 3-2-16,8-4 0 16,4-5 0-16,2-20-1 15,7-9-1-15,6-20-2 16,-1-15-2-16,6-20 0 15,-4-10 1-15,-7-27 3 16,11-7 0-16,-4-14 2 16,4-6 1-16,2-2 12 15,-7-1 11-15,2 7 22 16,-1 10 11-16,-1 18 5 16,-3 13-4-16,-1 18-11 15,-3 7-6-15,3 20-12 16,2 11-4-16,4 18-9 0,5 8-5 15,1 7-6-15,3-1-1 16,-2-4-2-16,-2 0 1 16,-10-3-23-16,-2 0-16 15,-11-6-30-15,-3-5-5 16,4-9 167-16,-15-10-974 16,-3-14 699-16</inkml:trace>
  <inkml:trace contextRef="#ctx0" brushRef="#br0" timeOffset="84824.04">17092 16554 272 0,'0'-13'221'0,"2"13"41"16,-2 0-23-16,0 1-1 0,0-1-8 16,0 0-27-16,4 12-44 15,3 1-25-15,31 29-45 16,-12-28-15-16,9-6-6 16,8 6-1-16,7 1-5 15,9 6-9-15,5-6-19 16,5 0-10-16,19 3-15 15,4 0-2-15,7 6-5 16,3 1 0-16,4-3-5 16,1-1 3-16,17-6 22 15,2-2 12-15,13-6 15 16,-1-6-3-16,1-10-19 16,7-5-11-16,-2-9-9 15,6-6-2-15,7 1-1 16,-3-5-1-1,-2 4-1-15,0 6 5 0,5 1 9 0,-4 5 1 16,-1 4 3-16,7 3-4 16,-21 9-8-16,-1 2 3 15,-12 4 3 1,-12 2 1 0,-13 2 2-16,-6 3-3 0,-22-2 23 0,-14-4-11 15,-11-6 31-15,-12-6 260 0,-16-7-241 16</inkml:trace>
  <inkml:trace contextRef="#ctx0" brushRef="#br0" timeOffset="86259.34">19351 14205 773 0,'-26'10'351'0,"-3"-6"-153"15,7-3-55-15,-3-3-25 0,1 0-35 16,2 1-20-16,7 1-10 15,10 8-2-15,17 2 26 16,3-3 1-16,26-1-6 16,13-4-2-16,17-9-29 15,25 4-15-15,17-4-16 16,6 2-6-16,16-4-3 16,5 3 1-16,-2-1-1 15,1 3-1-15,9 2 5 16,-8 2 2-16,2 0 1 15,8-2 1-15,-7 9 3 16,-2-1-2-16,-4 1-1 16,-8 3-6-16,-13-6 13 15,-6 4 18-15,-8 4 28 16,-8 0 15-16,-4-1-2 16,-3-4-15-16,-15-6-22 15,-4-1-7-15,-16-1-14 16,-5 1-4-16,-10 4-6 0,-8 0 0 15,-9 10 1-15,-4 7 2 16,-7 18 4-16,-5 9 2 16,-8 18 2-16,-4 1-2 15,-4 17-2-15,-2 5-1 16,-1 5-2-16,-2 10-1 16,2-2 0-16,3 2 0 0,6-3-3 15,4-3 0-15,9 5-3 16,4-7-1-16,4 6-3 15,3-1 1-15,0-5 0 16,4 2-1-16,7-10 1 16,1-8-1-16,5-13 0 15,6-2 0-15,-4-14 0 16,-1-7 0-16,-9-6 1 16,-10-8 1-16,-4-5 2 15,-2 1-1-15,-2-5 2 16,-4-2 1-16,-5-3 3 15,-6-1 2-15,-13 0 1 16,7 4 1-16,-14 1-1 16,3 3-1-16,-16-1 3 15,-10 5 1-15,-6 1 4 16,-10-1 2-16,5 5-5 16,-8-5-4-16,-9 3-4 15,-13-5-2-15,-18-2-2 0,-4 1-2 16,-5-2-1-16,7 3 0 15,2 4-1-15,2-1-10 16,4-1-32 0,6 5-21-16,-11-10-36 0,6-1 4 15,8 0-459-15,1-14 400 16</inkml:trace>
  <inkml:trace contextRef="#ctx0" brushRef="#br0" timeOffset="87157.4">20363 15742 807 0,'-5'0'407'16,"3"2"-107"-16,0 2-36 15,2-4-44-15,-2 0-18 16,2 6-40-16,0 14-9 15,-2 29-28-15,1-25-12 16,0 10-19-16,-1 2-13 0,3 9-26 16,2 2-7-16,2-4-14 15,2 4-8-15,2-13-11 16,1-5-4-16,1 0-4 16,1-9 0-16,4 0 3 15,4-3 3-15,10-5 7 16,2-3 2-16,2-9-3 15,4 0-3-15,-6-9-6 16,3-5-3-16,-1-7-3 16,-2-7 0-16,0-4 5 15,-6-4-9-15,2-1-24 16,-3-3-20-16,-9-6-39 16,-1 0 91-16,-5 2-17 15</inkml:trace>
  <inkml:trace contextRef="#ctx0" brushRef="#br0" timeOffset="87369.35">20830 15616 957 0,'-18'14'478'16,"1"20"-169"-16,-5 1-7 16,-1 24-116-16,6 11-25 15,0 13-53-15,3 6-9 16,8-7-34-16,-4-3-16 15,6-13-22-15,9-9-7 16,9-4-15-16,4-7-23 0,6-15-9 16,-4-3-283-16,4-26 220 15</inkml:trace>
  <inkml:trace contextRef="#ctx0" brushRef="#br0" timeOffset="87772.58">20962 15072 640 0,'2'-35'465'15,"-2"9"30"-15,-1 1-193 16,4 8-49-16,-1 1-56 0,-1 0-16 15,3 0-24-15,3 6-17 16,7 7-35-16,8 9-17 16,10 24-32-16,-1 10-13 15,9 24-15-15,-2 7-1 16,4 18 10-16,6 8 3 16,-4 14 22-16,-2-3 9 15,-7-4-1-15,-11-3 2 16,-12-6-23-16,-12 2-12 15,-22-9-16-15,-9-10-3 0,-14-17-25 16,-8-14-21-16,10-17-37 16,0-14-19-16,19-19 205 15,5-13 20-15,19-11-57 16</inkml:trace>
  <inkml:trace contextRef="#ctx0" brushRef="#br0" timeOffset="111742.37">3460 1273 690 0,'-2'13'347'0,"6"17"-121"16,3 8-20-16,9 25-58 0,1 10-36 16,7 19-45-16,-2 13-16 15,3 1-32-15,0 10-2 16,-6-4-1-16,-4-4-2 16,-4-7 6-16,-1-12 4 15,-4-23 15-15,0-10 9 16,-5-24 6-16,-1-5 3 15,-2-16 8-15,-4-11 0 16,-7-22-5-16,-4-14-9 16,-12-31-24-16,-1-12-10 0,-4-27-9 15,0-13-1-15,14 0 4 16,-2 2 3-16,20 14 4 16,8 11 1-16,11 10-5 15,12 6-4-15,9 12-8 16,2 0-1-16,4 9-1 15,2 6 1-15,-1 12 4 16,1 7 0-16,5 19 5 16,-7 16 2-16,-11 29 6 15,-5 13 4-15,-17 26 11 16,-3 8 5-16,-14-1 2 16,-11 1 1-16,-17-9-8 15,-5-8-3-15,-4-13 3 16,0-12-10-16,4-18-33 15,3-7-32-15,5-10-78 0,3-8-38 16,4-6-111-16,3-1 1 16,13-6 163-16</inkml:trace>
  <inkml:trace contextRef="#ctx0" brushRef="#br0" timeOffset="112062.58">4009 1776 552 0,'20'44'315'0,"-4"15"-64"16,-4 6 22-16,-7 12-52 16,-4-2-38-16,2 2-49 15,-2-4-7-15,3-20-34 16,-1-13-14-16,1-24-15 16,7-9-7-16,0-13 12 15,1-11 4-15,1-15-1 16,-5-17-1-16,4-11-32 15,-2-6-9-15,6 3-15 16,-2 12-1-16,1 16 7 16,3 13-2-16,-1 19-3 15,-3 3-3-15,4 14-12 16,-3 10-1-16,-2 6 3 16,7 8 1-16,-3-1 11 15,-3-4-15-15,14-5-69 16,-4-7-105-16,8-14 104 15</inkml:trace>
  <inkml:trace contextRef="#ctx0" brushRef="#br0" timeOffset="112513.05">4505 1234 1097 0,'-9'-65'507'15,"7"34"-234"-15,6 18-57 16,-2 23-79-16,5 12-30 0,9 25-23 15,-3 10-4-15,10 24-24 16,0 6-12-16,-1 13-22 16,3 8-8-16,-1 3-6 15,4-5 0-15,-6-17 4 16,2-10 2-16,-3-29 5 16,-5-4 3-16,-4-18 1 15,-5-13 7-15,-2-13 6 16,-7-10 1-16,-10-25-3 15,1-15-7-15,-6-23-14 16,11-11-6-16,16 0-8 16,1 3-3-16,14 23-6 15,-1 17-2-15,2 27-4 16,-3 14 0-16,-2 20 8 16,2 10 4-16,-9 11 10 15,5 5 3-15,-5 9 5 0,-5-2 1 16,-5 2-1-16,-5 2 2 15,-10-5 1-15,-10-1 2 16,-9-8 15-16,3-10-9 16,-12-22-62-16,-5-13-41 15,4-24-136-15,-11-28 283 16,12-27-84-16</inkml:trace>
  <inkml:trace contextRef="#ctx0" brushRef="#br0" timeOffset="112749.66">4992 1060 709 0,'49'-15'386'0,"-6"43"-115"15,-3 11-8-15,-7 49-52 16,3 14-42-16,-2 20-30 16,2 11-10-16,-1-7-23 15,-10-6-14-15,-5-16-20 16,-6-13-16-16,4-23-30 15,-4-10 11-15,5-17-42 16,-2-5-51-16,-1-16-505 16,6-10 388-16</inkml:trace>
  <inkml:trace contextRef="#ctx0" brushRef="#br0" timeOffset="112894.4">5642 1721 910 0,'34'24'453'15,"-9"22"-177"-15,-1 12-17 16,-12 8-97-16,-9-1-52 16,-6-2-52-16,-3-11-13 15,3-9-20-15,-1-8-30 16,1-16 5-16</inkml:trace>
  <inkml:trace contextRef="#ctx0" brushRef="#br0" timeOffset="113240.69">5886 1658 624 0,'32'-27'209'0,"2"16"-213"16,-7-3-11-16,-4 8-64 16,4 6-6-16,-4-7 5 15,4 1 59-15,-2 3 187 16,-1 0 83-16,-11 12 143 15,-9 7-16-15,-22 21-85 16,-8 12-46-16,-17 21-89 16,-7 13-12-16,1 4 2 15,5-1-6-15,15-20-36 16,17-12-17-16,21-23-33 0,12-11-13 16,26-9 3-16,2-7 2 15,20-2-4-15,-5-1-7 16,-3-1-17-16,-8 0-2 15,-24 2-19-15,-1 2-21 16,-20 3-33 15,-4 1 83-31,-2-3-31 0</inkml:trace>
  <inkml:trace contextRef="#ctx0" brushRef="#br0" timeOffset="113758.45">6557 2066 502 0,'-1'-1'309'0,"0"-6"-19"0,-1 3 28 15,9 9-56-15,5-5-52 16,11 6-76-16,7 5-35 15,7-7-43-15,10 6-17 16,5-6-22-16,-7-4 7 16,4-6-44-16,0-4-34 0,-3-7-313 15,6-6 244-15</inkml:trace>
  <inkml:trace contextRef="#ctx0" brushRef="#br0" timeOffset="114228.81">7531 1057 1054 0,'10'27'498'0,"-4"21"-238"15,-4 12-9-15,-3 23-108 16,0 7-58-16,-3 22-56 16,3 7-13-1,0 3-9-15,-2-1 1 0,1-17 9 16,0-6 5-16,2-15-40 15,0-9-32-15,1-18 27 16</inkml:trace>
  <inkml:trace contextRef="#ctx0" brushRef="#br0" timeOffset="114577.6">8014 1379 605 0,'-2'-1'380'0,"-13"7"-6"0,-5 12-55 15,-17 11-77-15,-11-4-31 16,-14 10-38-16,3 0-18 16,-7 10-20-16,6 5-17 15,8 7-42-15,2-1-22 16,25-2-26-16,10-5-5 0,16-7 3 15,6-4 4-15,11-6 6 16,8 2-1 0,15-2-2-16,3 3-4 0,-7-4-10 15,5 0-3-15,-12-11-4 16,-1-6-2 0,5-8-3-16,-5-5-17 0,8-5-60 15,2-3-28-15,7-4-112 16,12-3-71-16,10-4-137 15,11-4 244-15</inkml:trace>
  <inkml:trace contextRef="#ctx0" brushRef="#br0" timeOffset="114926.8">8511 1899 868 0,'0'13'468'0,"-11"-6"-119"15,0 5-50-15,0 3-53 16,1-4-46-16,5-6-44 15,2-4-21-15,5-7-41 0,2 3-10 16,-4 2-11-16,0 0-8 16,8-19-17-16,7-36 1 15,-17 27 3-15,-7 4 5 16,-5 8 9-16,-2 7-4 16,-3 18-6-16,2 8-6 15,-1 16-10-15,4 4-8 16,7 8-13-16,4 2-4 15,9 11-8-15,4 4-2 16,6 4-1-16,0 2 0 0,2-14 1 16,-2-7 1-16,0-14-1 15,4-9-10-15,1-16-39 16,2-7-19-16,3-19-42 16,3-11-16-16,2-13 284 15,2-9-145-15</inkml:trace>
  <inkml:trace contextRef="#ctx0" brushRef="#br0" timeOffset="115750.29">11164 790 1449 0,'-42'-65'526'0,"9"2"-433"15,8 9 18-15,-5 25 2 16,-2 18 4-16,-7 20 1 16,1 18-18-16,6 29-17 15,5 17-9-15,4 19-21 16,3 20-10-16,3 26-23 16,1 10-10-16,3 23-6 15,4-3-2-15,6-4 1 0,-2-16 0 16,-2-21 2-1,-7-3 3 1,-6-20 3-16,-3-3 3 0,-11-17-2 0,-2-16-6 16,-22-16-7-16,-9-7-8 15,-7-14-7-15,-10-14-5 16,6-28-7-16,8-13 0 16,27-12-1-16,7-9-5 15,35 9-10-15,14 1-5 16,10-2 5-16,21 10 10 0,6-14 19 15,7-2 7-15,22-5 8 16,4-9 0-16,9-3 8 16,0 1 7-16,-13 5 12 15,-6 5 8-15,-10 17 14 16,-7 15 2-16,-18 15 4 16,-12 10 2-16,-21 24-3 15,-5 12-5-15,-3 24-14 16,-6 7-10-16,4 3-11 15,1-6-2-15,4-21 0 16,6-9 4-16,9-20 8 16,3-10 4-16,5-3 5 15,0-12 3-15,-2-7 6 16,-7-7-3-16,-9-10-2 16,-1 1-4-16,-4-3-9 0,-5-1-3 15,-6-1-6-15,3-1-1 16,-12-4-21-16,5 1-17 15,-1-8-37-15,0-3-25 16,16-11 252-16,0-5-938 16</inkml:trace>
  <inkml:trace contextRef="#ctx0" brushRef="#br0" timeOffset="116119.62">11404 1021 1062 0,'20'-45'539'0,"-14"54"-141"15,-4 21-38-15,-2 22-114 16,-10 23-41-16,-3 21-103 16,1 4-21-16,3 23-37 15,4 18-21-15,-1-2-15 16,3 1 0-16,-2-23 7 16,5-18 0-16,6-32-32 15,5-13-37-15,11-31-50 16,2-19-30-16,11-27-43 15,-7-24 5-15,0-36 33 16,2-12 29-16,-13-29 59 16,2-8 35-16,-13-5 74 15,-6-2 23-15,6 22 67 16,-6 22 16-16,4 47-46 0,8 32-15 16,-14 56-39-16,2 22-10 15,-4 37-5-15,-10 12-3 16,5 11-14-16,-3 3-10 15,8-2-4-15,0-7-2 16,8-22-54-16,4-12-17 16,10-24 102-16,14-16 182 15,11-25-139-15</inkml:trace>
  <inkml:trace contextRef="#ctx0" brushRef="#br0" timeOffset="116384.87">12049 1935 1293 0,'0'-29'620'16,"-14"10"-276"-16,-8 15-93 16,-10 9-19-16,-9 16-87 15,4 9-31-15,-3-1-32 16,12 2-10-16,15-2-23 16,8-2-13-16,19 2-13 15,9-2-4-15,12-6 0 16,6-2 0-16,-8-10-1 15,2-7-1 1,-18-7-4-16,-4-6-1 0,-4-9-29 16,-8-9-13-16,13-8 30 15,-11-11 177-15,-1-18-123 0</inkml:trace>
  <inkml:trace contextRef="#ctx0" brushRef="#br0" timeOffset="116719.2">12119 1900 779 0,'8'64'415'15,"7"-7"-59"-15,1 1-26 16,2-2 5-16,-1-5-67 16,1-8-87 15,0-9-34-31,-5-19-56 0,0-11-4 0,1-22-15 0,6-12-6 0,2-21-12 16,5-4-12-16,3 4-24 15,-4 4-6-15,-5 19-4 16,-3 13 0-16,-3 19-1 15,-1 16-1-15,1 18 2 16,-3 3-1-16,-2-1 3 16,0-5-1-16,7-10 5 15,3-7 5-15,0-11 13 16,-1-12 5-16,-6-12 1 16,-4-8-4-16,2-6-13 15,-4 0 0-15,1 3-34 16,3 6-25-16,1-1-73 15,10 6-59-15,4 0-98 16,6-1 369-16,7 9-115 0</inkml:trace>
  <inkml:trace contextRef="#ctx0" brushRef="#br0" timeOffset="117274.6">13023 1898 761 0,'17'0'330'16,"-2"3"-84"-16,-7-3-32 15,-8 3 24-15,0-1 34 16,-10 4-30-16,6 10-16 15,-11 1-67-15,-4 10-42 0,-6 4-54 16,-5 2-21-16,3 4-16 16,6-2-1-16,10-4-19 15,1-7-6-15,12-5 0 16,5-5-15-16,10-5-44 16,14-2-25-16,-5-7-38 15,6-1-17-15,1-14-7 16,0-7 13-16,6-10 33 15,-7-8 32-15,-4-6 51 16,-5 1 40-16,-6-8 60 16,-3-2 31-16,-11-6 72 15,-4-2 2-15,-9 11-19 16,-1 14-23-16,0 29-74 16,1 21-25-16,2 45-33 15,-1 13-4-15,1 28 9 16,0 4-3-16,3-13-3 15,5-7-1-15,10-29-8 0,6-19-5 16,12-38-1-16,6-22 1 16,6-41 19-16,5-14 6 15,-5-33 12-15,-3-13 13 16,-21-22 8-16,-3-19 7 16,-10 0 4-16,-6 19-11 15,6 60-24-15,-3 40-8 16,-5 75-15-16,-6 28-3 0,-7 41 0 15,-5 18-2-15,2 30 0 16,0 6 12-16,9-10-44 16,9-9-17-16,16-35-38 15,8-22-29-15,18-18 14 16,5-9 249-16,12-15-120 16</inkml:trace>
  <inkml:trace contextRef="#ctx0" brushRef="#br0" timeOffset="117797.9">14196 887 1230 0,'-1'-56'558'0,"-9"1"-208"0,4 5-61 16,1 25-87-16,2 15-45 15,3 38-83-15,0 25-37 16,2 27 3-16,1 26-5 16,0 37-15-16,2 13-4 15,-6 22-6-15,-3-1-2 16,1-30 7-16,3-22 3 15,7-44 0-15,5-23 2 16,4-32-4-16,5-7-4 0,10-18-3 16,3-13-1-16,9-11 6 15,2-9 7-15,-6-17 14 16,0-3 6-16,-15-10 4 16,1 6 4-16,-9 14 9 15,-11 14-2-15,-1 21-3 16,-7 7-10-16,-4 21-17 15,0 9-4-15,-6 18-9 16,-4 3-1-16,-2-1-3 16,-8-5-2-16,-1-16 0 15,4 2-8-15,-12-11-34 16,1-9-22-16,1-8-32 16,0-9 50-16,12-20 21 0</inkml:trace>
  <inkml:trace contextRef="#ctx0" brushRef="#br0" timeOffset="118170.49">14604 1834 898 0,'29'54'486'15,"-2"3"-97"-15,-6 0 7 16,-13 3-103-16,-10-5-54 16,-6-8-105-16,-1-6-29 15,7-23-28-15,5-8-18 0,9-16-16 16,6-14 1-16,10-21 1 15,9-6-10-15,11-11-11 16,-4 2-1-16,-3 9 7 16,-8 6 10-16,-15 15 22 15,4 10 2-15,-1 17 2 16,1 8-3-16,2 16-11 16,0 8 4-16,-2 15-4 15,-4 12-1-15,-10 18-9 16,-7 11-5-16,-17 9-5 15,-14 4-5-15,-10-3-7 16,-8 3 0-16,2-3-26 16,1-5-18-16,-11-21-28 15,-2-26 8-15,-5-34-140 16,5-13-258-16</inkml:trace>
  <inkml:trace contextRef="#ctx0" brushRef="#br0" timeOffset="119718.84">16593 1149 1232 0,'-2'-19'534'0,"1"10"-264"15,1 16-42-15,-1 29-63 16,-1 17-40-16,1 36-63 15,-2 16-10-15,3 33-29 16,0 13 6-16,0 23 24 16,-3 3 8-16,0-11 25 0,0-11-11 15,3-30-36-15,3-14-12 16,3-26-15-16,2-11-3 16,-1-27 4-16,-1-8-6 15,0-21-29-15,-4-10-23 16,-2-13-81-1,0-13-35-15,0-20-570 0,0-9 509 16</inkml:trace>
  <inkml:trace contextRef="#ctx0" brushRef="#br0" timeOffset="121664.82">16551 1323 856 0,'-4'-18'392'0,"4"-4"-162"16,4-4-30-16,11 4-55 15,7 4-29-15,24 5-55 16,12 3-1-16,15 8 4 16,5 5-14-16,-4 11-15 15,0 5-5-15,0 17-16 16,-3 5 0-16,-13 13-1 0,-13 0 1 16,-30 10 6-16,-15 7 3 15,-28 7 3-15,-18 8 1 16,-16 5-5-16,-7-6-4 15,3-10-2-15,18-11-1 16,13-29 0-16,18-12-4 16,17-23-10-16,3-7-7 0,17-6-10 15,3 3 3-15,10 12 11 16,1 7 6-16,-3 15 10 16,-2 8 7-16,-7 19 10 15,-5 11 12-15,-14 15 22 16,-7 2 5-16,-22 4 6 15,-6 1-8-15,-14 0-18 16,-4-5-12-16,4-10-13 16,0-12 0-16,0-22-11 15,1-12-19-15,2-29-83 16,4-14-47-16,18-19-93 16,7-18 63-16,12-18 99 15</inkml:trace>
  <inkml:trace contextRef="#ctx0" brushRef="#br0" timeOffset="121888.34">17504 1301 803 0,'33'-5'448'0,"-14"16"-69"0,-5 16-31 16,-13 29-81-16,-3 13-64 15,-10 41-81-15,-4 19-24 16,-9 25-29-16,-2 14-13 15,-1 4-32-15,2-13-6 16,9-21-3-16,12-14 5 16,10-29-35-16,8-14-25 15,14-14-88-15,-4-17 217 16,8-22-90-16</inkml:trace>
  <inkml:trace contextRef="#ctx0" brushRef="#br0" timeOffset="122190.59">17966 2293 1397 0,'-9'1'582'0,"-12"22"-404"15,-3 13 7-15,-4 12-93 16,1 5-23-16,4 5 1 16,9-1-13-16,11-3-24 15,13-4-4-15,15-6-2 16,3-9 2-16,13-10 7 15,-1-4 3-15,2-13 13 16,2-6 2-16,-7-6-1 0,-5-10 1 16,-16-5-8-16,-14-4-3 15,-16-8-3-15,-9-5-1 16,-9-12-23-16,5-2-20 16,8-2-69-16,9 8-36 15,13 15-80-15,7 2 95 16,8 4 47-16</inkml:trace>
  <inkml:trace contextRef="#ctx0" brushRef="#br0" timeOffset="122393.56">18393 2269 1015 0,'-10'28'581'0,"-5"11"-167"0,-21 16-79 16,-3 6-60-16,-3 16-111 15,-5-1-21-15,9 5-66 16,9 5-22-16,23-24-20 15,14-5-11-15,23-22-18 16,1-15-1-16,5-11 1 16,-3-13 1-16,3-18-5 15,8-5-25-15,5-27-2 16,9-6 260-16,-3-12-188 16</inkml:trace>
  <inkml:trace contextRef="#ctx0" brushRef="#br0" timeOffset="122599.7">18872 1800 1184 0,'-9'3'554'0,"-3"32"-234"0,-8 10-39 15,-10 33-50-15,4 11-64 16,-12 24-69-16,-1 6-30 16,4-1-38-16,-4-2-5 15,18-30-8-15,4-9-3 16,9-25 2-16,8-6-38 15,5-16-60-15,11-8-64 0,14-20-297 16,4-20 298-16</inkml:trace>
  <inkml:trace contextRef="#ctx0" brushRef="#br0" timeOffset="122873.66">19237 2072 1216 0,'-7'-4'494'0,"-18"16"-342"16,-26 9-3-16,-23 23-25 16,-8 14-11-16,-4 15 22 15,11 2 4-15,27-2-22 16,13-8-21-16,29-15-42 16,11-6-16-16,17-10-13 15,11-5 0-15,14-2-1 16,4-4-1-16,11-5-5 15,2-2-3-15,-5-6-4 0,-2-1 5 16,-13-4-19-16,-14-4-18 16,-10 2-43-16,-3-2 123 15,-7-1-59-15</inkml:trace>
  <inkml:trace contextRef="#ctx0" brushRef="#br0" timeOffset="123892.98">16738 3854 1021 0,'-17'-18'482'16,"-9"9"-294"-16,-28 17 21 16,-16 7-2-16,-15 26-78 15,-7 12-15-15,-9 18 4 16,2 15-12-16,10 13-18 16,12 3-5-16,28-5-20 15,11-8-10-15,30-9-15 16,8-5-7-16,23-9-15 15,15 4-5-15,10-15-5 16,10-10 1-16,17-11-16 16,2-18-23-16,10-10-60 15,0-9-41-15,-7-18-132 16,3-3 217-16,-9-24-3 16</inkml:trace>
  <inkml:trace contextRef="#ctx0" brushRef="#br0" timeOffset="124056.64">16962 4185 1133 0,'-3'38'510'16,"-5"38"-250"-16,-3 15-38 15,-3 20-83-15,4 8-41 16,4-11-49-16,3-3-15 16,3-18 4-16,7-12-10 0,4-18-68 15,2-14-59-15,11-20 51 16</inkml:trace>
  <inkml:trace contextRef="#ctx0" brushRef="#br0" timeOffset="124535.31">17037 3951 866 0,'-4'-69'473'15,"2"33"-178"-15,-4 28-28 16,-3 7-37-16,3 16-96 15,2-2-35-15,7 4-33 16,8 11-15-16,13 22-15 16,8 11-4-16,10 41-8 15,7 20-7-15,1 27-8 0,-5 21-3 16,-9-3 0-16,-12-7-2 16,-4-16 13-16,-19-23 10 15,0-19 12-15,1-12 9 16,-16-38 8-16,14-5 0 15,-7-31 16-15,-10-23-1 16,-6-32-14-16,2-24-8 16,-8-51-30-16,4-18-6 15,18-24-7-15,6-2-4 0,16 24-2 16,17 19-1-16,9 44 1 16,-9 12 0-16,4 32 2 15,-3 17-1-15,2 11 4 16,8 14 3-16,-5 9 3 15,-4 4 1-15,-12 14 0 16,-11 10-2-16,-17 10 1 16,-13 1 0-16,-22-3 7 15,-5 0-6-15,-6-12-27 16,-3-8-49-16,16-23-121 16,3-20-91-16,14-36 163 15</inkml:trace>
  <inkml:trace contextRef="#ctx0" brushRef="#br0" timeOffset="125236.96">17600 3536 374 0,'32'-13'297'0,"-9"6"25"15,-10 20-45-15,-3 14-11 16,-5 24-51-16,2 21-20 15,7 30-37-15,-2 10-20 16,6 24-4-16,5 7-8 16,0-2-30-16,-3-3-1 0,2-14-28 15,-9-15-16-15,-1-18-13 16,3-8-8-16,-11-23-9 16,2-7 0-16,-6-18-1 15,0-11-2-15,-2-18 5 16,2-13 3-16,-1-28-3 15,1-19-1-15,4-31-11 16,6-16-2-16,6-18-4 16,4 5-2-16,3 15-1 15,-2 19-2-15,-5 35-3 16,-2 17 0-16,-8 28 3 16,-3 6 0-16,0 22 3 15,-3 0 0-15,5 7-2 16,-1 6 0-16,3 3 0 15,4 4-1-15,2 4 1 16,-1-3 0-16,3-4 0 0,-3-7 1 16,4-13 0-16,5-4-1 15,2-18 3-15,5-3 2 16,-7-12 3-16,2-6 2 16,0-10 0-16,4-4 1 15,6-7 16-15,-3-2 4 16,-2-1 9-16,-4 2 3 15,5 3-11-15,0 5-2 16,2 16-2-16,-1 3-1 16,0 17 8-16,4 13 5 15,15 10 11-15,-7-2 3 0,-2-9-5 16,2-3-6-16,-12-13-16 16,12 0-6-16,2-6-12 15,-2-2 0-15,-3-14-3 16,-2 3-5-16,-9 3-29 15,-2 3-17-15,-9 13-52 16,-8 0-13-16,-12 7 152 16,-6 10 83-16,-15 18-59 15</inkml:trace>
  <inkml:trace contextRef="#ctx0" brushRef="#br0" timeOffset="125715.88">17527 5517 1048 0,'-32'-18'479'0,"-21"20"-225"16,-4 10 11-16,-17 12-34 15,-5 22-46-15,1 28-43 16,-1 10-31-16,19 25-45 16,18-5-18-16,26 6-29 15,14 0-3-15,27-15-3 16,9-4 2-16,24-27-4 16,11-12-2-16,9-22-1 15,1-13 4-15,4-22-13 16,0-10-19-16,3-24-36 0,2-3-45 15,-5-24 61-15</inkml:trace>
  <inkml:trace contextRef="#ctx0" brushRef="#br0" timeOffset="126423.2">17929 5222 765 0,'-1'11'448'0,"-1"11"-137"0,-5 26-35 16,-1 19-21-16,-7 20-84 15,0 13-22-15,2 16-45 16,2 4-20-16,8 6-39 16,-3 0-12-16,6-8-14 15,-6-17-3-15,11-24 1 16,5-19 3-16,5-28 22 16,8-4 11-16,-1-26 18 15,6-7 5-15,2-24-4 16,3-15-1-16,4-22-7 15,-2-8-1-15,10-11-7 16,-5 4-3-16,3 24-4 16,-12 13-2-16,-16 33-5 15,-4 11-3-15,-11 25-11 16,9 15-5-16,-17 14-8 16,6 12-5-16,2-3-4 15,-2-3 11-15,24-5-25 0,-6-12-21 16,7-18-78-16,10-3-103 15,5-20-200-15,9-4-34 16,14-12-106-16,6-8-51 16,3-11 146-16,-2-9 66 15,-8-10 301-15,-9-6 212 16,-14-7 212-16,-8-3 47 16,-18 5-14-16,-8 6-16 15,-15 17-78-15,-6 17-41 0,-10 27-89 16,0 24-44-16,-5 27-41 15,-1 16-13-15,3 19-7 16,-12-6-2-16,9-1-2 16,10-8-1-16,14-22-2 15,12-14-5-15,17-24 1 16,1-9 3-16,10-17 7 16,-2-5 2-16,0-19-1 15,3-2-5-15,-6-8 1 16,6 2 5-16,-8 11 8 15,-5 3 3-15,-7 17-7 16,-5 11-6-16,-5 17-15 16,-5 16-7-16,-1 16-9 15,3 2-3-15,2 3 6 16,7 3-7-16,12-11-25 0,3-12 55 16,11-6-778-16,-1-13 562 15</inkml:trace>
  <inkml:trace contextRef="#ctx0" brushRef="#br0" timeOffset="126597.27">19299 6053 1570 0,'0'24'696'16,"6"26"-387"-16,-6 11-64 0,-2 13-143 15,-7-5-39-15,2-9-30 16,4-12-2-16,6-17 69 15,9-4-73-15</inkml:trace>
  <inkml:trace contextRef="#ctx0" brushRef="#br0" timeOffset="127450.09">19279 5227 1593 0,'-14'-59'662'0,"4"45"-435"16,4 15-64-16,5 23-121 16,2 9-20-16,7 11-2 15,6 8-4-15,7 18-5 16,3 9-7-16,8 24-4 0,-4 16 1 16,-5 7-1-16,-1 1 2 15,-7-9 1-15,-2-16-1 16,2-25 3-16,0-9-2 15,-1-27-11-15,-1-14 15 16,-1-26 33-16,0-13 21 16,2-32 44-16,6-16 2 0,-3-25 4 15,5-9-2 1,7 8-10-16,-6 9-7 0,10 30-20 16,-11 11-7-16,-10 32-13 15,-5 9-5-15,-10 26-11 16,0 14-9-16,0 15-10 15,-3 5-6-15,2 14-6 16,2 2 0-16,-4-13-5 16,12-8-17-16,-2-26-51 15,8-10-50-15,9-15-109 16,-1-12-19-16,10-17-75 16,-3-11 1-16,2-15-91 15,0-6-28-15,-4-6 106 16,-6-3 76-16,-5-2 326 15,-2 14 133-15,-7 0 118 16,5 13-7-16,-6 13-90 16,2 9-38-16,-3 30-56 15,-3 3-8-15,0 31-20 0,-8 0-28 16,0 16-40-16,0 7-12 16,1-6-10-16,6-5-2 15,10-15-4-15,6-13-2 16,4-19-1-16,1-7 0 15,-4-13 3-15,-4-10-7 16,0-11 29-16,-2-10 21 16,-1-25 33-16,1-8 16 15,5-10-17-15,9 6-16 0,6 24-22 16,-7 9 2-16,2 35 3 16,-4 7 4-16,-9 16 7 15,7 17 1-15,-10 9 5 16,-2 11-1-16,-1 23-11 15,-6 3-7-15,-7 16-12 16,-5 6-8-16,-11 10-6 16,2 7-3-16,-8-6-8 15,-6-6-2-15,-17-22-6 16,-8-14-11-16,0-20-21 16,5-15-14-16,13-29-49 15,8-9-22-15,7-22-29 16,-2-11 9-16,23-4-38 15,6-5 113-15</inkml:trace>
  <inkml:trace contextRef="#ctx0" brushRef="#br0" timeOffset="128094.79">19840 5871 680 0,'10'26'383'0,"11"16"-49"16,2 14-28-16,-2 15-74 16,-6 6-53-16,-9 0-88 15,-6-1-33-15,-9-13-28 16,-4-15-6-16,-1-13 1 15,1-15-33-15,7-21 140 16,2 0-102-16</inkml:trace>
  <inkml:trace contextRef="#ctx0" brushRef="#br0" timeOffset="128310.02">19805 5611 939 0,'0'-27'77'16,"0"7"-15"-16,-1-23 73 0,0 9-9 15,-5 11-25-15,3 4-18 16,-1 8-32-16,-4 2-19 16,0 1-16-16,1-2-4 15,-3 4-5-15,-5-6-2 16,5 0 7-16,1 3-22 16,1-7-24-16,6 3 25 15</inkml:trace>
  <inkml:trace contextRef="#ctx0" brushRef="#br0" timeOffset="128488.97">19920 5602 773 0,'21'30'440'0,"3"-8"-46"16,-9-4-41-16,-7-3-110 15,-5-1-51-15,-3 7-101 16,0-1-44-16,6 3-36 15,4-4-5-15,8-5-2 16,0-4-22-16,8-5-57 16,-3-5-34-16,4-6 57 15</inkml:trace>
  <inkml:trace contextRef="#ctx0" brushRef="#br0" timeOffset="132740.12">21843 5471 1084 0,'-14'-38'540'0,"-7"1"-248"15,-15 2-81-15,-6 10-38 16,-15 31-86-16,-1 19 12 16,-11 43 16-16,-10 19 11 15,6 29 21-15,-2 6-16 0,20 13-34 16,13 6-23-16,21-8-31 16,4 1-12-16,15-15-16 15,6-10-6-15,9-17-4 16,9-14-3-16,14-30-4 15,0-15-30-15,10-27-59 16,6-15-24-16,14-15 37 16,1-15-196-16,6-7 217 15</inkml:trace>
  <inkml:trace contextRef="#ctx0" brushRef="#br0" timeOffset="133033.44">22377 5525 1179 0,'-28'10'585'0,"-11"13"-285"16,-10 10-46-16,-6 8-35 16,3 22-77-16,6 6-9 15,16 23-6-15,7 4-9 16,14 7-24-16,7 0-13 15,5-20-29-15,9-4-11 16,15-14-23-16,7-4-8 16,10-10-5-16,3-13 6 0,-1-20-35 15,0-9-27-15,6-21-70 16,4-7-43-16,-3-19-335 16,-2-9 338-16</inkml:trace>
  <inkml:trace contextRef="#ctx0" brushRef="#br0" timeOffset="133727.56">22705 5585 995 0,'0'2'490'0,"8"31"-197"16,-6 10-11-16,2 19-63 16,0 4-37-16,0 11-34 15,2 6-18-15,1 3-41 16,-2 4-21-16,1-7-29 15,1-2-11-15,-3-14-15 16,0-9-1-16,1-15-22 0,-2-15-27 16,1-14-62-16,0-9-23 15,-1-8-42-15,-2-14-11 16,-1-7-11-16,-2-4-26 16,-6-16 10-16,-3-2 34 15,-6-14 63-15,-5-13 50 16,-3-20 99-16,1-10 44 15,-2-12 75-15,11 8 29 0,8 22 2 16,11 17-15-16,3 28-28 16,2 14-17-16,-1 14-19 15,-2 3-14-15,11 7-21 16,3-2-6-16,9-6-12 16,0-4-5-16,11-6 2 15,7-1-5-15,14 10-13 16,3 11-7-16,-14 16-17 15,2 12-5-15,-28 13 0 16,-9 3-1-16,-13 9 3 16,-13 4-2-16,-14 0-1 15,1 1-2-15,-9 1-4 16,-8-5-1-16,8-7-2 16,-5-8 0-16,12-19-2 15,15-5-1-15,11-9-4 16,8-4-1-16,16 0 1 15,3 1 0-15,9 8 5 0,-5 7 0 16,-9 9 1-16,-2 6 3 16,-11 4-1-16,-3 4 6 15,-5 9 13-15,-1 3 11 16,-11 4 15-16,0 1-1 16,-9-9-10-16,-8-4-10 15,-1-14-14-15,-3-9-4 16,1-17 1-16,4-7-11 15,2-20-31-15,5-10-24 0,11-13-16 32,8-5 193-32,10-6-98 0</inkml:trace>
  <inkml:trace contextRef="#ctx0" brushRef="#br0" timeOffset="134027.1">23748 5677 1224 0,'7'-4'626'0,"-24"5"-201"16,-13 3-100-16,-21 7-141 15,-12 7-55-15,-1 17-41 16,-7 4-1-16,2 26-8 16,9 9-4-16,8 10-19 15,15 6-14-15,23-8-13 0,10-9-3 16,16-18-9-1,8-6-3-15,15-19-9 0,9-9-4 16,11-12 5-16,-1-9-10 16,1-11-19-16,-5-2-8 15,-7-11 31-15,-1-3 169 16,-4-16-118-16</inkml:trace>
  <inkml:trace contextRef="#ctx0" brushRef="#br0" timeOffset="134374.34">23858 5183 954 0,'5'12'511'0,"-3"4"-124"16,7 0-10-16,3 1-94 15,9 3-50-15,7 3-72 16,9 7-21-16,-9 3-36 15,9 12-11-15,7 19-14 16,-1 6-8-16,14 22-14 16,-4 0-9-16,-8 3-17 15,-2 3-2-15,-11-1-2 16,-15 2 3-16,-14-7 1 16,-12-7 0-16,-20-7-5 15,-7-7-3-15,-15-11-6 0,-3-4-5 16,-4-19-13-16,2-9-13 15,10-22-32-15,2-6-25 16,15-17-2-16,9-3 171 16,2-2-79-16</inkml:trace>
  <inkml:trace contextRef="#ctx0" brushRef="#br0" timeOffset="142851.74">5854 7963 181 0,'63'-98'77'0,"-59"27"-51"16</inkml:trace>
  <inkml:trace contextRef="#ctx0" brushRef="#br0" timeOffset="145347.18">14056 8893 48 0,'419'13'53'16,"-47"-3"0"-16,-63-4-3 16,12 3-7-16,-10-3-8 15,10 1 1-15,13 1-6 16,-9 0-12-16,13 0-14 16,6-6-2-16,10 1-20 15,2-2-23-15,8 0-33 16,-4 2-7-16,1 0 21 15,0 6 29 1,-4-1 35-16,-1 4-5 0,-2-4 2 16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7" units="cm"/>
          <inkml:channel name="Y" type="integer" max="17402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2" units="1/cm"/>
          <inkml:channelProperty channel="Y" name="resolution" value="1000.1149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06T21:39:06.951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7620 11329 297 0,'-9'-14'212'0,"-2"9"30"16,-3 0-64-16,2 4-57 16,4 6-14-16,3 6-16 15,-1 1-1-15,3 0-2 16,0-5-1-16,2-4-3 16,0-3-1-16,0 1-8 15,0-1-7-15,1-1-15 16,0 0-10-16,0 0-11 15,5-9-2-15,11 7-7 16,35-31-1-16,-25 30-5 16,7 0-4-16,-9-3-4 0,3 7 0 15,2 2 3-15,-4 1 3 16,5-4 2-16,3-1-1 16,0-3-3-16,0-3-3 15,-1 8-3-15,-4-8-1 16,-1 4 0-16,0 0 0 0,-1-1 1 15,3 4 1-15,-7-5-1 16,1 9 0-16,-5-3-2 16,-4-3-1-16,3 3-1 31,-9-7 1-31,-6 3 2 0,-1 3 2 0,-10-1 1 16,4 3 1-16,-11-1-3 15,-3-2-2-15,-3 2-1 16,-9-2-2-16,0-3 1 15,2 3-1-15,-3 3-1 16,0-1 0-16,1 6-1 16,-3-1 0-16,1 2 0 15,2 3 0-15,5-2 0 16,-3-5 0-16,5-1 0 16,4-1 0-16,2-2 0 15,8 4 0-15,8 0-1 0,2-1 0 16,4-2-2-16,-4 0 1 15,0-2 2-15,1 1 2 16,11-3 3 0,-4-2 3-16,40-15 7 0,-28 15 7 15,4 0 9-15,3 4 2 16,5 2-8-16,0 7-7 16,0 5-9-16,-2 2-2 15,-4 2-1-15,-2-8-1 16,-4 1 0-16,0-1 0 0,-5-6 0 15,0 0-5 1,-4-3-51-16,3 0-33 0,0-1-93 16,-4-6-72-16,5 2 160 15</inkml:trace>
  <inkml:trace contextRef="#ctx0" brushRef="#br0" timeOffset="1663.46">6544 11362 444 0,'-23'-3'201'15,"0"-6"-71"-15,1-1-10 0,0-1 17 16,4 0 6-16,4 3-4 16,8 3-4-16,4 3-27 15,2-4-14-15,3 6-19 16,-3 0-11-16,0 0-8 15,0 1-4-15,16 4-5 16,33 21-1-16,-22-33 2 16,6-1 3-16,9-6-1 15,8-5-2-15,10 0-10 16,5 3-8-16,-2 7-13 16,-5 6-5-16,-9 1-5 15,-3-3-2-15,-1 0-1 16,-1 2 0-16,2 3-1 15,-1 4 0-15,-9-2 1 16,-8-5-1-16,-6-2 0 16,-11-2 1-16,-5-2 2 0,-3 0 2 15,-11 3 2-15,4-1-1 16,-7 1-1 0,-5 2-2-16,-10 1-1 0,-9-1-1 15,-4 7-1-15,-3 0 0 16,0 3 0-16,1 5-2 15,-4-3 0-15,5 0 0 16,0-3-1-16,0-5 0 16,2-2 1-16,-4-2-1 15,-2 5 1-15,3 1 0 0,6 6-1 16,2 3 0-16,6-1-1 16,4 3 1-16,4-1 0 15,2 0 0-15,4-1 0 16,3-8 0-16,6-2-3 15,4 5-1-15,4-10 5 16,6 4 1-16,6-2 4 16,3-3 0-16,9-2-4 15,7 1 0-15,15-2-2 16,1 0 1-16,5 6 0 16,-4-5 0-16,-12 6 0 15,-1-4 1-15,-9-4-1 16,-4 5 1-16,-5-5 0 15,-1 7 0-15,-8-3 0 16,-1 5-1-16,-6-5 2 16,0-6 0-16,-3 8 1 0,-1-2 1 15,-1 5-25-15,0 0-27 16,0 0-87-16,-1 0-76 16,0 0 130-16</inkml:trace>
  <inkml:trace contextRef="#ctx0" brushRef="#br0" timeOffset="11220.85">7888 11578 359 0,'-13'-9'261'0,"7"-2"38"16,0-1-32-16,2-1-64 16,2 1-24-16,-4 2-38 15,3 2-4-15,1 5-19 16,-2 3-6-16,5 3-15 15,-1-3-13-15,0 0-11 16,4 13-4 31,0 11-4-47,8 30 2 0,-2-11-9 0,-4 0-4 0,5 17-13 0,-1 5-9 0,1 0-10 16,5 5-5-16,-2-10-7 15,2-2-2-15,3-10-4 16,2-4 0-16,5-3-2 0,1-6 1 15,5-1-1-15,-2 2 1 16,-5 0 0-16,-3 0 0 16,-6 0 0-16,-1-5 1 15,-3-7 0-15,-1-2-1 16,-7-6 1-16,-4 1-1 16,-4-7 0-16,3 1-2 15,6 0-4 1,-4-10-34-16,-1-1-18 0,0 0-62 15,-1-1-32-15,0 0-30 16,-1 0-10-16,1 1 1 16,0 0 12-16,0 0 22 15,-2 0 12-15,-7-1 40 16,-3 0 0-16,-34-10-13 16,27 2 0-16,-4-4-8 15,2 2 0-15,0-2 50 16,-1 1 19-16,7 0 57 15,2 1 44-15,2-2 69 16,3 3 21-16,2 2 10 16,2 4 1-16,4 4-16 15,-4-1 0-15,3 2 3 16,1-2-6-16,0 0-10 16,1 1-5-16,0 0-6 15,0 0-1-15,2 0-17 0,22 7-13 16,42 26-27-16,-32-5-10 15,9 13-16-15,-7 1-5 16,-12 1-8-16,4-4-2 16,-10-11-4-16,7-6 4 15,-8-14 20-15,-5-7 14 16,0-9 21-16,-10-7 1 16,-2-16-17-16,-8-11-14 0,4-10-20 15,4-1-6-15,7 7-21 16,11 13-25-16,-3 12-91 15,3 10 36-15,0 19 41 16</inkml:trace>
  <inkml:trace contextRef="#ctx0" brushRef="#br0" timeOffset="12074.28">7959 13011 704 0,'-2'8'382'0,"2"0"-75"15,0 3-38-15,5 10-78 16,1 6-23-16,2 11-53 16,-1 4-18-16,2 17-37 15,-1 0-13-15,-3 5-17 16,0 1-8-16,-3-15-13 16,1-5-5-16,2-16-54 15,3-4-45-15,7-14-144 16,-6-14 144-16</inkml:trace>
  <inkml:trace contextRef="#ctx0" brushRef="#br0" timeOffset="12494.05">8229 13196 694 0,'0'-16'358'16,"3"0"-105"-16,7-3-34 15,-1-6-79-15,-2 0-27 16,-5-5-38-16,5 2 2 16,3 5 5-16,0 2 7 15,5 9 14-15,-7 2-3 0,5 8-15 16,-2 2-12-16,-4 7-24 16,4 5-9-16,-8 8-14 15,-1 10-5-15,-7 8-7 16,-4 5-3-16,-6 7-2 15,-2 0-1-15,1 4-3 16,3 2 1-16,-4-7-1 16,8 0 3-16,-4-14 7 15,5-4 3-15,12-7 12 16,-1-4-1-16,14-7-7 16,-2-6-5-16,5-7-12 15,2-3-5-15,5-15 0 16,5-3 3-16,6-8-29 15,-4-5-24-15,3-2-83 16,1-1-63-16,4 10-416 16,8 7 410-16</inkml:trace>
  <inkml:trace contextRef="#ctx0" brushRef="#br0" timeOffset="12912.7">8844 12982 981 0,'-10'-8'497'0,"1"2"-181"16,-4 6-102-16,1 6-39 0,-1 12-69 16,-1 3-28-16,1 10-23 15,-4 4-4-15,10 3-2 16,1-1-2-16,9-1-3 16,9-3 0-16,5-1-10 15,3-2-1-15,7 2-1 16,1 2-4-16,2-3-9 15,-3-2-4-15,-7-5-7 16,-5-4 0-16,-8 3-1 16,-4 0 0-16,-9 2-1 15,-6 4-3-15,-11-6-3 16,-4-4 0-16,0-8-3 16,-4-11-1-16,10-18-3 15,5-11-1-15,8-20-1 16,9-4 3-16,6-8 2 15,4 2 3-15,3 6 0 16,-5 3 1-16,0 11 0 16,-4 3 1-16,-5-6-11 0,1 5-18 15,-2-1-42-15,1 0-45 16,4 10-54 0,5 1-494-16,8 11 470 0</inkml:trace>
  <inkml:trace contextRef="#ctx0" brushRef="#br0" timeOffset="13131.8">9127 13375 1021 0,'16'29'514'0,"-13"-15"-151"16,1-10-39-16,6-15-105 15,2-1-46-15,0-10-85 16,-2 0-35-16,0 3-43 15,0-8-4-15,9 9-20 16,1-11-25-16,8 10-89 16,1-4-62-16,6 1-486 15,3 3 454-15</inkml:trace>
  <inkml:trace contextRef="#ctx0" brushRef="#br0" timeOffset="13670.66">9557 13165 1048 0,'0'-19'480'16,"-3"-5"-238"-16,17 7-103 15,2 0-37-15,5 2-24 16,3-1 0-16,4-2 10 16,2 2 4-16,11-1-16 15,2 3-8-15,-3 3-16 16,2 9-11-16,-12 9-4 15,-8 11 0-15,-11 18-5 16,-10 7-4-16,-14 10-9 16,-8 9-2-16,-13 1-10 15,-1 4 6-15,-3-2 16 16,7-3 7-16,11-15 16 16,6-8 2-16,13-8-9 15,3-5-2-15,7-5-6 16,0-5-7-16,9-14-8 0,2 2-3 15,8-6-10-15,5-5-2 16,3 2-4-16,1-8-1 16,7-4 2-1,4 2-13-15,-7-6-35 0,1-3-20 16,-13-4-62-16,2-2-23 16,2-2-490-16,-1 3 445 15</inkml:trace>
  <inkml:trace contextRef="#ctx0" brushRef="#br0" timeOffset="13990.78">10343 13131 996 0,'-2'-14'509'0,"-1"-4"-138"16,-3 6-73-16,-2 4-118 15,0 7-24-15,5 12-39 16,-4 2-6-16,6 9-7 15,2 5-4-15,3-4-17 16,3 5-13-16,5-4-17 16,3 4-7-16,0 2-7 15,1 3-3-15,-2 6-9 16,-4 0-4-16,-1-1-9 16,-2 0-4-16,-3 2-3 15,-2-4-1-15,-4-3 1 16,-4-6-1-16,-6-9-7 0,-7-11-16 15,-4-7-51-15,-1-6-29 16,-7-19-80-16,-2-5-57 16,6-15 152-16</inkml:trace>
  <inkml:trace contextRef="#ctx0" brushRef="#br0" timeOffset="14433.84">10304 13123 806 0,'36'-10'490'15,"1"-7"-89"-15,0 2-184 16,9 0-68-16,-9-3-107 16,0 1-24-16,-4 2-11 15,0 0-2-15,-8 3-2 16,-4 3 0-16,1 5-2 16,-9 2 0-16,3 8 2 15,0 5 2-15,-11 6 1 16,-1 6 1-16,-6 11 36 15,-4 5 11 1,-3 1 34-16,-2 1 16 0,-1-2-23 16,-3 0-10-16,3 0-20 15,1-1-9-15,8-4-6 16,10-2-1-16,14-8-2 0,8-4 6 16,10-12 18-16,1-6 9 15,4-7 10-15,2-7 2 16,-6-3-12-16,0-5-5 15,-17-1-6-15,-10 1-4 16,-16 2 2-16,-9 4 0 16,-17 6-15-1,-11 2-10-15,-7 10-14 0,-5 1-14 16,5 4-42-16,0 0-32 31,11-1-48-31,5-1-8 0,9-2-507 0,10 4 459 0</inkml:trace>
  <inkml:trace contextRef="#ctx0" brushRef="#br0" timeOffset="15802.27">6858 11345 410 0,'-10'-29'261'0,"7"16"6"15,-12 1-12-15,0 8-42 16,10 13-22-16,-6 2-42 16,6 6-20-16,-7 6-25 15,-1 2-9-15,7 8-18 16,-4 6-6-16,5 10-14 15,-9 5-7-15,-7 6-5 16,3 5-6-16,-6 7-8 16,4 0-1-16,-2 0 0 15,-1-1 2-15,-1-5 0 16,-1-1-1-16,-6-2-5 16,-2 4-2-16,-8-1-5 15,-3 0-1-15,7 1-4 16,-7-4-1-16,-7-11 0 15,-2-6-1-15,-9-4-3 16,9-7 0-16,7-7-5 0,3 3 0 16,4-10-2-1,1 0 2-15,11-3-33 0,-2-5-26 16,5-7-65-16,1-6-40 16,0-9-73-16,5 0-11 15,-5-2 154-15</inkml:trace>
  <inkml:trace contextRef="#ctx0" brushRef="#br0" timeOffset="16121.63">5869 12441 632 0,'0'0'367'0,"-8"9"-46"16,-4 2-65-16,-10 8-95 15,8 1-33-15,-7 7-32 16,-4-1-1-16,-4 5 2 16,-5 7 2-16,10 7-4 15,5 3-2-15,13 12-1 16,2-3 3-16,8-3-3 16,4-4-6-16,11-20-19 15,7-12-12-15,6-16-26 16,5-2-7-16,-2-13-12 0,-1-4-3 15,1-8-15-15,6-5-24 16,1-3-60-16,6 4-18 16,3 10 60-16</inkml:trace>
  <inkml:trace contextRef="#ctx0" brushRef="#br0" timeOffset="18011.71">2145 12849 572 0,'-49'-31'337'15,"42"25"-80"-15,-7-9-59 16,5 0-29-16,-1-6-46 16,1-1-21-16,10-3-31 15,5-5-17-15,4 1-23 16,6 4-1-16,7 2 7 15,-2-1 1-15,4 6-8 16,2 2-5-16,-2 8-13 16,-1 8-3-16,-3 9 3 0,-2 10 2 15,-9 22 19-15,-9 7 8 16,-8 20 18-16,-6 6 6 16,-4-1-6-16,0 1-5 15,3-8-19-15,-1-16-7 16,5-11-13-16,2-5-4 15,4-14-5-15,4 2-3 16,1-12-5-16,3 0 1 16,5-15-53-16,3-1-35 15,7-11-140-15,2-19 137 0</inkml:trace>
  <inkml:trace contextRef="#ctx0" brushRef="#br0" timeOffset="18322.99">2547 12820 641 0,'6'-5'415'0,"-4"16"-2"16,-2 4-67-16,-9 7-101 16,4 6-52-16,-10 7-78 15,0 4-23-15,11 2-48 16,-8 1-11-16,17-4-15 16,-2-8-4-16,13-3-7 15,9-6-4-15,1-9-2 16,7-7 3-16,2-9 9 15,-3-9 4-15,-2-8 6 0,0 5 1 16,-9-9-2-16,-3 4-1 16,-11-6 4-16,-7-1 1 15,-12-2 1-15,-6 2-2 16,-6 5-11-16,-2 2-12 16,1 7-40-16,-1 5-42 15,6 1-102-15,1 2-4 16,18 0 103-16</inkml:trace>
  <inkml:trace contextRef="#ctx0" brushRef="#br0" timeOffset="18602.34">2802 12696 690 0,'16'1'423'16,"-4"4"-60"-16,-2 2-110 15,-1 6-27-15,-1 1-46 16,-1 4-16-16,-6 5-30 15,-1 4-18-15,1 2-23 16,-1-1-9-16,10-5-17 16,6 0-11-16,-1-6-23 15,-1 1-7-15,-4-5-11 16,-1-3-4-16,5-6-5 16,5-3-1-16,-4-6-1 15,5-6-2-15,-2-8 6 16,-1-3-19-16,2-4-59 15,-3 0-35-15,2-6-106 0,1 3 509 16,2 2-253-16</inkml:trace>
  <inkml:trace contextRef="#ctx0" brushRef="#br0" timeOffset="18812.27">3150 12583 958 0,'-15'32'484'0,"3"0"-161"15,3 12-26-15,-1 7-74 16,-1 6-51-16,2 14-68 16,-3-5-28-16,3 1-49 15,1-3-11-15,3-13-20 16,1-8-19-16,4-21-59 16,6-2-35-16,11-3 68 15</inkml:trace>
  <inkml:trace contextRef="#ctx0" brushRef="#br0" timeOffset="19249.08">3580 12754 1472 0,'-8'-17'590'0,"-10"11"-372"16,-2 3-50-16,-13 9-51 0,-1 15-23 15,-8 8-36 1,5 11-12-16,15 12-19 0,6-3-9 16,24-6-19-16,11-6-10 15,3-11-4-15,16-6 0 16,4 0 7-16,-4-5 3 16,9 0 5-16,-11 3 4 15,-10 4 2-15,-7 7 0 16,-8 3 2-16,-5 3 0 15,-7-6 4-15,-8-4 2 0,-7-1 5 16,-3-3 1-16,-8-5-1 16,1-7-3-16,3-12-11 15,5-11-5-15,3-16-4 16,12 1 3-16,-7-23 10 16,15 12 4-16,2 0 3 15,-7-11-2-15,9 15-8 16,-13-12 2-16,0 3-5 47,3 4-11-47,3 2-35 0,2 4-17 0,2 1-43 0,4 3 398 0,7 10-233 15</inkml:trace>
  <inkml:trace contextRef="#ctx0" brushRef="#br0" timeOffset="22019.92">4060 13069 1039 0,'-5'-5'458'16,"6"4"-229"-16,0 2-38 0,-1-1-68 16,-1 0-14-1,0 18-17-15,-2 33 9 0,10-28 9 16,6-4-8-16,7-6-29 15,3-9-18-15,6 3-33 16,1-4-11-16,1-1-34 16,-1 2-34-16,2-7-81 15,1 0-46-15,-4-8 111 16</inkml:trace>
  <inkml:trace contextRef="#ctx0" brushRef="#br0" timeOffset="22414.84">4473 12911 866 0,'-6'-12'448'0,"11"4"-119"16,-6 2-55-16,-2 6-81 0,1 5-40 15,-8 9-52-15,-4 5-7 16,5 9-13-16,4 5 3 15,-1 8 4-15,5 4-3 16,-5 2-9-16,-2-1-8 16,9 1-22-16,6-3-11 15,2-7-18-15,3-4-4 16,-4-14-5-16,-2-6-2 16,10-9 9-16,0-3 6 15,3-8 12-15,9 2 4 0,-2-4-8 16,2-3-6-1,2 2-14-15,-4-7-2 0,3-6-7 16,3 2-8-16,-2-3-33 16,1 3-19-16,-3 2-49 15,-6 3-24-15,-7-5-61 16,3 5-49-16,-1-2 156 16</inkml:trace>
  <inkml:trace contextRef="#ctx0" brushRef="#br0" timeOffset="22664.22">4853 12876 1030 0,'-11'-8'522'0,"4"12"-146"0,-1 6-48 16,-5 17-90-16,1 8-35 15,-14 13-64-15,1 7-15 16,0 6-42-16,-1 4-19 15,6 4-29-15,1 3-13 16,6-4-14-16,5-5-2 16,8-15-16-16,6-5-17 15,6-6-53-15,4-12-50 0,10-8-83 16,1-10 126 0</inkml:trace>
  <inkml:trace contextRef="#ctx0" brushRef="#br0" timeOffset="23024.39">4974 13413 1129 0,'-5'-15'522'0,"-5"4"-223"16,0 0-53-16,-4 11-79 16,6 7-38-16,-7 10-56 15,7 10-23-15,4 4-36 16,-6 0-5-16,16-5-6 15,8-1-2-15,2-8 1 16,7-4 3-16,1-4 10 16,-1-4 1-16,4-3 17 15,-4-4 11-15,0-4 19 16,-3-5 12-16,-7-2 3 16,-2 0-5-16,-10-1-6 0,-4 0-8 15,-8-1-13-15,-6-2-7 16,-4 0-21-16,-1-1-7 15,2 6-8-15,2 0-1 16,7 7-18-16,0-1-18 16,8 2-60-16,3-3-36 15,5 2-23-15,8 3-154 0,4 0 217 16</inkml:trace>
  <inkml:trace contextRef="#ctx0" brushRef="#br0" timeOffset="23632.92">5558 13212 1040 0,'-10'-8'473'15,"-7"4"-218"-15,-1-6-61 16,-7-1-67-16,2 6-21 16,-3 5-22-16,7 8-15 0,-1 14-19 15,4 3-9-15,-3 12-16 16,4-5-6-16,8 6-10 16,-4-7-3-16,16-8-5 15,-3-4-2-15,8-14 1 16,-1-5 1-16,6-9 7 15,2-6 3-15,-3-10-1 16,6-5 7-16,-2-1 13 16,0-1 7-16,0 7 27 15,-3 0 8-15,-1 12 15 16,-2 9 6-16,-4 5 4 16,2 16-10-16,-7 11-25 15,-2 5-14-15,-4 19-28 16,-3-2-7-16,-2 4-5 15,-2-2-4-15,4-5-22 16,1-4-21-16,5-9-54 0,2-5-31 16,5-10 74-16,4-4-724 15,2-6 592-15</inkml:trace>
  <inkml:trace contextRef="#ctx0" brushRef="#br0" timeOffset="24081.75">5950 13291 1031 0,'-3'-24'503'0,"-3"5"-181"16,-2 7-27-16,-7 3-65 15,-6 1-34-15,0 14-43 16,-2 2-22-16,-5 16-46 15,14 10-16-15,-12 5-33 16,1 4-14-16,14 3-14 16,-5-1-5-16,16-3-4 15,6 2-1-15,14-4-2 16,0-5 1-16,13-6 1 16,-6-6-1-16,-1-12 2 15,-3-5-1-15,-6-9 2 16,3-4 0-16,-6-5 17 15,-5 2 10-15,-5-3 22 16,-4 3 14-16,-9 3-4 0,-2-1-6 16,-4 4-21-16,-3 2-11 15,-6 4-14-15,0 3-4 16,0 6-9-16,-5 1-13 16,4-1-37-16,6-4-19 15,-2 0-51-15,11-3-28 16,7 4-91-16,-7-3 150 15</inkml:trace>
  <inkml:trace contextRef="#ctx0" brushRef="#br0" timeOffset="26749.67">2338 13266 403 0,'1'-5'242'0,"4"-7"-39"16,-3 8-45-16,-1-10-72 0,28-27-16 15,-21 29 14-15,-2 0 5 16,6 7 24-16,-1-1 13 16,1 6-6-16,5-1-9 15,-10-3-37-15,3 2-24 16,5 2-28-16,-12-3-9 15,9 6-6-15,-6-3-2 0,-6-7 1 16,4 5-1-16,-1-3 8 16,1 9 7-16,-12-3 8 15,-5-1 2-15,-11-3-2 16,0 1 2-16,1 7 3 16,-4 6 5-16,-2 3-6 15,-2 0-8-15,-1-1-12 16,3-2-5-16,3 0-12 15,4 2-20-15,4-11-52 16,4-2-37-16,6-6-95 16,2-11-314-16,8 5 362 15</inkml:trace>
  <inkml:trace contextRef="#ctx0" brushRef="#br0" timeOffset="51206.55">2211 13351 748 0,'-26'19'347'16,"4"-8"-123"-16,4-8-27 16,9-8-37-16,2-3-18 15,8-7-43-15,4-1-21 16,3 2-36-16,4 4-13 15,3 13-21-15,2 8 5 0,3 14 12 16,2 1 8-16,6 1 4 16,6-1-6-16,15-3-13 15,3-5-8-15,5-7 12 16,2-2 2-16,1-9 2 16,6 0-2-16,13 0-17 15,6 0-4-15,4 5-3 16,-1 0 0-16,-1 10 1 15,-4-3-1-15,8 0 1 16,-1 3 0-16,4-3 1 16,-1 1-1-16,-3-1 5 15,14 2 0-15,-2-4 3 16,2 1 0-16,1 1-2 16,-6-2-1-16,1 0-2 15,3 2 0-15,-3 0-1 16,-6-2-1-16,1 0 1 15,1 4 0-15,-7-3 16 0,4 1 4 16,-15 0 7-16,3-4 3 16,12-2-5-16,-7-8 0 15,-1 5-2-15,-10-3-1 16,-24-2-9-16,-1 4-4 16,-11-4-4-16,-4 2 0 15,0 3-44-15,0 0-34 16,-1 0-132-16,1-1-229 15,-12 12 285-15</inkml:trace>
  <inkml:trace contextRef="#ctx0" brushRef="#br0" timeOffset="53289.53">4034 14269 646 0,'-14'6'368'0,"5"-2"-78"15,4 11-82-15,4 8-30 16,-3 4-36-16,-1 9-15 16,0 3-15-16,2 1-7 15,2 3-21-15,0-8-11 0,-5-10-26 16,2-6-11-16,-2-13-13 16,1-4 1-16,5-4 1 15,-1-11-1-15,2-11-1 16,5-8-6-16,1-20-7 15,5-3-2-15,6-12-3 16,-2-4-1-16,8 7-2 16,3 11 0-16,-1 9 1 15,1 13-3-15,-3 15 13 16,-1 5 6-16,0 14 7 16,-2 4 8-16,3 4-9 15,0 10-2-15,3 16-6 16,4 6-1-16,-6 24-3 15,-2 0 0-15,5 4-4 16,-7 0-1-16,-1-17-1 0,1-5-1 16,-12-20 4-16,2-11-23 15,-3-12-65-15,0-6-45 16,-1-8-172-16,-2-4-26 16,5-15 193-16</inkml:trace>
  <inkml:trace contextRef="#ctx0" brushRef="#br0" timeOffset="53505.57">4578 14312 880 0,'2'3'447'16,"4"5"-147"-16,0-2-80 15,5-1-24-15,3-2-66 16,2-2-34-16,1-1-56 15,2-1-22-15,0 0-9 16,0-4 3-16,4-5-72 16,6-3-80-16,0 1 90 15</inkml:trace>
  <inkml:trace contextRef="#ctx0" brushRef="#br0" timeOffset="53677.64">4824 14461 1055 0,'0'28'516'0,"6"-8"-206"16,-3-13-130-16,4-7-53 15,2-11-68 1,8-6-27-16,4-5-83 0,-1-4-50 16,10-1-140-16,0-1-74 15,6 4 196-15</inkml:trace>
  <inkml:trace contextRef="#ctx0" brushRef="#br0" timeOffset="54121.57">5354 14264 878 0,'15'-4'474'16,"6"8"-109"-16,-18 17-128 16,1 14-37-16,-4 16-51 15,-7 8-26-15,7 11-29 16,2 5-13-16,2 7-18 15,3 3-12-15,6-3-22 16,-1-5-6-16,5-13-14 16,-4-12-2-16,-6-17-2 15,0-11 0-15,-5-17 5 16,-2-10 3-16,-1-23 2 16,-2-7-1-16,-2-29-3 15,1-12-4-15,-6-26-3 16,4-5-2-16,9-3-2 15,3 0-2-15,14 20 1 16,8 8 0-16,4 17 3 0,1 7 4 16,1 17 0-16,-2 8 0 15,-8 14 7-15,-4 10 3 16,-7 15 25-16,-4 11 12 16,-11 23 6-16,-8 10 0 15,-16 10-21-15,-9 2-13 0,1-6-13 16,2-6 0-1,7-16-40-15,6-9-27 0,9-13-73 16,8-6-55-16,10-8-83 16,6-4 157-16</inkml:trace>
  <inkml:trace contextRef="#ctx0" brushRef="#br0" timeOffset="54503.25">6068 14163 973 0,'10'32'509'16,"5"-1"-120"-16,2 1-58 16,2 5-101-16,0-1-51 15,1 0-89-15,1 0-30 16,10 1-39-16,-8-2-8 0,6 1-8 15,-1-6 0-15,-7-14-15 16,8-4-26-16,-11-15-99 16,4-6-77-16,-5-15 126 15</inkml:trace>
  <inkml:trace contextRef="#ctx0" brushRef="#br0" timeOffset="54697.1">6413 14038 948 0,'-14'19'507'0,"2"2"-112"16,1 10-77-16,-14 7-106 15,5 5-52-15,-9 9-78 16,1 1-23-16,6-4-34 16,-10-6-10-16,0-9-18 0,0-7-28 15,3-5-89-15,6-1-54 16,3-14 99-16</inkml:trace>
  <inkml:trace contextRef="#ctx0" brushRef="#br0" timeOffset="54863.4">6032 14493 812 0,'-1'0'470'0,"-1"0"-94"16,2 0-86-16,11-7-45 15,18-11-88-15,46-42-40 0,-32 25-79 16,-3-1-22-16,7 9-18 15,-4 1-29-15,-2 7-81 16,8 14-50-16,-9-4 91 16</inkml:trace>
  <inkml:trace contextRef="#ctx0" brushRef="#br0" timeOffset="55552.89">6907 14046 1012 0,'0'-13'462'16,"2"1"-212"-16,-8-6-79 16,-2 4-24-16,-1 2-8 15,-2 0 3-15,-5 9-3 16,2 1-4-16,-6 7-15 16,-2 5-16-16,1 6-26 0,-4 5-15 15,5 12-16-15,-3 1-8 16,-3 13-14-16,1 3-6 15,2 10-8-15,5 6-3 16,6 1-4-16,4 3-1 16,8-9-2-16,2-4 0 15,9-11 0-15,6-6 0 16,1-13 0-16,4-3 0 0,-2-11-1 16,-3-9 1 15,10-14 1-31,-4-13 2 0,7-13 1 0,-7-14 3 0,-4-13 4 15,6-7 4-15,-3-10 2 16,0 8 0-16,-4 2-6 16,-7 6-2-16,-3 16-2 15,-4 1 2-15,1 16 12 16,-4 7 1-16,0 12 9 16,-1 8 3-16,0 9-10 15,0 8-2-15,0 14-10 16,0 3-7-16,-1 14-4 15,0 4 1-15,-3 16-2 16,1 2 0-16,2 22 1 16,-3 7-1-16,5 16 0 15,0 10 0-15,5-5 0 16,1-5 0-16,0-20 0 0,-1-10 1 16,0-14 0-1,1-7-1-15,1-14-1 0,0-10 8 16,-3-21 7-16,3-8 1 15,4-15 16-15,3-8-1 16,6-19-5-16,1-13-1 16,7-10-14-16,5-8-6 15,9-3-5-15,-1-2-12 16,2-8-43-16,1-6-28 16,7-1 139-16,6 9-479 0,-7 3 348 15</inkml:trace>
  <inkml:trace contextRef="#ctx0" brushRef="#br0" timeOffset="58133.05">2931 13491 207 0,'-36'-1'167'16,"-3"1"30"-16,-7 0-16 15,2 1-42-15,-3 1-15 16,-1-2-6-16,-4 0-1 16,9 1-2-16,-8-5-2 0,3-4-6 15,8 2 5-15,-2-4 2 16,14 9-5-1,11 4-26-15,8 8-20 0,6 1-30 16,9 5-4-16,10 0 0 16,2-6 0-16,22 0-7 15,-2-8-2-15,8-3-7 16,4 0-3-16,-2 0-5 16,8 4-2-16,5-1-3 15,9 4-1-15,0 4 0 16,-8-1 1-16,-6 1 0 15,-20-4 1-15,-13-8 3 16,-2 1 2-16,-14-8 10 16,3 6 8-16,-18-10 12 15,-13-11 4-15,-16-7-3 16,-16-8 7-16,-18 1 12 0,0 3 5 16,-13 9 0-16,5 5-11 15,22 17-24-15,-8 3-12 16,25 13-12-16,2 3-2 15,-9 1-4-15,16 1 1 16,5-2-2-16,6-6 2 16,25 0-3-16,10-2 0 15,21 4 4-15,11 3 0 16,11 3 4-16,6-2 2 0,2-6-2 16,2-3 0-16,12-7-1 15,-7-4 0-15,-4 0 0 16,-6-1 0-16,-26-2 1 15,-7 5 1-15,-15-3 8 16,-13 0 6-16,-15-6 8 16,-8-2 1-16,-20-5-2 15,-7-1-4-15,-8 6-9 16,0 3-4-16,15 11-6 16,9 6-3-16,22 11-11 15,13 5-3-15,16 6-1 16,13 5 1-16,14 1 7 15,9-1 3-15,7 6 10 16,1-12-16-16,9-4 340 16,3-2-246-16</inkml:trace>
  <inkml:trace contextRef="#ctx0" brushRef="#br0" timeOffset="133942.43">8256 13861 565 0,'-14'-17'223'0,"13"3"-117"15,-3 2 10-15,4 4 15 16,0 1 8-16,0 7-15 0,10 7 5 16,-4 4 0-16,6 5-5 15,-5-1-27-15,4-3-16 16,6-2-34-16,-5-3-16 15,12-1-15-15,-2-6-2 16,6 0 0-16,7-1 1 16,10-3-1-1,6 3-1-15,6-5-5 0,1 3-2 16,-8-1-2-16,-3-1-1 0,3 4 2 16,0-1-8-16,7 0 27 15,5 0 3-15,9-2 0 16,6 4 8-16,2 0-27 15,-4 0-2-15,-4 5-2 16,1-5-1-16,9 4-1 16,-2 0 0-16,-5 2 0 15,2 3 0-15,-14-2 1 16,5-1-1-16,14-2 0 16,-9-3 0-16,9-2 1 15,-7 0 1-15,-7 0 0 16,1 1 1-16,-5 1 0 15,8 1 0-15,2-2 4 16,-2 0 0-16,-3-2 1 16,-10-1-2-16,-5 0-2 15,-5 1-1-15,1 1 0 0,1 2 0 16,-7 2 0-16,-7-1 1 16,-4 4-1-16,-3 0 0 15,-10 2-1-15,-4-1 2 16,-4 1 0-16,-9-3 1 15,-6-2 3-15,4-1 1 16,-1-2 3-16,-4 0-2 16,-21 4-2-16,-41 6-1 15,18-8-4-15,1-1 1 16,-3-1-3-16,-2-2 1 0,2 0-1 16,-3-2 0-1,-10 1-2-15,-3 1 0 0,-8 3 0 16,-2 5 0-16,6 1-1 15,5 3 0-15,1 0 1 16,-10-3 0-16,-6-7 0 16,0 0-1-16,-1-7 1 15,11-2-1-15,12 1 0 16,-7-3 1-16,2 4 0 16,-5-2 0-16,-1 2 0 15,1-1 0-15,8 0 1 16,5 4-1-16,-6 0 1 15,1 2-2 1,-12 0 0-16,0 1 0 0,1 0 0 16,4-1 0-16,14-1 1 15,-3-3-1-15,2 1 0 0,-6-1 1 16,-2 4-1 0,2 2 0-16,6 4 0 0,9 1 0 15,10 0 0-15,4-2 0 16,8-3 0-16,2 0-1 15,4-3 1-15,8-1 0 16,9 2 1-16,1-3 0 16,8 3-2-16,1-1-1 15,2 3-1-15,5 1 1 0,3 3 1 16,3 0 0-16,7-3 1 16,2-2 0-16,9-2 1 15,4 1-1-15,11-8 0 16,4 2 0-16,-2-6 1 15,-3 0-1-15,0-2 1 16,0 3-1-16,9-3 0 16,8 5 0-16,10 8 0 15,4 4 0-15,0 6 0 16,-4-2 0-16,-3 1-1 16,6-3 0-16,0 4-1 15,0-3 0-15,5 4 1 16,-10-6 1-16,12 4-1 15,-1-1 0-15,-7-3 1 16,2 3 0-16,-8-1 0 0,-2-1 1 16,-14-3 0-1,-30 0-1 1,0 0 0-16,88-2-1 0,3 0 1 0,-4-2 0 16,-39 4-1-16,4 0 1 15,-9 0 0-15,2 2 0 16,-16 4 0-16,-11-4 1 15,-2 5 1-15,-3-2 0 16,-1 2 1-16,-3 1 0 0,0 1 0 16,-9 0 1-16,-3 0 0 15,-2-2-1-15,-14 0-24 16,6 3-28-16,-21-1-79 16,2 0-61-16,-14 2 116 15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7" units="cm"/>
          <inkml:channel name="Y" type="integer" max="17402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2" units="1/cm"/>
          <inkml:channelProperty channel="Y" name="resolution" value="1000.1149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06T21:41:18.430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2710 6917 870 0,'-5'8'339'0,"-1"2"-246"15,0 4-13-15,0-6 7 16,1-7 17-16,3 2 38 15,1 0 14-15,-1-3 18 16,-1 29 0-16,-12 78-9 16,-2-8-18-16,-10 39-58 15,-5 13-22-15,-9 20-36 16,-3 9-10-16,-5 2-9 16,-1 0-2-16,-2-9-1 15,-1-10-1-15,7-11-4 16,1-7-8-16,12-18-29 15,2-9-20-15,6-18-83 16,7-6-80-16,5-26 138 0</inkml:trace>
  <inkml:trace contextRef="#ctx0" brushRef="#br0" timeOffset="369.52">2645 6916 1151 0,'4'-78'480'16,"-6"24"-282"-16,-6 10 25 0,-6 31-32 15,-5 9-7-15,1 28-49 16,5 17-18-16,2 30-49 16,12 20-26-16,20 30-20 15,4 7-3-15,17 17-9 16,7 8-2-16,8-4-2 15,16 15-7-15,2 3 7 16,-1 3 9-16,-7 11 11 16,-14-9 8-16,1-15 0 15,-2-10-4-15,-2-29-6 16,-2-17-3-16,-9-23-5 16,-8-20-1-16,-15-26-27 15,0-11-21-15,-19-21-36 16,-5-11-25-16,-26-22-55 15,-23-14-51-15,-12-25-107 16,-8-14 180-16</inkml:trace>
  <inkml:trace contextRef="#ctx0" brushRef="#br0" timeOffset="569.52">2523 8494 1130 0,'-25'-5'553'16,"12"5"-169"-16,14 0-57 15,5 3-101-15,4 2-48 16,14 6-97-16,-3 1-31 0,13 1-29 16,8-3-10-16,18-6-9 15,14-6 0-15,19-11-25 16,8-9-28-16,21-7-73 16,9-6 405-16,24 14-236 15</inkml:trace>
  <inkml:trace contextRef="#ctx0" brushRef="#br0" timeOffset="1349.8">20851 7275 1197 0,'-20'-83'453'16,"8"45"-311"-16,7 16 16 0,8 41 19 15,3 25 13-15,3 52-13 16,1 25-33-16,-3 47-28 16,1 11-32-16,0 25-38 15,-2 4-12 1,4 9-19-16,2-2-5 0,6-1 0 16,-1-5 4-16,8-30-14 15,-3-13-20-15,-2-36-71 16,0-18-58-16,-2-27 90 15</inkml:trace>
  <inkml:trace contextRef="#ctx0" brushRef="#br0" timeOffset="1865.58">20800 7834 1399 0,'-62'-101'531'0,"2"14"-413"0,0-1 3 16,13 5-57-16,12 11-27 16,21 12-23-16,16 9 2 15,30 10 17-15,6-1 12 16,19-3 7-16,16 3-4 16,21-3-9-16,22 5-7 15,17 12-14-15,-4 12-4 0,1 37-9 16,-13 29 0-16,-37 57 19 15,-24 28 4-15,-63 43 6 16,-31 12 2-16,-41 13-11 16,-10 0-1-16,5-20-3 15,13-20-6-15,35-40-11 16,22-25-5-16,40-39-6 16,21-10 1-16,34-37 4 15,21-7 4-15,17-13 4 16,1-1 1-16,8 16 1 15,-9 13 0-15,-30 20 25 16,-13 15 25-16,-47 33 40 16,-24 12 14-16,-24 25-6 15,-15 4-21-15,-26-5-40 16,-1-6-13-16,-16-23-18 16,-3-19-7-16,9-21-21 15,-3-13-17-15,-17-18-52 0,-7 2-21 16,-12-12-3-16,-13 0 311 15,-5 16-159-15</inkml:trace>
  <inkml:trace contextRef="#ctx0" brushRef="#br0" timeOffset="2740.51">6466 10910 1406 0,'87'-33'484'0,"-30"27"-431"16,14 2-17-16,19-5-8 15,6 9-2-15,16 13-14 16,6 9 11-16,16 12 14 0,9 4 7 16,9 4 24-16,2 2-5 15,8 4 8-15,5-5 1 16,-14 0-20-16,-5-2-4 15,-6-3-15-15,-10 3 9 16,-10-4 16-16,-7-2 4 16,-15-7 7-16,-3-7-3 15,-19-13-10-15,-10-10-5 16,-25-18-13-16,-9-8-5 16,-11-17 16-16,-6-10 5 0,-22-20 4 15,-9-10-3-15,-15-34-25 16,-9-6-8-16,2-1-9 15,7-1-1-15,-1 23-3 16,6 7-3-16,4 6 1 16,-1 2-1-16,7-4-3 15,2-4-1 1,-7-10 0-16,-7-3 0 0,-2 8 0 16,-1 6-8-16,8 21-40 15,3 13-23-15,8 28-70 16,4 13-23-16,7 19 104 15</inkml:trace>
  <inkml:trace contextRef="#ctx0" brushRef="#br0" timeOffset="4304.85">8930 9724 940 0,'-21'-26'422'16,"1"-16"-198"-16,-3-4-59 16,7-2-68-16,3-1-16 15,11 3-6-15,4 3 4 16,10 2 17-16,9 1-5 0,8-2-24 15,8 1-9 1,26 7-21-16,5-1-4 0,11 8-4 16,8 7-5-16,7 19-9 15,18 10-5-15,21 22-10 16,8 13-4-16,22 11 0 16,1 6 0-16,23-1-1 15,5-5 2-15,4-8 1 16,11-2-1-16,-3-4 3 15,7-7 2-15,-2-11 34 16,-3-7 14-16,6-17 18 16,-3-8 24-16,12-18-24 15,-5-9-12-15,12-14-13 16,-7-3-23-16,-7-3-6 16,-3 3-3-16,-23 12-1 15,1 15-1-15,-41 7 4 0,-20 5 2 16,-36 16 0-16,-25 7 0 15,-23 27-4-15,-10 16 1 16,-27 22 0-16,-13 12 0 16,-19 19-12-16,-9-1-13 15,-11-1-32-15,-1-9-22 16,-1-23 1-16,-4-13 17 16,-18-33 32-16</inkml:trace>
  <inkml:trace contextRef="#ctx0" brushRef="#br0" timeOffset="5280.12">5360 6119 1036 0,'25'19'344'16,"15"-11"-324"-16,8-12 1 16,18-21 36-16,16-11 14 0,19-24-8 15,4-5 11-15,15-11-8 16,10-5 3-16,10 3 14 15,9 1-3-15,18 14-12 16,-3 15-17-16,-1 32 1 16,4 20-3-16,-24 36 3 15,-12 15 11-15,-13 26-21 16,-11 13-3-16,-16 14-10 16,-9 18-6-16,-26 12 0 15,-17 10 0-15,-15 15-2 16,-8-9 0-16,-13 10 11 15,2-5 7-15,-3-10 2 16,3 0-2-16,12-24-15 16,3-9-11-16,9-22-6 15,8-15 1-15,20-23-2 16,9-15 0-16,11-17-1 0,4-7-1 16,6-9-2-16,6-5-1 15,29-2 0-15,8-1 0 16,19-3-1-16,13 4 0 15,8-1 1-15,29 1 2 16,15 1 0-16,18 0-1 16,27 8-1-16,5-1-1 15,32 1 0-15,-10-6 1 0,21-16 1 16,3 8 2 0,4-11 3-16,21-2 0 0,8-4 12 15,-4-16 4-15,5-9 2 16,-6 0 2-16,1 6-15 15,-9 2-2-15,-19 9 4 16,-20 6 1-16,-29 6 3 16,-14 8-3-16,-24 13-4 15,-14 8 2-15,-51 14 4 16,-12 9 0-16,-54 20 1 16,-20 15 0-16,-50 26 5 15,-23 19 2-15,-52 30 1 16,-25 8 0-16,-14 13-6 15,-6-5-1-15,-9-24-7 16,0-18-24-16,-2-39-62 16,10-18-38-16,17-39-251 15,-2-18-244-15,8-53 390 0</inkml:trace>
  <inkml:trace contextRef="#ctx0" brushRef="#br0" timeOffset="5475.29">14906 6910 1389 0,'9'-35'535'16,"11"42"-353"-16,7 8-24 0,28 17 0 15,13 11-17-15,25 6-64 16,6 9-11-16,-3 6-41 16,-9 3-30-16,-21 15-36 15,-9 6-27-15,-23 22 408 16,-14 6-272-16</inkml:trace>
  <inkml:trace contextRef="#ctx0" brushRef="#br0" timeOffset="5852.13">13672 9685 1164 0,'20'6'399'16,"24"-9"-352"-16,32-14-43 0,11-12 1 15,30-16 38-15,15-6 15 16,28-7 36-16,10-5 31 16,23 0-16-16,-3 0-9 15,-3 8-28-15,-8 9-7 16,-33 17 31-16,-18 15 18 15,-35 26 26-15,-13 18-7 16,-24 23-33-16,-16 18-22 16,-28 30-25-16,-14 10-8 15,-19 24-15-15,-3 6-3 0,-9 9-8 16,4-3-4-16,-10-10 4 16,3-16-12-16,1-35-59 15,-1-14-30-15,3-45-641 16,-6-22 510-16</inkml:trace>
  <inkml:trace contextRef="#ctx0" brushRef="#br0" timeOffset="6023.71">15165 8582 1592 0,'48'-5'689'15,"7"13"-411"-15,-6 23-91 16,3 14-44-16,-7 19-87 15,-2 4-27-15,12 12-33 0,3 4-22 16,24 2-66-16,11 10 366 16,26 10-226-16</inkml:trace>
  <inkml:trace contextRef="#ctx0" brushRef="#br0" timeOffset="6904.09">16198 9552 844 0,'-12'-41'386'16,"4"-4"-186"-16,32-1-49 16,5-6-8-16,17 1-41 15,9 7-27-15,-3 18-30 31,12 22-15-31,-7 40-7 0,-6 22 1 0,-1 57 6 16,-5 23-1-16,1 37-7 16,-4 11-4-16,-7-1-2 15,4-2 3-15,14-19 0 16,8-19 0-16,34-22-3 16,12-16 0-16,10-31 13 15,9-12 13-15,17-36 22 16,4-21-1-16,19-32-14 0,14-18-10 15,-8-23 5-15,-2-3 15 16,-9-1 28-16,-17 6 11 16,-23 23-12-16,-11 11-12 15,-33 35-21-15,-13 10-10 16,-32 26-3-16,-18 17-3 16,-33 27-4-16,-17 19-3 15,-19 17-6-15,-5 11-4 16,6 0-7-16,7-3-2 0,16-9 0 15,4-14-14-15,-2-33-45 16,4-16-30-16,2-28 132 16,-8-19-65-16</inkml:trace>
  <inkml:trace contextRef="#ctx0" brushRef="#br0" timeOffset="7076.36">18714 10322 1344 0,'26'46'590'0,"-3"35"-322"16,4 12-42-16,-4 4-92 15,5-6-44-15,-15-17-37 16,0-15-15-16,0-25-78 16,1-11-64-16,3-33-97 0,-1-14-257 15,-2-35 308-15</inkml:trace>
  <inkml:trace contextRef="#ctx0" brushRef="#br0" timeOffset="7706.35">16065 7827 999 0,'-15'79'333'0,"31"10"-328"16,12-5-5-16,35-2-2 15,15-9-4-15,24-26 43 16,12-17 54-16,24-34 88 16,9-14 23-16,10-31-30 15,5-16-52-15,-18-21-77 16,-16-13-19-16,-29-26-5 16,-15-5 2-16,-38-19 0 15,-15-6 1-15,-42-5 40 31,-26-1 13-15,-35 6 10-16,-17 4 0 0,-14 27-47 0,5 18-17 0,19 31-18 0,15 17-5 16,39 10-2-16,15 4 1 15,30-4 6-15,24 0 11 0,42 1 8 16,27 0 2 0,57 18-4-16,10 9-9 0,39 17 2 15,7 8 10-15,1 13 7 16,2 5 3-16,-21 15 3 15,-8 6 3-15,-50 16 20 16,-22 11 14-16,-52 21 8 16,-24 11-12-16,-22 14-19 15,-8 5-16 1,-1-7-17-16,-2-10 2 0,5-23-36 16,6-7-26-16,9-25-58 15,0-10 10-15,-8-21 50 16</inkml:trace>
  <inkml:trace contextRef="#ctx0" brushRef="#br0" timeOffset="8865.14">3538 5384 1035 0,'-11'7'398'16,"2"27"-263"-16,-2 13-4 16,-2 19 26-16,1 4-14 15,3 10-39-15,-1 1-12 16,5 6-36-16,0 1-8 15,11 4 4-15,2 2 4 16,8-4-2-16,0-12-7 16,-9-18-16-16,5-12-6 0,1-23-5 15,4-2-2 1,0-25 2-16,2-16 0 0,1-32-1 16,-2-27-4-16,2-24-10 15,3-9-3-15,5 3-1 16,3 12 2-16,6 25 13 15,-3 19 4-15,-5 26 5 16,-10 13 0-16,-9 18-4 16,0 10 0-16,-3 24-2 15,-3 7-1-15,1 10-4 16,-5-5-3-16,10-19-1 16,9-16-1-16,8-32-1 15,9-21-1-15,3-35 1 16,7-16-1-16,8-16 6 15,6-3 8-15,2 18 21 16,-4 16 9-16,-12 36 2 0,-6 24-6 16,-13 30-18-16,-3 21-7 15,-6 38-7-15,-2 14-5 16,7 28-5-16,6 10 5 16,9 11-36-16,5 8-28 15,5 16 222-15,-4 9-497 16</inkml:trace>
  <inkml:trace contextRef="#ctx0" brushRef="#br0" timeOffset="9018.89">3932 12347 1501 0</inkml:trace>
  <inkml:trace contextRef="#ctx0" brushRef="#br0" timeOffset="11188.11">3320 10427 417 0,'-17'-24'260'0,"0"2"15"16,6 5-3-16,1 13-13 15,0 5-17-15,9 31-35 16,1 22-23-16,6 32-50 16,0 20-18-16,3 28-40 15,-2 5-15-15,5 1-19 16,1 2-8-16,-1-9-13 15,2-6-5-15,-7-15-6 16,-4-13 0-16,0-12-1 16,4-10-1-16,-5-15 2 15,6-7 3-15,-1-22-20 0,0-8-29 16,4-11-89-16,-11-11-71 16,-1-11 119-16</inkml:trace>
  <inkml:trace contextRef="#ctx0" brushRef="#br0" timeOffset="11749.76">4038 10470 750 0,'1'-8'384'0,"7"14"-80"16,-9 1-32-16,-8 11-51 16,-5 4-37-16,-7 6-70 15,-6 3-23-15,-4 8-25 16,-2 2-3-16,-13 2-11 16,0 6-6-16,-8 1-21 15,-4 4-7-15,3 3-1 16,2-1-2-16,2-1 0 15,3-3 4-15,6-1 3 16,4-5 2-16,-1-13 14 0,3 0 4 16,8-15 1-16,4 1 2 15,14-3-4-15,4-9-3 16,6 1 0-16,1 0 0 16,12 3-8-16,2 9-5 15,16 10-12-15,-5-2-4 16,2 8-2-16,9 4-1 15,-8-3 0-15,9 3-3 16,4-2 0-16,-2-5-2 0,7-2 0 16,6-1 1-16,8-5-1 15,4 3 1-15,-6-4 0 16,-1 2 0-16,-9 0 0 16,-4-3 4-16,2 7-17 15,-1-3-18-15,2-2-72 16,-2-1-49-16,8-8 72 15,2 0 17-15</inkml:trace>
  <inkml:trace contextRef="#ctx0" brushRef="#br0" timeOffset="12131.65">4791 11338 1058 0,'-9'-20'491'15,"-11"17"-237"-15,-15 1-36 16,-5 15-76-16,2 5-31 16,-5 10-18-16,3 4-11 15,6-4-15-15,4 0-1 16,19-7-9-16,13 0-7 0,16 0-6 15,11-3-2-15,13 8 1 16,8-3 5-16,11 3 5 16,3 6 4-16,-7-1 19 15,-10 1 7-15,-25 4 1 16,-11 5-7-16,-17 9-22 16,-15 3-14-16,-19-1-14 15,-11-8 1-15,-11-17-32 16,1-5-23-16,9-21-72 15,9-4-13-15,16-11-657 16,15-3 549-16</inkml:trace>
  <inkml:trace contextRef="#ctx0" brushRef="#br0" timeOffset="15720.35">1831 13849 1140 0,'4'24'462'16,"-1"4"-261"-16,2 1-15 15,10 14-31-15,-3 26-30 16,2 15-63-16,10 36-21 16,0 15 3-16,1 23 8 15,-5 2-1-15,-4-2-14 16,-3-11-9-16,-2-21-10 16,3-11-1-16,-7-28-30 15,-2-9-28-15,4-22-86 16,5-8-14-16,12-24 81 0</inkml:trace>
  <inkml:trace contextRef="#ctx0" brushRef="#br0" timeOffset="16133.9">2692 13695 901 0,'-10'-35'476'0,"-11"29"-113"16,-5 11-37-16,-13 18-105 16,-3 11-47-16,-7 18-74 15,-7 4-37-15,-5 12-16 16,-2 4-9-16,3-3-9 16,6 5-4-16,7 0 1 15,5 0 5-15,3 0 11 16,4-8 7-16,7-8 6 15,7-3-1-15,15-8 3 16,-6-10-1-16,19 4-4 16,2-6-3-16,15 2-8 15,16 3-5-15,12-7-5 16,8-2-1-16,16-7-8 0,12 0-4 16,-5-6-7-16,-2 4-4 15,-11 3 1-15,-7 2 1 16,-6 3 1-16,1-1-10 15,-7-1-62-15,5 7-51 16,-1 1-58-16,-3-2 336 16,2 5-148-16</inkml:trace>
  <inkml:trace contextRef="#ctx0" brushRef="#br0" timeOffset="16425.3">3617 14590 893 0,'-4'-18'433'16,"0"8"-195"-16,-5 10-24 16,-1 14-13-16,2 14-27 15,0 11-29-15,7 23-31 16,4 5-27-16,15 26-39 15,3 9-4-15,11 5-18 16,2 5-7-16,2-14-7 16,4-7-2-16,1-20-19 0,4-13-40 15,-11-22-115-15,4-9 520 16,-2-28-310-16</inkml:trace>
  <inkml:trace contextRef="#ctx0" brushRef="#br0" timeOffset="16863.93">3622 14776 973 0,'-9'-27'452'0,"5"9"-201"16,3 10-32-16,-1-15-62 16,2 10-36-16,-1-20-43 15,1-6-22-15,7 11-27 16,3-16-2-16,15 15-4 15,6 3-1-15,15 13-3 16,5 15-2-16,7 25 5 16,-14 8 5-16,-12 16 19 15,-8 8 5-15,-21 9 0 16,8 3-4-16,-5 5-19 16,5-1-6-16,-2-24-9 15,-2-12-6-15,11-22-7 16,-4-16-3-16,17-5 0 15,5-1 2-15,2-6 4 16,0 3 1-16,-3 9 27 16,-6 5 15-16,-4 18 28 15,-9 7 12-15,-13 15-12 0,-6 6-11 16,-22 8-26-16,-4 2-10 16,-13-7-12-16,-5-6-17 15,-3-25-63-15,0-13-49 16,-11-31 202-16,0-14-877 15,-5-23 634-15</inkml:trace>
  <inkml:trace contextRef="#ctx0" brushRef="#br0" timeOffset="17062.4">4275 14200 1206 0,'78'-31'565'0,"-4"-10"-246"16,-6 3-55-16,-7 11-127 16,-10-4-47-16,-3 8-61 15,-5 1-11-15,1 1-6 16,-1-5-13-16,-10-4-59 16,-6-6 124-16,-6 2-68 15</inkml:trace>
  <inkml:trace contextRef="#ctx0" brushRef="#br0" timeOffset="17245.43">4596 13296 1126 0,'-2'11'582'0,"1"20"-245"16,1 31-95-16,-2 17-47 16,0 17-104-16,2 5-26 15,6 3-26-15,6-3-14 16,8-13-27-16,6-1-26 15,15-8-23-15,8-3-301 0,10-3 250 16</inkml:trace>
  <inkml:trace contextRef="#ctx0" brushRef="#br0" timeOffset="17485.32">5435 14816 1066 0,'15'22'567'0,"0"16"-164"15,-3 10-109-15,-11 13-129 16,-8 9-38-16,-15 21-44 16,-12 1 5-16,-7 11-40 15,-15-1-23-15,-22-28 27 16,0-4 260-16,1-17-230 15</inkml:trace>
  <inkml:trace contextRef="#ctx0" brushRef="#br0" timeOffset="17829.12">6049 13558 1294 0,'-9'4'613'0,"-15"16"-206"16,-5 22-175-16,-10 32-109 15,-5 25-18-15,10 38-45 16,5 22-6-16,23 26-25 16,12 11-11-16,9 3-9 15,1-10-2-15,2-31 12 16,0-23-19-16,9-42-40 16,6-21 225-16,3-33-160 15</inkml:trace>
  <inkml:trace contextRef="#ctx0" brushRef="#br0" timeOffset="18176.2">6502 13956 861 0,'-31'5'424'0,"-16"7"-125"15,-16 2-24-15,-18 16-16 16,-4 9-27-16,4 21-49 16,11 12-17-16,22 19-48 15,10 5-12-15,15 1-14 16,8-7-12-16,17-10-15 16,8-9 3-16,15-15 7 15,10-5 2-15,15-16-2 16,8-10-11-16,8-12-24 15,0-8-12-15,-9-8-16 16,-9-6-9-16,-4-7-41 16,0 3-20-16,-1 6-59 15,-1 7 1-15,-8 15 270 16,-4 10-139-16</inkml:trace>
  <inkml:trace contextRef="#ctx0" brushRef="#br0" timeOffset="18475.62">6921 15670 971 0,'16'74'611'0,"14"-52"58"0,1-22-323 15,3-44-141-15,3-23-12 16,3-45-63-16,-10-27-29 16,2-14-38-16,-12-5-8 15,-13 4 7-15,3 20 9 0,-14 20 1 16,0 20-11-16,-4 53-9 15,-3 23-1-15,0 38-4 16,-3 17-3-16,4 34-11 16,7 14-7-16,3 26-12 15,11 3-4-15,12-7-6 16,2 0-1-16,9-18-4 16,0-3-14-16,-3-12-39 15,-3-15-28-15,-7-20-26 31,-1-4 60-31,-7-16 25 0</inkml:trace>
  <inkml:trace contextRef="#ctx0" brushRef="#br0" timeOffset="18670.7">6957 15505 882 0,'-35'11'565'0,"25"6"61"0,7-3-257 15,13 0-149-15,11-4-32 16,9-19-73-16,10-6-30 15,15-19-35-15,5-3 8 16,0-16-62-16,2-5-33 16,-4-12-421-16,-3-15 311 15</inkml:trace>
  <inkml:trace contextRef="#ctx0" brushRef="#br0" timeOffset="18893.8">7376 13960 1643 0,'15'9'692'0,"13"-4"-405"15,3-4-56-15,15-5-87 16,10-2-46-16,3-3-53 15,-1-2-17-15,0-3-19 16,-7-9-7-16,2-13-2 16,3-8 230-16,-10-4-175 15</inkml:trace>
  <inkml:trace contextRef="#ctx0" brushRef="#br0" timeOffset="19059.41">7767 13225 1359 0,'-41'22'618'16,"14"46"-330"-16,2 16-21 16,5 31-151-16,2 9-43 0,17 6-43 15,4-2 15 1,11 1-27-16</inkml:trace>
  <inkml:trace contextRef="#ctx0" brushRef="#br0" timeOffset="19311.75">8412 14940 1365 0,'25'19'610'0,"0"8"-307"15,-4 10-13-15,-19 14-123 16,-10 13-36-16,-22 14-62 16,-10 8-20-16,-15 6-9 15,2 2-15-15,-22-12-22 16,-11-17 143-16,-1-14-120 0</inkml:trace>
  <inkml:trace contextRef="#ctx0" brushRef="#br0" timeOffset="19610.5">8909 13490 1278 0,'4'45'566'0,"-5"19"-280"16,-7 9 2-16,-7 29-109 15,-5 16-21-15,-2 34-67 16,5 18-16-16,9 18-34 16,4 1-15-16,10-18-15 15,6-15 9-15,8-43-43 16,5-14-23-16,0-39 112 15,2-10-77-15</inkml:trace>
  <inkml:trace contextRef="#ctx0" brushRef="#br0" timeOffset="20029.56">9400 13824 735 0,'-5'-32'463'15,"-6"6"-62"-15,0 19-96 16,-6 1-34 0,3 10-71-16,-2 7-30 0,-1 21-61 15,0 12-21-15,-11 25-34 16,0 8-5-16,-9 9 4 15,2 8-1 1,-10-1-4-16,-3 4-5 16,0-3-1-16,1-5 7 0,16-16 18 15,12-10 8-15,14-16 3 16,9-9-4-16,24-9-16 16,12-7-8-16,19-16-9 15,4-6-7-15,-3-15-8 16,-4-9-6-16,-2 0-9 15,-4-3-2-15,2 11-34 16,0 8-29-16,-1-2-44 0,-6 8-11 16,2 4 242-16,3 7-117 15</inkml:trace>
  <inkml:trace contextRef="#ctx0" brushRef="#br0" timeOffset="20434.8">9850 15809 1098 0,'-1'-50'521'0,"0"-24"-195"16,1-11-90-16,2-28-106 15,3-1-20-15,3-20-34 16,3-4-3-16,5 7-1 16,1 3 0-16,1 33 15 15,-1 17 8-15,-5 31 25 16,-2 12-1-16,-3 20-17 16,-1 7-7-16,10 28-22 15,7 24-8-15,6 41-4 16,1 23-4-16,3 28-13 0,-8 6-8 15,7 10-17-15,1-10-8 16,-2-25-5-16,5-14-1 16,-9-43-14-16,-2-19-16 15,-5-20-53-15,-3-19-25 16,-5-16 99-16,-6-6 127 16,-10-31-71-16</inkml:trace>
  <inkml:trace contextRef="#ctx0" brushRef="#br0" timeOffset="20586.59">9848 15439 1258 0,'2'18'590'15,"10"1"-254"-15,13-14-140 16,7-5-44-16,18-8-70 16,7-8-18-16,-4-9-90 15,3-6-27-15,-9-7 30 16</inkml:trace>
  <inkml:trace contextRef="#ctx0" brushRef="#br0" timeOffset="20883.57">10014 14050 1369 0,'45'16'651'0,"-3"-5"-301"16,-3-10-141-16,0-1-57 15,-1-10-90-15,5-1-24 0,6-5-11 16,-6-3-10-16,-6-4-34 31,1 3-19-31,-2 5-39 0,-9-1 377 0,-4 8-236 16</inkml:trace>
  <inkml:trace contextRef="#ctx0" brushRef="#br0" timeOffset="36991.61">12466 10093 1446 0,'-12'5'559'16,"0"0"-420"-16,10-23-21 0,15-30-36 16,23-16-35-16,14-14-25 15,-1-5-7-15,14-3-12 16,13 0-1-16,10 3 8 16,6 2 2-16,7 19 5 15,1 11 1-15,7 28 16 16,-3 15 15-16,6 43 11 0,2 24 5 15,-19 55-13-15,7 32-14 16,-16 49-6-16,-17 20-4 16,-12 24-3-16,-12-2-1 15,-21-20 7-15,2-14 4 16,-13-38-2-16,-5-17 1 16,-5-27-10-16,-5-10-3 15,-10-27-8-15,-1-3-21 0,-15-24-69 16,-9-11-23-16,-1-13-403 15,-16-14 346-15</inkml:trace>
  <inkml:trace contextRef="#ctx0" brushRef="#br0" timeOffset="37240.49">13531 10724 1285 0,'14'37'519'15,"3"9"-355"-15,9 31-30 16,7 18 6-16,8 24-35 16,0 7-8-16,12-2 30 15,2-7-14-15,9-27-11 16,1-16-18-16,-3-28-49 0,-2-13-1 16,-10-26-17-16,-6-11-6 15,-13-36-2-15,-9-17-23 16,-14-37-64-16,-8-19-3 15,-17-28 34-15</inkml:trace>
  <inkml:trace contextRef="#ctx0" brushRef="#br0" timeOffset="37753.22">13049 7969 934 0,'-12'-12'423'0,"17"12"-212"16,12 5-33-16,8-3-30 0,9-4-24 16,15-3-17-16,13 2-13 15,28 13-55-15,3 15-11 16,8 35-13-16,-9 25 1 15,-11 48 6-15,-7 27 16 16,-8 46 20-16,-14 17 10 16,-15 21 30-16,2 17-9 15,-32-14-15-15,9 5-13 0,-13-12-36 16,-1-19-8-16,6-13-8 16,-7-22-3-16,6-27-6 15,0-10-12-15,-1-27-49 16,-1-10-22-16,-9-27-120 15,-7-14 412-15,-12-27-187 16</inkml:trace>
  <inkml:trace contextRef="#ctx0" brushRef="#br0" timeOffset="37980.61">13526 11058 1148 0,'-4'9'473'0,"15"-3"-264"15,4 3-58-15,10 2-7 16,6 1-7-16,9 3-7 16,9-3 9-16,11-3-14 15,4-6-11-15,1-4-35 0,-1-2-19 16,-16-5-37-16,-6 0-7 16,-4 4-4-1,-10 4 0-15,-2 13-12 0,-3 13-15 16,-9 15 21-16,2 16 271 15,-9 23-206-15</inkml:trace>
  <inkml:trace contextRef="#ctx0" brushRef="#br0" timeOffset="38308.75">13569 12826 984 0,'-30'-20'405'0,"15"-6"-213"15,5-7 23-15,2-12-15 16,6-6 16-16,9-10-15 16,8-5 3-16,30 3-45 15,15 2-29-15,40 16-55 16,9 12-24-16,17 24-20 15,6 6-9-15,8 7-10 16,-5-2 0-16,1-11 1 16,3 1 0-16,-24-11 1 0,-8 4-2 15,-25 3 5-15,-21-2-13 16,-25 5-38-16,-13 0 17 16,-15 5-4-16</inkml:trace>
  <inkml:trace contextRef="#ctx0" brushRef="#br0" timeOffset="38517.89">14340 12747 2679 0,'38'89'87'15,"-15"-21"-30"-15,28 92 57 16,-9-4-29-16,-11 1-45 15,0-8-7-15,-11-28-33 16,1-2-16-16,-9-39 264 16,1-9-198-16</inkml:trace>
  <inkml:trace contextRef="#ctx0" brushRef="#br0" timeOffset="39363.87">14310 12435 1023 0,'-21'-25'457'16,"18"0"-259"-16,13 12-21 16,6 11-16-16,10 22-36 15,-2 19-5-15,-3 26-34 16,4 16-19-16,-1 30-19 16,6 9-11-16,2 8-18 31,-7 3-4-16,-4-2 0-15,-3-7-20 0,0-9-89 0,-3-11 479 0,0-12-320 16</inkml:trace>
  <inkml:trace contextRef="#ctx0" brushRef="#br0" timeOffset="39649.51">13345 12491 134 0,'35'2'74'16,"11"-1"-1"-16,16-1-56 16,12-1-2-16,26-7-11 15</inkml:trace>
  <inkml:trace contextRef="#ctx0" brushRef="#br0" timeOffset="65041.71">5687 3385 1063 0,'2'-2'458'16,"-4"9"-274"-16,1 12-2 16,2 32-70-16,4 18-24 15,2 27-36-15,2 10-17 16,3 13-3-16,-4 1-2 16,0-11 38 15,2-13 15-31,2-28 2 15,-4-18-13-15,9-29-43 0,0-17-13 0,-6-33-5 0,9-16 2 0,2-33 6 16,0-5-2-16,-4-24-4 16,-3-4-3-16,-2 7-1 15,-1 5 4-15,9 36 4 16,0 18 3-16,-6 32 1 16,0 16-1-16,-5 22-2 15,1 13 1-15,-3 18 8 16,-3 1-1-16,0-2 2 15,-1-3-3-15,5-19-12 16,6-14-3-16,13-24-4 16,2-18 0-16,15-24 4 15,-2-5 1-15,-5-15-1 16,4 2-3-16,-9 17-5 0,-5 8-1 16,5 29 3-16,-8 13 0 15,2 31 8-15,5 18 4 16,-6 27 1-16,2 10-1 15,-4 0-5-15,-2-2-3 16,1-15-2-16,3-12 1 16,2-7-35-16,-9-6-29 15,-7-3-57-15,-12-2 362 16,-28-4-205-16</inkml:trace>
  <inkml:trace contextRef="#ctx0" brushRef="#br0" timeOffset="65490.88">3405 3167 800 0,'9'45'428'16,"1"26"-115"-16,0 21-28 15,2 24-100-15,-1 9-53 0,13 27-67 16,-9-2-18-16,-2 3-19 16,5-1-3-16,-9-18-1 15,3-10-1-15,4-25 4 16,-3-21-8-16,7-24-50 15,-2-18-61-15,2-30 53 16</inkml:trace>
  <inkml:trace contextRef="#ctx0" brushRef="#br0" timeOffset="65917.59">4175 3230 925 0,'-14'0'440'0,"-6"6"-180"0,-2 9-30 16,-7 15-79-16,1 9-36 16,-9 8-31-16,-3 3-4 15,2 9 7-15,-8 2 3 16,-8 8-9-1,-7 5-1-15,-8-1-7 0,-4 3 0 16,7 6 8-16,2-4 2 16,15-7-6-16,7-8-2 0,17-21-12 15,18-9-16-15,13-9-17 16,16-2-9-16,17-3-9 16,5-2 2-16,13 4-1 15,4-6-3-15,12-5-2 16,5 2-1-16,3-6 1 15,-6-6 1 1,-12 1 1-16,-4-3-7 0,-10-4-41 16,7 3-32-16,1 1-84 15,0-3-48-15,12-2-102 16,7-3 183-16</inkml:trace>
  <inkml:trace contextRef="#ctx0" brushRef="#br0" timeOffset="66223.11">4926 3958 1207 0,'3'-18'572'0,"-22"-2"-233"0,-3 11-45 16,-23 8-115-16,-4 11-45 15,-5 22-62-15,-4 0-7 16,10 7-15-16,5-4-6 16,19-8-13-16,6-2-7 15,18-12-15-15,7-2-3 16,9 0-3 15,7 1 2-31,9 5 9 0,6 5 5 0,12 8 12 0,-3 0 7 0,-10 10 10 16,-6 3 1-16,-20 4-6 15,0 4-5-15,-11-4-12 16,-7-4-4-16,-4-11 1 16,-12-9-6-16,4-19-43 15,0-10-37-15,-2-26-76 16,6-17 306-16,-2-38-150 15</inkml:trace>
  <inkml:trace contextRef="#ctx0" brushRef="#br0" timeOffset="66544.77">5456 3021 1294 0,'0'-18'561'0,"-20"22"-316"16,-4 21 26-16,-9 32-83 0,-6 20-30 16,-12 37-40-16,1 8-18 15,-2 21-24-15,9-1-5 16,18-4-18-16,10-7-10 16,24-14-15-16,9-6-8 15,22-15-12-15,11-6-3 16,2-20-2-16,6-7 12 0,-4-18-29 15,-3-7-18 1,7-14-60-16,-1-12 217 0</inkml:trace>
  <inkml:trace contextRef="#ctx0" brushRef="#br0" timeOffset="67067.93">6471 2877 936 0,'51'21'470'0,"13"3"-208"16,8 5-54-16,6 6 43 16,1 16-83-16,0 2-14 15,2 20-35-15,0 7 1 16,-4 8-15-16,-8 10-3 16,-17 7 14-16,-11 7-16 15,-17 11-15-15,-4 5-11 16,-18-1-24-16,0-2-12 15,-10-17-10-15,-1-11-13 0,0-24-29 16,1-13 12-16,-4-22-774 16</inkml:trace>
  <inkml:trace contextRef="#ctx0" brushRef="#br0" timeOffset="71302.5">8419 3230 1338 0,'-3'88'433'0,"-23"7"-448"15,-3 22-9-15,-11 34 0 16,-3 26 6-16,-7 36 14 16,-3 11 14-16,5 20 19 0,12 3 9 15,14 3-6-15,11-5-10 16,22-14-14-16,11 0-3 15,26-13 0-15,2-3 1 16,12-14 1-16,-2-9-1 16,1-17-3-16,10-8-3 15,16-17 3-15,-3-13 11 16,16-18 9-16,-1-12 3 0,21-22 1 16,8-12-6-16,4-24 4 15,16-4 2-15,-7-19 8 16,7 2-3-16,13-12-12 15,-8-15-2-15,-4-12-9 16,-1-16-1-16,4-29 1 16,1-6-3-16,17-24 4 15,10-12 1-15,-1-17-2 16,23-9 2-16,5-1-9 16,10 1-3-16,12 10 0 15,0 7-1-15,-5 11 3 31,-72 35 9-31,2 1 13 0,135-43 3 0,30-19-2 16,1 15-9-16,-52 5-14 16,3-2 8-16,14 1-1 0,-18-6 1 15,17 8 2-15,-17 4-9 16,7 6-2-16,-4 9 6 16,-1 12-5-16,7 7 1 15,-15 21 1-15,8 8-2 16,-19 14 1-16,-3 7-2 15,-15 5 1-15,-23 1-4 16,-10 7-3-16,-19 2 1 16,-26 11 1-16,-5 5 4 0,-34 21 25 15,-10 9 10-15,-29 14 17 16,-18 6 10-16,-22 12 11 16,-11 4 4-16,-15 15-3 15,-9 7-6-15,-13 1-22 16,-9 1-9-16,-8-7-12 15,-1-1-4-15,-3-10-9 16,2-3-2-16,-7-22 0 16,-11-11 9-16,-6-23-31 15,-1-11-44-15,9-24-129 16,12-20-39-16,24-45 123 16</inkml:trace>
  <inkml:trace contextRef="#ctx0" brushRef="#br0" timeOffset="71496.5">18562 4623 1326 0,'7'9'552'0,"10"24"-320"0,5 13-25 16,1 19-45 0,0 11-39-16,-2 7-58 0,0-4-24 15,3-2-30-15,3-4-4 16,10-13 13-16,7-9-23 15,12-18-68-15,11-5-53 16,13-21 61-16</inkml:trace>
  <inkml:trace contextRef="#ctx0" brushRef="#br0" timeOffset="71771.45">20011 4358 1417 0,'48'-47'547'0,"-7"40"-414"16,-2 16 20-16,-16 33-47 15,-18 16-13-15,-8 35-16 16,-13 22-4-16,-9 37-14 16,3 19-11-16,-20 20-12 15,4 4-4-15,-1-6-10 16,-2-8-5-16,21-23-6 15,9-20-16-15,11-32-52 16,9-21-36-16,10-35-140 16,5-11-36-16,2-50 163 0</inkml:trace>
  <inkml:trace contextRef="#ctx0" brushRef="#br0" timeOffset="72386.7">20971 4712 900 0,'31'-38'391'0,"-22"9"-188"16,-16 1-10-16,-27 8 1 15,-8 2-3-15,-17 19-19 16,0 12-14-16,-13 36-27 16,-4 15-22-16,-12 27-23 15,-5 13-7-15,1 5-13 16,6 6 0-16,25-1 5 15,4-5-3-15,9-14-2 16,1-12 0-16,12-4-6 16,13 0-4-16,28-8-15 15,14-3-8-15,21-20-13 16,2-15-4-16,21-16-5 16,8-7 0-16,18-27-19 15,16-8-13-15,4-22-54 0,6-10-29 16,5-1-119-16,-3-1-162 15,-3 9-112-15,-9-1 8 16,-27 5 112-16,-15 2 170 16,-26 9 206-16,-12 12 67 15,-21 17 142-15,-12 7 48 16,-20 21 28-16,-8 8-19 16,-13 8-80-16,-4 3-30 15,-9 1-39-15,5 1-8 16,9 2-18-16,5-2-8 0,30-4-26 15,11-5-18-15,31-7-12 16,15 5 3-16,15-8 5 16,9 4 3-16,-3-4 20 15,-10-5-1-15,-16 9 1 16,-23 1 9-16,-31 7-20 16,-18 6-5-16,-20-2-9 15,-7-4-10-15,1-15-15 16,1-14-18-16,5-27-75 15,11-14-72-15,20-22-83 16,20-4 132-16</inkml:trace>
  <inkml:trace contextRef="#ctx0" brushRef="#br0" timeOffset="72656.23">22520 4439 1191 0,'40'-61'512'16,"-48"46"-312"-16,-11 32 39 15,-40 41-22-15,-17 23-37 16,-15 42-25-16,-10 13-12 16,10 30-32-16,6 14-12 15,23-2-20-15,15-5-16 0,33-15-28 16,18-22-9-16,24-29-16 15,10-16-3-15,4-34-2 16,-1-11-27-16,1-24-69 16,4-10-46-16,7-20 342 15,1-12-192-15</inkml:trace>
  <inkml:trace contextRef="#ctx0" brushRef="#br0" timeOffset="73202.28">22620 5128 1245 0,'-27'6'479'0,"12"19"-326"15,2 10-5-15,-1 22 41 16,5 10-26-16,0 12-31 16,-1 5-3-16,-2 0-36 0,6 6-18 15,-4-10-34 1,2-9-12-16,13-17-13 0,-3-19-2 15,11-20-1-15,8-11 0 16,8-19 3-16,2-15-2 16,8-31-2-16,5-12-2 15,9-24-5-15,12-1-6 16,8 9 12 0,3 14 15-16,-22 28 21 0,-14 15 14 15,-21 45 0-15,-21 15-9 0,-10 37-10 16,-11 16-4-16,-22 13-2 15,0 7-1-15,1-13-6 16,9-5-4-16,29-22-12 16,10-16-4-16,28-18-4 15,11-20-1-15,8-25 3 16,-3-13 1-16,-6-21 0 16,-2 2-2-16,3 4-3 15,3 6 0-15,-6 14-2 16,-5 10-1-16,-10 17 6 15,-4 19 8-15,-9 18 12 16,-6 5 3-16,-10 13-1 16,-5-11-8-16,-2-1-10 15,2-2-2-15,9-18 0 16,2-4-8-16,8-16-35 0,3-3-26 16,4-6-28-16,0-4-20 15,-3-7 72-15</inkml:trace>
  <inkml:trace contextRef="#ctx0" brushRef="#br0" timeOffset="73519.53">23767 4651 1262 0,'14'-74'551'0,"7"36"-316"15,4 11-2-15,2 30-66 16,-1 14-44-16,-3 27-19 15,5 19-15-15,4 37-9 16,-2 13-4-16,18 25-13 16,-3 6 1-16,8-3 0 15,5-2 8-15,-9-3-4 16,1-7 0-16,-21-12-14 16,-14-6-7-16,-27-15-5 15,-23 0-9-15,-22-11-11 16,-8-3-6-16,-5-14-7 15,1-11-18-15,-16-14-59 16,0-8-36-16,-17-14-60 16,-5-2 316-16,-11 4-133 15</inkml:trace>
  <inkml:trace contextRef="#ctx0" brushRef="#br0" timeOffset="75997.56">14687 14597 1421 0,'0'-6'529'0,"4"36"-395"16,3 26 32-16,4 47-84 15,0 18 9-15,-2 31-33 16,-1 6-10-16,4 7-9 16,5 4 1-16,5 0-8 0,-2 0-7 15,-6-12-7-15,9-7-1 16,-4-25 1-16,1-18-17 15,11-40-61-15,-14-23 404 16,12-56-282-16</inkml:trace>
  <inkml:trace contextRef="#ctx0" brushRef="#br0" timeOffset="76385.12">15502 14776 853 0,'3'-10'416'0,"-2"14"-120"15,-8 6-44-15,-14 10-58 16,-8 9-27-16,-10 8-53 16,-5 6-5-16,-17 3-7 15,-6 2 5-15,-6 7-4 16,2-1-4-16,13 1-12 15,1 1-10-15,12-1-12 16,-5 6-4-16,7 6-13 16,7-2-5-16,13-2 0 0,13-13-1 15,23-10-3-15,16-2 1 16,17 0-8-16,6 3-6 16,3 1-7-16,-1-2-6 15,0-12-6-15,6-3 0 16,12-11-7-16,4-9-20 15,6-14-56-15,0-8 62 16,0-16-11-16</inkml:trace>
  <inkml:trace contextRef="#ctx0" brushRef="#br0" timeOffset="76668.3">16328 15257 1489 0,'-57'24'657'15,"-16"1"-339"-15,-2 8-191 16,9 13-37-16,13 8-70 16,13 3-11-16,14-4 9 15,4-6 8-15,18-10 20 16,7-7 3-16,8-8-1 16,10-5-4-16,11-2-3 15,4 3 12-15,12 10 17 16,-3 4 7-16,-3 12 4 15,-10 4-11-15,-20 5-26 16,-10 1-10-16,-17 0-16 16,-8-1-3-16,-8-8-9 0,-1-3-16 15,-1-22-21-15,5-10 189 16,13-24-129-16</inkml:trace>
  <inkml:trace contextRef="#ctx0" brushRef="#br0" timeOffset="76981.64">16875 14454 1469 0,'0'-32'645'0,"-14"13"-331"15,-8 14-114-15,-37 34-66 16,0 23-38-16,-15 35-12 15,-6 23 5-15,26 26-8 16,8 11-2-16,18 13-23 16,16-7-9-16,15-18-20 15,10-9-10-15,12-29-9 16,4-9-3-16,2-17 9 16,5-12-9-16,5-22-43 15,6-13-20-15,16-24 231 16,4-10-850-16,3-17 569 15</inkml:trace>
  <inkml:trace contextRef="#ctx0" brushRef="#br0" timeOffset="77570.48">17146 14882 1280 0,'-2'26'551'15,"-7"-2"-276"-15,-1-2-97 16,0 0-69-16,3 4-28 0,2 15-32 16,3 5-6-16,4 26-4 15,3 11-4-15,0 15-10 16,11 13-3-16,4-10-3 16,10-5-3-16,-4-23-6 15,1-14-1-15,-8-21-3 16,-7-18 0-16,8-28 6 15,0-21 6-15,-3-40 16 16,-5-23 6-16,-1-32 16 16,0-8 3-16,1 2-6 15,7 12 0-15,0 32-20 16,0 19-4-16,-1 35-7 16,-3 18 4-16,-1 34 14 15,-3 17 2-15,-1 31-1 16,0 12-7-16,-5 15-17 0,1 4-4 15,3-10-6-15,-1-16-1 16,6-28-4-16,2-21-1 16,0-30 0-16,4-16 0 15,0-32 3-15,2-15 1 16,-1-20 0-16,4 3 0 16,-2 11 0-16,1 10 2 15,2 29 9-15,-1 12 6 16,-5 28 19-16,1 15 5 0,-6 25-2 15,-3 10-7-15,0 27-18 16,4 6-8-16,2-1-6 16,0-7 6-16,7-20-22 15,-6-11-20-15,0-14 136 16,1-7-6-16,-6-5-44 31</inkml:trace>
  <inkml:trace contextRef="#ctx0" brushRef="#br0" timeOffset="77945.32">18061 14477 1395 0,'-3'-12'577'0,"1"-1"-330"15,2 2 21-15,-1 6-41 16,-1 2-31-16,4 3-67 0,-2 0-14 15,0 0-32-15,12 1-10 16,17 25-21 0,62 35-10-16,-35-22-16 0,9 8-6 15,-4 8-5-15,8 8 4 16,14 16 3-16,-2 5 0 16,-12 5 11-16,-4 5 0 15,-23 8 7-15,-6 0 5 16,-8 7-7-16,-13-3-6 0,-16-5-12 15,-13-2-7-15,-16-8-5 16,2-3-2-16,-6-23-4 16,0-8-6-16,-5-19-21 15,-9-14-19-15,5-11-39 16,0-13-8-16,16-11 20 16,6-3 188-16,12-24-85 15</inkml:trace>
  <inkml:trace contextRef="#ctx0" brushRef="#br0" timeOffset="87353.86">14748 16980 1094 0,'12'-13'410'0,"2"-11"-285"16,5-4-34-16,-2 8-51 0,4 6-2 16,1 15-11-16,0 12 10 15,6 14 22 16,4 4 12-31,4 1-7 0,7 0-9 0,6-10-14 0,2-10-7 16,16-15-17-16,1-6-6 16,6-7-6-16,2 1-1 15,-8 3-1-15,-5-5 1 16,-6 0-2-16,2 3-9 0,-3-3 42 16,8 1 12-16,-5-4 18 15,-4-7 14-15,-1-4-40 16,-3-3-12-16,3-4-16 15,3 6-4-15,9 0-3 16,1-2-1-16,3 9-3 16,1 2 0-16,-4 10 1 15,1 3 1-15,7 3 2 16,6 3 2-16,-5-1-2 16,1-1-1-16,1-10-12 15,-5-7 15-15,23-15 39 16,9-7 8-16,19-4 30 15,15 2-14-15,7 13-39 16,1 9-8-16,-17 16-18 16,-12 9-5-16,-10 12 0 15,-10 5 0-15,-8-4 2 0,-2-1-11 16,-5-9 30-16,13-2 9 16,0-1 7-16,-1-4 15 15,-6 0-21-15,-4 2-7 16,14 6-34-16,-8 0-25 15,1 5 18-15</inkml:trace>
  <inkml:trace contextRef="#ctx0" brushRef="#br0" timeOffset="89434.4">15836 12670 1212 0,'18'-56'514'0,"-1"28"-286"0,-3 5 7 15,-1 30-96-15,-5 16-19 16,-2 35-55-16,4 21-5 15,-1 32-19-15,7 13-9 16,-1 6-18-16,-2 1-5 16,2-10-2-16,2-5 10 15,0-15-38-15,3-14-37 16,-5-22 409-16,-2-17-294 0</inkml:trace>
  <inkml:trace contextRef="#ctx0" brushRef="#br0" timeOffset="89804.67">16419 12366 1118 0,'6'-33'504'0,"-11"13"-213"16,0 9-44-16,-17 17-38 15,-5 7-33-15,-23 22-47 16,-13 10-23-16,-5 26-20 15,-4 8-7-15,14 6-13 16,7 6-4-16,16-2-15 16,8-3-6-16,6 3-8 15,16-5-1-15,-1-14-4 16,4-9 0-16,12-12 3 0,-10-12 3 16,15-10 13-16,9-2 7 15,10-8 4-15,18-1 1 16,13-3-10-16,19-2-7 15,-13-5-17-15,1-2-5 16,-9 1-9-16,-13-4-2 16,8 5-10-16,-4-1-20 15,2-2-52-15,2 0-31 16,-2-3 2-16,-2 1 217 0,5-1-89 16</inkml:trace>
  <inkml:trace contextRef="#ctx0" brushRef="#br0" timeOffset="90174.02">16776 12157 1157 0,'-13'11'484'16,"-5"-5"-310"-16,1 3-85 16,2-2-22-16,8 8-9 0,8 7 15 15,21 20 45-15,8 18 7 16,10 17-7-16,1 11-14 16,-9-2-29-16,0-2-17 15,-8-14-29 1,0-8-5-16,-2-11-7 0,-1-4 0 15,-6-6-3-15,-3-7-2 16,-3-8-12-16,-2-4-10 16,1-9-65-16,1-3-38 15,1-4-82-15,1-1 529 0,-4-5-276 16</inkml:trace>
  <inkml:trace contextRef="#ctx0" brushRef="#br0" timeOffset="91138.43">15627 13041 1086 0,'-4'-32'481'16,"10"-8"-275"-16,14-30-32 15,14-12-4-15,20-9-32 16,10-5-3-16,8 8-24 15,-2 10-22-15,-15 24-46 16,-9 22-25-16,-14 45-10 16,-11 27 2-1,-20 46 6-15,-7 18 4 0,-20 27-4 16,-5 9-4-16,-12 3-4 16,3-1-2-16,3-21-3 15,4-17 0-15,20-38-5 16,7-33-3-16,8-49 0 15,14-32 7-15,11-49 23 16,4-24 14-16,18-36 7 0,-2-4-6 16,1 20-16-16,-8 17-10 15,-17 63-6-15,-14 36 0 16,-26 53-2-16,-7 37 1 16,-18 41-3-16,0 19-1 15,6 14-1-15,8-4-1 16,17-26-4-16,13-26-5 15,33-58-2-15,17-27 3 0,38-59 5 16,4-28 8-16,12-35 8 47,-2 0-1-47,-18 18-1 0,-4 28-6 0,-26 56-5 0,-19 20 3 0,-31 60 4 16,-19 27 2-16,-24 42 1 15,-1 22-6-15,6-6 10 16,10-14 1-16,25-44-7 15,16-31 3-15,30-52-3 16,10-28 2-16,15-40 17 16,2-14 13-16,-5-10 5 15,-2 3-2-15,-8 29-6 16,-6 23-15-16,-21 32-10 16,-9 22 1-16,-25 28-1 15,-6 12 3-15,-9 13-3 16,-2-2 2-16,7-10-32 0,3-11-15 15,12-17 96-15,5-11 102 16,0-26-99-16</inkml:trace>
  <inkml:trace contextRef="#ctx0" brushRef="#br0" timeOffset="91454.18">17668 12121 1553 0,'-16'10'631'0,"4"41"-408"15,9 25-21-15,0 45-30 16,3 11-42-16,8 23-39 16,-5 19-23-16,10 3-33 15,1 2-9-15,-8-10-7 16,5-29 0-16,-1-31-22 16,1-16-23-16,5-31 2 15,7-11-27-15,9-23 36 16</inkml:trace>
  <inkml:trace contextRef="#ctx0" brushRef="#br0" timeOffset="91805.34">18252 12434 861 0,'-33'1'437'0,"-4"18"-92"15,-10 3-50-15,-5 13-65 16,-8 9-14-16,1 11-59 16,1 1-8-16,7 3-10 15,7-3-15-15,9-1-19 16,10 5-8-16,8 2-12 16,9-1-5-16,16 1-11 15,7-7-3-15,20-9-7 16,7-5-6-16,10-14-11 15,5-4-7-15,8-9-19 16,3-6-7-16,1 1-2 16,-7-9-10-16,-10-4-37 15,-14-4-22-15,-7-10-9 16,3 5 182-16,1 2-87 0</inkml:trace>
  <inkml:trace contextRef="#ctx0" brushRef="#br0" timeOffset="91991.84">18512 13237 1536 0,'6'52'658'15,"-2"7"-351"-15,1 4-63 16,0 12-81-16,-1-2-42 16,8-2-62-16,4 1-20 15,6-3-23-15,4-4-6 16,-12-4 4-16,6-5-5 0,-3-13-36 15,-7-10 162-15,7-16-114 16</inkml:trace>
  <inkml:trace contextRef="#ctx0" brushRef="#br0" timeOffset="92469.66">18556 13418 1198 0,'-3'-43'545'0,"3"1"-275"16,2 5-69-16,5 11-99 15,0 5-29-15,6 14 15 16,0-1 1-16,5 2 10 0,2 6 2 16,4 4-14-1,0 6-1-15,3 13-15 0,3 2-2 16,-1 4-14-16,3 5-9 15,-7-1-11-15,-3-2-6 16,-5-3-14-16,-4 1-3 16,-3-2-2-16,-7 0 5 15,-5 2 12-15,-4-1 5 16,-4-1 14-16,2-1 4 0,4-4-1 16,4-4-4-16,12-6-8 15,4-3-6-15,2-7-9 16,1-1-2-16,-4 7-7 15,-2 5-3-15,-7 12-2 16,-6 7 0-16,-1 11-1 16,-6 2-1-16,2 1-2 47,3-6-1-47,-2-9 3 0,-2-8-3 0,-6-14-20 0,-6-8-26 15,-9-14-70-15,-1-6-39 0,0-11 70 16,2 0 124-16,6 2-22 15</inkml:trace>
  <inkml:trace contextRef="#ctx0" brushRef="#br0" timeOffset="92756.11">18808 12845 1520 0,'25'-25'700'0,"4"4"-330"0,-1-6-152 16,8 2-46-16,9 15-81 16,0-8-23-16,4 3-41 15,-3-1-10-15,-8-12 8 16,-5 3-11-16,-6-1-40 15,-3 1-32-15,-5-5-325 16,6-4 264-16</inkml:trace>
  <inkml:trace contextRef="#ctx0" brushRef="#br0" timeOffset="92949.65">19194 12191 1446 0,'0'21'648'0,"0"16"-299"15,-2 8-41-15,2 25-81 16,3 8-46-16,1 17-80 16,0-2-37-16,-1-5-44 0,4-5-5 15,-3-9-26-15,12-1-14 16,3-9 52-16,-1-5 151 16,16-2-120-16</inkml:trace>
  <inkml:trace contextRef="#ctx0" brushRef="#br0" timeOffset="94758.67">17050 12709 1335 0,'-6'4'503'0,"-20"6"-388"15,-4 4-47-15,-13 7-55 16,-10 10-5-16,-11 24-4 16,-20 13 0-16,-13 18-2 15,-9 11 0-15,-2 6-13 16,12-4 11-16,9-13 32 16,11-16 11-16,21-36 24 15,14-20-12-15,29-34-32 16,11-20-12-16,15-39-11 15,11-8-2-15,22-29-2 0,9-5-2 16,3-1 6-16,-22 47 3 31,-18 38 4-31,1-1 3 0,29-69 0 0,-19 21 7 16,-24 56 4 15,-27 57 1-31,-17 37 2 0,-14 18-3 16,-16 26 19-16,-4 10 17 0,5-11 23 0,19-10 1 0,35-52-33 15,15-26-19-15,37-52-30 16,18-32-3-16,21-39 10 16,8-12-10-16,-3 1-14 15,-11 7-9-15,-19 39-18 16,-12 22-4-16,-25 52 9 16,-15 36 6-16,-24 48 14 15,-13 26 33-15,-13 32 56 16,-2 15 31-16,11 0 41 15,11-15-14-15,32-43-53 16,14-34-31 0,31-49-39-16,8-29-4 0,6-40 7 15,4-9 7-15,-10-13-21 16,-7 10-8-16,-26 20-4 16,-9 19-7-16,-23 38 18 15,-9 19 14-15,-4 31 12 16,5 6 0-16,22-8 6 0,15-6 2 15,24-15-46-15,12-5 66 16,22 4-38-16</inkml:trace>
  <inkml:trace contextRef="#ctx0" brushRef="#br0" timeOffset="123598.57">16867 13435 518 0,'44'12'145'15,"-6"-5"-157"-15,-4-2-10 16,-27-8 24-16,-3 0-43 0,-4-3 61 16,-3 3 24-16,-5-1 30 15,-2-1 7-15,-4-7 3 16,2-4 22-16,37-258 58 47,0 2-164-47,-17 249 0 15,-5 8 1-15,0 1 15 16,-1 3 6-16,-2 5 11 16,0 1 11-16,0 6 2 15,-2-3 8-15,1 2-6 31,-1 6 0-31,-7 23 1 0,-25 72-22 16,13-35-9-16,10-156-7 31,0 0 0-31,-9 157-7 0,0-17 6 16,1-10 0-16,15-46-11 0,3-15 13 16,4-14 7-1,2 1 7-15,8-46-1 16,-2 240 2-16,-1-248 3 15,0 13 10-15,-2 11 3 16,-9 18 0-16,-2 14-12 16,-13 43-4-16,-3 14 0 15,-6 17 0-15,-5 8-5 16,-7 6-8-16,0 2-3 0,1-4-2 16,0-8 1-16,6-8-2 15,3-14 0-15,4-21-2 16,5-8 1-16,5-22-1 15,1-6 1-15,0-16-1 16,2 3-2-16,-2-6-2 16,1 3 0-16,1 8 0 15,0 3 0-15,-2 13-2 16,2 9 0-16,-2 17-1 16,0 8 0-16,-5 15 0 15,-1 6 0-15,2 7 1 16,1 0-2-16,5-5 2 15,3-7-1-15,12-15 1 16,7-10 1-16,13-20 0 16,7-12 0-16,10-15 0 0,9-4 1 15,4-9-1-15,2-1 0 16,-4 4 0-16,-8 3 1 16,-8 11-1-16,-2 9 0 15,-16 17 2-15,-8 8 1 16,-14 20 0-16,-3 12 1 15,-12 16-1-15,-2 8 2 16,-6 8 6-16,-2 1-3 16,5-7 3-16,0-4-1 15,5-15 2-15,6-10 0 0,12-20 0 16,6-10-1-16,7-20-4 16,2-10 1-16,4-7-3 15,-5-2 2-15,-1 2-2 16,-4 2-1-16,-11 9 0 15,-8 8 1-15,-11 18-3 16,-3 9-1-16,-11 18 0 16,2 7-2-16,-7 9 0 15,-2 3 0-15,6 1-1 16,5-4-1-16,9-3 1 16,5-6 1-16,9-13-1 15,6-8 0-15,12-4-2 16,6-6 2-16,11 0-4 15,4-1 2-15,13 3-2 16,5 1 0-16,6 7 1 16,1 6 1-16,-1 3 1 0,1 7 0 15,-6 6 3-15,-4 6-1 16,-14 6 4-16,-8 4 1 16,-11 5 0-16,-8 3 1 15,-8 8-2-15,-9 0 1 16,-7-2 0-16,-3 1-1 15,0-10 0-15,-3-6-1 16,6-18-2-16,3-9 0 0,8-22 0 16,2-10-1-1,6-23 0-15,6-11 0 0,2-13 0 16,3-3 0-16,-2-1 0 16,2 3 0-16,-2 10 0 15,1 8 0-15,-2 21 0 16,-3 14 0-16,-3 24 0 15,0 15 0-15,3 26 0 16,-5 9 0-16,3 21 0 16,-1 5 1-16,3 5 0 15,0-4 1-15,4-6 8 16,2-6-9-16,0-18-45 16,3-11 26-16,-9-37 12 46,-3-3-18-46,2-1-11 0</inkml:trace>
  <inkml:trace contextRef="#ctx0" brushRef="#br0" timeOffset="124913.3">19767 13524 1211 0,'-19'-16'493'16,"19"16"-296"-16,-1 7-38 15,-3 27-60-15,0 13-2 16,-8 30-17-16,0 11 0 16,7 21-9-16,5 8-14 15,10 6-22-15,3 0-8 0,4 5-8 16,1-3-3-16,-5-15-9 15,1-12-1-15,-4-23-16 16,1-12-28-16,3-21-68 16,-3-9-25-16,0-26-116 15,1-7 153-15</inkml:trace>
  <inkml:trace contextRef="#ctx0" brushRef="#br0" timeOffset="125345.84">20294 13615 1205 0,'-6'-6'525'15,"-8"7"-280"-15,-4 11-38 16,-9 6-47-16,-6-3-27 15,-14 18-24-15,-9 9-17 16,-7 16-18-16,-4 7-10 16,1 1-9-16,7-3 2 15,8-7 9-15,7-1 2 16,13-7 3-16,9 2-4 16,11-10-15-16,6-4-6 0,10 1-11 15,0-7-3-15,18 2 1 16,12-2 0-1,14-7-5-15,13 1-4 0,17-10-11 16,1-6-5-16,2-4-2 16,-7-4-2-16,-20-3 0 15,-5 5 3-15,-17 4-22 16,-2 6-18-16,-3 13-55 16,-8-3-37-16,-2 0-84 15,-1 6-72-15,-5-2-273 16,-1 9 349-16</inkml:trace>
  <inkml:trace contextRef="#ctx0" brushRef="#br0" timeOffset="125674.54">20517 14982 644 0,'15'27'425'0,"-4"-10"-6"16,2-17-124-16,-3-5-32 16,2-19-55-16,-11-10-28 15,3-18-39-15,1-13-18 16,-10-13-26-16,9-7-14 15,-9-10-10-15,5 0 1 16,18 3 1-16,2 9-2 16,4 18-19-16,3 17-5 0,-8 22-9 15,-4 7-1-15,-2 19 6 16,-5 0 1-16,-1 15-5 16,2 9-4-16,2 16-10 15,6 12-5-15,2 21-7 16,3 5-3-16,1 8-4 15,-1-1-3-15,-3-7-2 16,-1-6 0-16,-1-11-7 16,1-7-13-16,-6-19-34 15,-3-8-25-15,-5-16-39 16,-5-8 10-16,-11-13 64 16</inkml:trace>
  <inkml:trace contextRef="#ctx0" brushRef="#br0" timeOffset="125865.58">20638 14699 748 0,'-20'12'444'16,"10"6"-82"-16,8 1-47 0,4-2-25 15,6-6-40-15,13 2-19 16,5-7-53-16,-2-7-30 16,6-6-60-16,-5 0-29 15,-3-7-40-15,-2-5-19 16,1-6-59-16,0-4-17 15,1-14-473-15,-1-9 385 16</inkml:trace>
  <inkml:trace contextRef="#ctx0" brushRef="#br0" timeOffset="126097.5">20839 14077 1146 0,'-6'-29'584'16,"37"25"-228"-16,10-6-78 15,7-3-51-15,5 0-112 16,-5 2-41-16,-7-4-52 16,-16-2-9-16,-9-1-4 15,3-4-22-15,-3-5-14 16,14-1 344-16,1-3-251 15</inkml:trace>
  <inkml:trace contextRef="#ctx0" brushRef="#br0" timeOffset="126294.11">21199 13393 1326 0,'-23'31'613'0,"10"15"-318"16,-4 18-57-16,-4 9-33 15,9 13-95-15,-4 1-40 0,4 2-40 16,4 1-16 0,14-8-14-16,-1-14-17 0,13-15-1 15,-2-11 315-15,5-13-230 16</inkml:trace>
  <inkml:trace contextRef="#ctx0" brushRef="#br0" timeOffset="136145.25">12571 15319 666 0,'-20'-23'304'0,"-9"-3"-126"0,11-1-55 16,-15 1-30-16,14 19-2 15,19 21 2-15,-7 16 12 16,13 23 7-16,-2 9-6 15,-4 5-12 17,0 0-11-32,8 7-16 0,5 11-9 0,12 18-9 0,10 12-3 15,0 23-7-15,-4-3-5 0,-1 2-2 16,-9-2-1-16,-1-23-4 16,-4-16-3-16,-11-18-8 15,-2-12-4-15,-3-11-3 16,-2-2-1-16,-1-18-3 15,0-7-20-15,-5-22-69 16,0-13-39-16,-2-16-107 16,0-14-62-16,10-8 191 15</inkml:trace>
  <inkml:trace contextRef="#ctx0" brushRef="#br0" timeOffset="136701.63">13030 15414 783 0,'-1'5'369'0,"1"0"-122"0,-9-4-67 16,2 7-37-16,-10 0-20 15,-9 3-38-15,-10 2-2 16,-3 8-10-16,0 2-2 16,6 2-3-16,4 12-8 15,0 6-14-15,3 1-8 16,-5 14-13-16,2-7-3 0,-3 0 3 16,-3 3 7-16,1-6 13 15,4-4 8-15,-1-5 17 16,7-5-1-16,15-5 0 15,-2-7-6-15,13-3-19 16,7 0-4-16,3-5-7 16,3 4-4-16,14-3-3 15,-6-1-2-15,7 4-4 16,7 4 0-16,2 2-4 16,5 4-1-16,8 1-1 15,6-3 0-15,3-4 1 16,1-1-1-16,-5-4-4 15,-4-1-1-15,-12-1-4 16,-1-3 1-16,-6-4-2 16,-3-3 3-16,3-2-12 0,-3 1-19 15,2 1-66-15,2 1-58 16,5 3-66-16,-7-2-490 16,13-4 498-16</inkml:trace>
  <inkml:trace contextRef="#ctx0" brushRef="#br0" timeOffset="137131.01">13686 16877 924 0,'5'20'401'0,"0"-10"-204"15,-2-7-27-15,-3-8 3 16,0-7-16-16,-7-15-8 15,1-5-2-15,-3-17-21 16,-2 0-22-16,-1-13-29 16,-1-3-14-16,5-4-21 15,5-7-1-15,12 2 2 16,6 1-2-16,7 6-5 16,-1-1-3-16,-3 18-12 15,0 2-1-15,-6 6-1 16,1 14 2-16,-4 5 3 15,2 14 1-15,4 17 5 16,0 4-2-16,17 22-5 16,-6 0-3-16,3 10-8 0,4 11 0 15,-9 4-3-15,0 7-2 16,2 1 1-16,-6-7-3 16,-4-14 0-16,3-5 0 15,-9-10 4-15,0-5-10 16,-2-7-41-16,-7-11-32 15,-2-10-98-15,-2-1-45 0,-8-10-14 16,-3-1 123 0</inkml:trace>
  <inkml:trace contextRef="#ctx0" brushRef="#br0" timeOffset="137297.28">13812 16521 702 0,'-5'9'429'15,"2"1"-69"-15,3 0-79 16,4-3-25-16,12-6-46 15,8-2-14-15,0-15-45 16,12 0-25-16,-5-7-45 16,-11-6-32-16,3 2-85 15,-13-6-54-15,6-1 394 16,7 0-264-16</inkml:trace>
  <inkml:trace contextRef="#ctx0" brushRef="#br0" timeOffset="137618.78">13587 15205 1296 0,'-1'-3'551'16,"9"3"-307"-16,9-2-45 16,11 4-62-16,2 1-30 0,12-1-25 15,6 5-12-15,7-5-15 16,3 2-8-16,-8-8-23 16,-7-1-10-16,-10-6-5 15,-7-5 5-15,-2-4-29 16,0-9-19-16,-7 1-61 15,-4-3-67-15,-7-9 105 16</inkml:trace>
  <inkml:trace contextRef="#ctx0" brushRef="#br0" timeOffset="137817.84">13912 14753 725 0,'-1'28'413'0,"-3"19"-47"15,4 3-22-15,10 28-104 0,-5 10-46 16,3 19-97-16,-3 4-39 16,3 0-39-16,-2-13-1 15,4-21-22-15,1-12-17 16,-5-41-398-16,16-2 301 16</inkml:trace>
  <inkml:trace contextRef="#ctx0" brushRef="#br0" timeOffset="138259.1">14622 14398 1066 0,'-14'-28'492'0,"-2"5"-188"15,1 5-64-15,-3 9-56 16,2 14-33-16,-4 16-53 16,-1 13-5-16,5 23-13 15,-3 10-4-15,4 12-10 0,7 3-10 16,-3 4-17-16,7 7-3 15,0 14-7 1,-2 134 12-16,-1-114-21 16,10-2 9-16,1-5 7 15,10-6 14-15,3-7 1 16,6-13 0-16,0-5-7 16,2-10-15-16,11 2-6 15,-4 1-13-15,4-1-3 0,2 0 7 16,2-9-6-16,5-19-42 15,5-7-28-15,3-24 223 16,11-6-146-16</inkml:trace>
  <inkml:trace contextRef="#ctx0" brushRef="#br0" timeOffset="139126.69">18594 14415 896 0,'-7'-3'417'16,"6"-7"-167"-16,1-2-40 15,1-2-39-15,10 4-14 16,5 5-18-16,1 5-9 16,6 10-14-16,8 11-14 15,2 15-24-15,3 15-16 0,6 12-31 16,-10 4-10-16,5 0-11 16,2 3-4-16,7 3-5 31,-5-15-1-31,-22-30 20 0,2 2 16 0,53 90 23 15,-4-5 10-15,-16 5-12 16,-36-41-9-16,-5 9-5 16,-5 1-3-16,-8 0-3 15,-8 0-3-15,-8-11-13 16,0-2-4-16,3-18-8 16,4-10-3-16,-1-20-10 15,-2-5-10-15,-5-12-24 16,-10-13-21-16,13 3-49 15,1-1-34-15,13-3 258 16,1-4-119-16</inkml:trace>
  <inkml:trace contextRef="#ctx0" brushRef="#br0" timeOffset="140198.34">11577 16098 975 0,'12'11'457'0,"2"-7"-206"16,2-2-58-16,-5 1-72 16,2 0-38-16,1-2-22 15,6 6 7-15,5-4 4 16,1-7-5-16,11 1-16 15,-1-5-10-15,4-5-19 0,6 1-5 16,1 1-6 0,-3 1-1-16,-6 6 1 0,-7 3 1 15,-8-1 0-15,-8-4-24 16,0 4-72-16,-12-3-59 16,-10-9 236-16,1 9-110 15</inkml:trace>
  <inkml:trace contextRef="#ctx0" brushRef="#br0" timeOffset="140436.34">11715 16408 1024 0,'-2'21'477'0,"10"-5"-183"16,1 1-44-16,9 0-32 15,2-1-35-15,4-1-66 16,1-2-32-16,4-5-60 16,0-4-12-16,4-8-5 15,5-6 8-15,2-5-21 16,2-4-44-16,8 3-15 16,-4-4 26-16</inkml:trace>
  <inkml:trace contextRef="#ctx0" brushRef="#br0" timeOffset="144901.38">11441 15390 218 0,'-14'-6'193'15,"-2"-6"38"-15,1-2-20 16,7 0-18-16,4-1-29 16,4 2-22-16,4 1-27 15,1-3-7-15,6-3-8 16,0 1-3-16,1-3-18 15,3 0-9-15,-1-4-17 16,0 4-6-16,5 0-6 0,-3 0-2 16,8 14-1-16,-1 1-3 15,-1 10-8-15,3 7-3 16,-8 0-5-16,-1 5-5 16,4 3-4-16,-6 6 0 15,-3 10 2-15,-2 7 0 16,-4 7 2-16,-3 0 0 15,1 0-2-15,-4-9 1 16,-5-7 2-16,1-11 11 16,-1-10-75-1,0-3 44 1,8-7-9-16</inkml:trace>
  <inkml:trace contextRef="#ctx0" brushRef="#br0" timeOffset="145064.57">11740 15602 681 0,'44'53'416'0,"-38"-32"-32"16,-5-4-95-16,-6 1-142 16,-5-5-49-16,-7-3-96 15,1 3-45-15,4-9-120 16,1-3-314-16,11 2 318 16</inkml:trace>
  <inkml:trace contextRef="#ctx0" brushRef="#br0" timeOffset="146067.97">9739 16482 658 0,'-8'-8'334'16,"10"-4"-89"-16,-1-2-61 16,-1 6-65-16,0 3-28 15,-3 6-28-15,3 5 8 16,15 23 10-16,5 12 3 15,5 22-9-15,3 10-13 16,-6 8-22-16,3-2-12 0,-1-8-14 16,6-3-5-16,3-10-2 15,0-8-1-15,-4-9-1 16,1-5 1-16,-3-10-2 16,-8-3 1-16,-3-11 1 15,-8-12 1-15,-6-22 2 16,0-9 0-16,-3-23-2 15,0-6-1-15,-6-17-3 16,14-5-1-16,2-10-1 16,2 5 0-16,4 7 0 15,-1 14 4-15,2 24 13 16,3 12 4-16,4 22 11 16,-6 8 2-16,2 19-4 15,-1 5-1-15,3 19-7 16,-3 1-5-16,-1 16-6 0,-1 2-3 15,0-7-3-15,-3-6-1 16,2-20-2-16,-1-12-1 16,-2-18 4-16,5-10 2 15,-1-19 3-15,2-11 0 16,0-20-5-16,4-5 0 16,-1-8 13-16,2 1 11 15,12 8 18-15,-9 5 14 16,5 14 14-16,-5 10-1 15,-7 21-10-15,2 8-12 0,-3 23-25 16,2 9-9-16,0 15-5 16,3 8-1-16,2 7-6 15,4 2-1-15,5-1 18 16,7 3-24-16,11-5-73 16,2-2-18-16,14-7 33 15</inkml:trace>
  <inkml:trace contextRef="#ctx0" brushRef="#br0" timeOffset="172826.87">14207 17337 880 0,'-7'-16'396'0,"2"11"-165"16,4 6-7-16,9 23-70 16,5 16-18-16,4 27-48 15,3 8-17-15,7 15-10 16,4 2-8-16,2 9-18 15,2 14-8-15,-8-8-11 16,0 6-2-16,-10-3-3 47,1-8-1-47,1-9-2 0,-5-12-2 0,5-10-10 0,-8-13-19 0,-4-12-50 16,1-7-46-16,1-28-150 15,0-11 170-15</inkml:trace>
  <inkml:trace contextRef="#ctx0" brushRef="#br0" timeOffset="173336.44">14909 17575 452 0,'18'6'257'0,"-8"-8"-13"15,2-4-58-15,-6-1-57 16,-9-4-18-16,0 5-3 16,-6 5 11-16,-1 1 22 15,3 8-5-15,-14 0-42 16,-11 10-23-16,-13 16-32 15,-10 1-12-15,-3 16-16 16,3 4-5-16,2 5-3 16,5 2 9-16,10 6 27 15,2 5 14-15,-1-3 19 16,13 2-1-16,-2-13-12 16,3-11-6-16,18-15-6 15,-6-3-1-15,15-12-2 16,13 0-2-16,7-4 2 15,7-1 2-15,9-2-3 0,-2 0-2 16,0 3-14-16,4 2-6 16,2-3-11-16,2 0-2 15,5-7-3-15,0-2 0 16,2 4 2-16,0-4-7 16,-5 3-39-16,-3-2-30 15,0-6-99-15,-2-2 380 16,-6-23-188-16</inkml:trace>
  <inkml:trace contextRef="#ctx0" brushRef="#br0" timeOffset="173699.93">15644 17881 945 0,'-13'2'446'15,"-6"8"-177"-15,-7 10-147 16,-3 9-20-16,-6 11-46 16,4 3-13-16,1 2 4 15,4-2 7-15,13-5 20 16,0-5 7-16,11-6-9 16,-1-6-11-16,12-13-26 15,9-8-9-15,7-6 0 16,6 0 11-16,-1 5 6 15,-1 4 0-15,-2 15 1 0,-1 1-6 16,-8 17-5-16,-4 4-1 16,-7 11-8-16,-6 7-5 15,-6-7-4-15,-3 0 1 16,-7-16-18-16,-4-10-24 16,-2-8-82-16,1-16 34 15,10-21 29-15</inkml:trace>
  <inkml:trace contextRef="#ctx0" brushRef="#br0" timeOffset="174071.31">16248 17245 954 0,'-5'-14'484'0,"-27"6"-163"15,-13 8-40-15,6 9-133 16,3 10-19-16,-1 18-22 0,0 3 0 16,12 20-2-16,0 10-2 15,2 19-10-15,12 9-10 16,-1 16-17-16,9 2-12 15,9-2-23-15,-6 4-7 16,12-7-13-16,4-3-3 16,11-11-4-16,7-20-2 15,-1-21-1-15,3-11-1 16,6-17-7-16,3-4-23 16,6-15-56-16,-1 1-16 0,8-15 53 15</inkml:trace>
  <inkml:trace contextRef="#ctx0" brushRef="#br0" timeOffset="174483.55">16757 17256 868 0,'-27'-32'442'15,"2"8"-124"-15,7 11-49 16,5 16-75-16,2 10-37 15,12 32-45-15,5 13-18 16,7 21-13-16,10 14-3 16,2 8-14-16,5 1-13 15,2 2-26-15,0-5-5 16,-11-4-7-16,-3-4-1 0,-5-3-12 16,-7-6-15-16,0-12-49 15,3-5-42-15,-4-25-109 16,-2-11-40-16,9-27 153 15</inkml:trace>
  <inkml:trace contextRef="#ctx0" brushRef="#br0" timeOffset="174896.08">17271 17306 867 0,'12'-3'429'0,"-16"3"-150"15,-4 2-57-15,-2 10-73 16,-13 2-35-16,-6 9-23 0,-9 4-3 16,-12 1-3-16,0 4-4 15,-1 0-13-15,1 1-5 16,-7 9-17-16,7 6-6 15,6 18-7-15,0 2 3 16,12 4 13-16,6-4 3 16,10-11 3-16,9-9-5 0,23-14-15 15,10-7-4-15,10-6-6 16,3-3-3-16,4 0-4 16,-2-5-3-16,8-4-6 15,3-2-2-15,1-7-2 16,4 1 3-16,0-3-28 15,2 2-22-15,-11-3 14 16,-2 0 280-16,0 0-189 16</inkml:trace>
  <inkml:trace contextRef="#ctx0" brushRef="#br0" timeOffset="175212.44">17760 17666 1297 0,'0'-30'559'0,"-15"8"-310"16,-14 1-55-16,-3 6-127 0,-7 12-12 15,-2 18-31-15,7 11-5 16,5 21 1-16,4 12 7 16,11 7 27-16,3 1 10 15,11-12 6-15,4-4-7 16,11-19-27-16,3-7-10 15,10 0-9-15,2-16 5 16,8 0 19-16,10 8 8 16,-10-15 9-16,-2 16-5 0,-10 5-16 15,-14 3-5-15,-4 18-13 16,-6 4-3-16,-8 12-14 16,-4-1-17-16,-7-4-41 15,-9-10-8-15,-16-27 33 16</inkml:trace>
  <inkml:trace contextRef="#ctx0" brushRef="#br0" timeOffset="175563.28">18377 16921 1321 0,'-21'11'581'0,"-7"4"-317"16,-10 6-134-16,5 16 2 16,-9 13-48-16,-7 8-3 15,10 37 19-15,-7 2-1 16,14 28-13-16,11 11-9 15,14 0-28-15,9 5-17 16,19-24-17-16,9-13-5 16,15-19-8-16,-1-17-2 0,6-17 6 15,-11-8-13-15,-1-27-37 16,3-8-18-16,-2-17-191 16,9-7 170-16</inkml:trace>
  <inkml:trace contextRef="#ctx0" brushRef="#br0" timeOffset="176186.64">18577 17531 1004 0,'-10'21'456'0,"5"-6"-208"16,2 2-72-16,9 12-74 0,3 5-18 16,9 14-16-16,10 4-1 15,-1 6-6-15,4 0-2 16,-1-5-10-16,-3 3-3 16,-10-10-15-16,5-15-8 15,-8-19-14-15,-7-1-3 0,5-26-2 16,-9 3 0-16,-5-21 0 15,1-23 3-15,-3-14 9 16,4-12 4-16,5 0 21 16,-1 0 10-16,6 24 6 15,-2 4 0-15,4 28-17 16,0 10-8-16,-2 16-3 16,5 12 0-16,0 21-1 15,4 8-4-15,-4 13-9 16,2 11-4-16,-3-4-4 15,-2-4-2-15,2-21-3 16,-2-15-3-16,0-21 0 16,-1-13-1-16,-1-19 3 15,-2-13 4-15,-4-6 2 16,1 2 6-16,-3 8 7 16,1 9 2-16,1 6 5 15,-4 6-1-15,6 10 8 16,-1 7 6-16,6 10 11 0,7 13 1 15,5 13-12-15,1 13-9 16,-1 21-17-16,2 5-6 16,-2 12-5-16,2-9 2 15,-6-12-22-15,-4-11-21 16,-4-15-6-16,2-13 223 16,7-11-140-16</inkml:trace>
  <inkml:trace contextRef="#ctx0" brushRef="#br0" timeOffset="176532.53">19274 17066 815 0,'-9'-6'443'0,"3"-7"-97"15,0 7-82-15,13 14-75 16,-7-5-30-16,10 25-23 16,3 4 11-16,0 9-5 15,13 13-3-15,3-3-14 16,3 5-19-16,3 8-40 16,2 5-18-16,3 15-23 15,1 10-7-15,0 21-4 0,-6 4-2 16,-7 0-3-16,-11-7 0 15,-8-20 1-15,-6-12-6 16,-14-22-40-16,-5-17-37 16,-16-35-96-16,-7-16-20 15,-7-30 111-15</inkml:trace>
  <inkml:trace contextRef="#ctx0" brushRef="#br0" timeOffset="176798.34">19339 17132 828 0,'14'-60'417'0,"24"26"-99"16,11 9-43-16,17 5-61 15,7 8-20-15,11 16-52 16,-6 5 2-16,-5 22-17 16,2 1 0-16,3 22-16 15,-2 12-15-15,-12 15-21 16,-8 8-16-16,-27-11-21 15,-6 3-7-15,-18-3-16 16,1 2-1-16,-12 2-23 16,-15-4-18-16,-12-11-52 15,-15-4-33-15,-22-19 342 16,-1-2-200-16</inkml:trace>
  <inkml:trace contextRef="#ctx0" brushRef="#br0" timeOffset="177496.14">13125 18094 805 0,'-15'6'440'0,"7"-2"-87"16,1 2-63-16,9 2-68 16,2 3-28-16,5 4-36 15,4 2-6-15,2 6-38 16,10-2-21-16,3 0-37 16,5-1-18-16,7-5-25 15,4-4-6-15,4-6 9 16,-7-3-13-16,-3-5-17 15,-7-2 302-15,3 2-230 16</inkml:trace>
  <inkml:trace contextRef="#ctx0" brushRef="#br0" timeOffset="177664.16">13425 18424 985 0,'13'45'480'16,"5"-12"-153"-16,4-7-14 15,5-15-98-15,-2-9-40 16,2-1-92-16,-2-1-32 16,5 1-33-16,2 2-40 0,-3-7 386 15,1-11-281-15</inkml:trace>
  <inkml:trace contextRef="#ctx0" brushRef="#br0" timeOffset="178665.59">11366 18123 900 0,'6'37'388'16,"3"8"-205"-16,12 5-56 15,6 13-50-15,5 11-17 0,3-1-24 16,-5-3-4-16,-5-10-11 16,-3-19-7-16,0-7-6 15,-3-16-2-15,-4-1-3 16,-5-8 0-16,-5-16 3 16,-2 0 1-16,-4-18 1 15,4-2 4-15,-7-9 8 16,-3-9 8-16,1-16 30 15,-4-5 6-15,4 1 1 16,1 7 1-16,9 17-8 16,2 13-7-16,16 20-3 15,1 13-9-15,4 18-16 16,3 8-2 0,-2 13-5-16,2 2-3 0,0 7-4 15,-1-5-1-15,-3-17-4 16,-2-8-2-16,-1-26-2 15,-4-4 0-15,-6-22 8 0,-3-11 8 16,0-15 20-16,-4-11 12 16,-6-4 26-16,11 2 12 15,-8 7 15-15,4 0 1 16,14 13-2-16,-6 7-6 16,4 11-17-16,2 12-11 15,-4 16-24-15,4 12-13 16,10 31-14-16,2 3-3 15,8 20-5-15,4 8 7 0,8 4-28 16,1 6-26-16,4-6 34 16,-4-10 169-16,5-9-118 15</inkml:trace>
  <inkml:trace contextRef="#ctx0" brushRef="#br0" timeOffset="190548.5">21573 15450 1641 0,'-5'2'92'0,"-17"-4"106"16,0-3-19-16,-23-3-50 0,-5-4-18 15,-1 1-32-15,6 6-11 16,-2 6-9-16,-4 8-5 15,0 9-9-15,9 5-6 16,-11 0-10-16,3 2-5 16,-6-4-9 15,-9-4-2-31,10-3-4 0,0-7-1 0,3-5 0 0,-1-3-1 16,0 1-3-16,5 4-1 0,0 8-1 15,5 2-2-15,5 0 0 16,3-2 0-16,1-8-1 15,3 0 2-15,2-4-43 16,-5-6-17-16,14 1-47 16,1-4-21-16,16 1-81 15,9 4 3-15,5 5 125 32</inkml:trace>
  <inkml:trace contextRef="#ctx0" brushRef="#br0" timeOffset="190954.97">20517 15360 382 0,'2'-2'244'16,"0"-2"-62"-16,4 1 23 0,-6 2-38 16,0 0-42-16,0 0-9 15,-2 0 4-15,1 0 5 16,-12-2 18-16,-16 0 10 15,-27 1 5-15,25 4 4 16,2 1-21-16,0 4-20 16,-1 5-39-16,7 8-15 15,-5 2-19-15,7 3-8 16,8 1 0-16,-3-2-4 0,14-10 18 31,1 1 18-31,1 15-4 0,12-5 22 16,9 6-19-16,16-5 0 15,1-2-6-15,10 14-23 16,-2-6-9-16,4 7-20 16,-3-3-5-16,3-7-4 15,-4-2-1-15,-12-6-4 16,2 2-8-16,-14-11-36 16,-2 0-24-16,3-11-46 15,0-7 42-15,11-3 39 16</inkml:trace>
  <inkml:trace contextRef="#ctx0" brushRef="#br0" timeOffset="198442.84">12334 17420 618 0,'0'28'313'0,"3"0"-90"0,1-13-70 15,3-5 0 1,0-17-23-16,1-11-19 0,3-14-29 16,6-8-14-16,0-13-33 31,10-2-16-31,4 9-14 0,-6 4-3 0,9 24-2 16,-13 5 1-16,12 23 1 15,8 4 2-15,-3-5 11 16,13-5 2-16,4-29 3 15,7-12 0-15,5-22-11 16,-1 6-2-16,0 6-6 16,-3 13-2-16,3 24-2 15,4 12 0-15,0 25 3 16,0 2 3-16,1 10 2 16,-5 1 8-16,-8-14 14 15,-2-8 6-15,-3-18 2 16,4-15-6-16,9-11-13 0,3 0 2 15,-11-11 4-15,-2 3 6 16,-5-2 15-16,-2 3-2 16,13 8-7-16,2 2-5 15,11 6-18-15,-2 1-5 16,3 4-5-16,-4-1 7 16,-5 2 25-16,3-3 12 0,6 0 32 15,1-2 9-15,1-3-7 16,0 2-10-16,-7-7-26 15,2 1-18-15,6 4-17 16,-2-3-2-16,-2 9-4 16,4 8-1-16,-8 0 4 15,-1 9-7-15,13 7-31 16,2-5-44-16,15 4 39 16,2-11 5-16</inkml:trace>
  <inkml:trace contextRef="#ctx0" brushRef="#br0" timeOffset="206125.2">14869 18964 1297 0,'0'-52'8'0,"6"3"-5"0,6 36-2 16,-1 9 1-16,5 12 1 15,5 8-3-15,-6 1 33 16,2-7 9-16,-8-15 17 15,-2-9 9-15,3-23-29 16,0-6-7-16,12 1-17 16,2 2-7-16,4 19-5 15,-4 7-2-15,4 12 1 16,-3 13 0-16,5 6 0 16,8 5 7-16,-2 9 13 15,4-6 9-15,-7 0 18 16,3 0 1-16,-11-8 4 15,-3-4 0-15,-2-9-2 16,-8-4-2-16,10-3-3 0,0-8-3 16,5-5-10-16,1-1-4 15,1 4-14-15,4 1-5 16,3 9-4-16,9 3-2 16,5 1-3-16,6 10 1 15,-12 1-1-15,-1 0-1 16,-4 2 1-16,-9-5-1 15,13-8 0-15,-3-3-1 16,1-9 0-16,9-6-1 0,7-3 0 16,5-1 1-16,0-1 0 15,-11 8 0-15,-2 7 0 16,-6 4 0-16,0 7 0 16,10 0 2-16,-4-3-1 15,6-1 1-15,2-4 0 16,-3 2 0-16,-7-4 1 15,-22 3 0 1,0 1 1-16,13-8 0 0,9 3 1 16,-7-6 1-16,-6 8-1 15,1 6 1-15,0-1-2 16,1 6-1-16,4-11 1 16,2-4-2-16,0-5 0 15,-6 1-1-15,0 3 0 16,2 3-1-16,-1 2 2 15,8-3-1-15,-2-4 3 16,0 2-1-16,4 3 0 0,1 7 1 16,2 6 1-1,-5 9 0-15,3 5 2 0,-10-6-1 16,-2 1 0-16,5-14 1 16,-2-7 5-16,10-4 3 15,11-7 0-15,10 4 0 16,8 10-6-16,-2 9-4 15,0 19-2-15,-6 13 0 16,3 19 1-16,5 4 1 0,1-1 0 16,0-5-2-16,-6-29-2 15,-1-13-1-15,-4-30-3 16,7-15 0-16,1-11 5 16,-2-2 4-16,-6 7 0 15,0 11 0-15,-4 16-3 16,4 8-1-16,19 18 3 15,-7 5 1-15,-2-1 0 16,-5-3-1-16,-12-18-3 16,0-7 0-16,6-13 1 15,3-3 1-15,0-8-1 16,-7-3 0-16,2 16 0 16,-1 9-1-16,-1 19 2 15,5 12 0-15,7 2-1 16,3-10 0-16,-5-7-9 15,6-10-34-15,-12-19-85 16,-6 1-31-16,8-11 81 16</inkml:trace>
  <inkml:trace contextRef="#ctx0" brushRef="#br0" timeOffset="-201408.98">20108 6420 1885 0,'39'-11'77'0,"40"-1"-5"0,0-5 2 16,-15 16-30-16,11 2-18 16,8-2-17-16,3 5-15 15,2-1 13-15,-8 1 0 16,3 3-1-16,-2 0 3 15,-10 1-4-15,4 3 0 16,-17-7 0-16,-3-3 1 0,-1-4 1 16,-4-10 2-16,15-2 0 15,6 3-1-15,-4-4 0 16,-17-3-3-16,-4 10-4 16,-10 5-3-16,-2 20 11 15,9 10 4-15,-4 9 10 16,5-3 6-16,13-9-11 15,10 1-3-15,15-10-5 16,9 2-3-16,4 2-4 16,8-1-1-16,0 6 6 15,-3 0 2-15,3 3 20 16,-9-3 11-16,7-3 15 16,-5 0 8-16,5-11-2 15,4-2-7-15,3-4-16 16,6-3-8-16,-4 8-14 0,1 1-4 15,-13 8-5-15,2 11-1 16,-9-6 0-16,-9-5 0 16,-8 1 0-16,-5-8 0 15,-11-1 4-15,6 0 0 16,-6-6-56-16,-2-2-33 16,6 2-49-16,-9-3 423 15,11-12-235-15</inkml:trace>
  <inkml:trace contextRef="#ctx0" brushRef="#br0" timeOffset="-180666.12">7033 9446 317 0,'-8'-23'225'0,"0"5"18"16,2-2-17-16,6 12-34 16,-2 5-18-16,3 15-23 0,1 12-15 15,1 9-34 1,1 6-14-16,3 9-15 0,1 8-10 16,4 17-5-16,2 6-6 15,3 22-16-15,-2 4-2 16,6 8-18-16,2-4-4 15,-3-11-3-15,0-8-1 16,-7-15 0-16,-2-7-1 16,-6-16 2-16,1-8 0 0,-5-12 2 15,-7-7 3-15,4-13-28 16,-4-6-19-16,-4-14-69 16,3-9-51-16,1-12-105 15,-1-8 155-15</inkml:trace>
  <inkml:trace contextRef="#ctx0" brushRef="#br0" timeOffset="-180022.2">7690 9355 240 0,'4'-1'186'15,"-2"5"34"-15,-5 2 0 16,0 10-43-16,3 4-39 15,-10 0-58-15,-4 1-20 16,-6-3-7-16,-6 2 5 16,-5 3 5-16,-5 4-1 15,-5 5-18-15,-3 4 1 0,2 7 0 16,0 3 5-16,0 3 7 16,5 4-4-1,4 5 15-15,1-1 0 0,8-7 5 16,1-5 8-16,7-14-13 15,8-7-1-15,3-11-7 16,-1-6-6-16,4-5-14 16,1-1-5-16,4-1-5 15,-3 0-4-15,2 0-1 16,18 4 2-16,29 16 0 16,-35-12 0-16,8 5 2 15,5 1 0-15,1-1-4 16,7 2-4-16,-1-1-6 15,-4-3-4-15,1 5-3 16,2 3-1-16,-2-5-1 0,1 1 0 16,5-1 0-16,-7-7 0 15,1 4 1-15,-2 0 2 16,-11-6-16-16,6 2-27 16,-4 0-90-16,-6-6-66 15,7 3-420-15,-2-3 403 16</inkml:trace>
  <inkml:trace contextRef="#ctx0" brushRef="#br0" timeOffset="-179659.5">8116 9981 674 0,'0'-13'340'0,"-12"4"-114"15,2 2-21-15,-10 5-50 16,-4 2-17-16,0 9-11 16,-2 4-5-16,2 6-18 15,1 4-13-15,2-1-25 16,8 2-10-16,9-1-23 16,4-2-10-16,13 1-9 15,2-3 6-15,5-2 25 16,7 0 0-16,9 8 15 15,1-4-3-15,-4-2-6 0,6 7 15 16,-20-1-1 0,-9-2 0-16,-10 11-9 0,-17-3-11 15,-17 0-16-15,-4 2-5 16,-2-11-9-16,1-8-1 16,10-8-26-16,9 1-31 15,8-8-68-15,6-1-34 0,6 2 84 16</inkml:trace>
  <inkml:trace contextRef="#ctx0" brushRef="#br0" timeOffset="-172921.65">6841 9235 868 0,'-1'-37'391'0,"-6"1"-142"0,7 11-53 15,-6 15-15-15,-7 10-15 16,8 26-37-16,-18 11-5 16,3 25-29-1,-6 8-10-15,-10 10-22 0,7 8-13 0,1 2-15 16,5 0-2-16,11 10 6 16,6 4 4-1,13 16 8-15,5-1 2 0,12 9-7 16,-1 3-3-16,3-7-13 15,2-1-6-15,-10-22-10 16,9-9-4-16,-6-20 2 16,1-11-9-16,7-24-44 15,-2-6-34-15,5-15-91 16,0-6-57-16,-1-8 34 16,2-6 93-16</inkml:trace>
  <inkml:trace contextRef="#ctx0" brushRef="#br0" timeOffset="-172303.1">8306 9139 581 0,'-34'-38'321'0,"9"9"-29"15,9 6-33-15,10 7-44 16,0 10-13-16,7 6-41 15,2 1-13-15,1 6-25 16,10 5-7-16,7 10-23 16,0 3-16-16,11 17-21 0,3 15-10 15,2 16-7-15,4 16 3 16,-2 21 0-16,0 3 0 16,2 11 5-16,-4-2-4 15,-11-1-3-15,-19-9-2 16,0 6-11-16,-2 3-2 15,-12-7 0-15,7 9-1 16,-22-26 0-16,-6-8-1 16,8-13-7-16,-7-13-3 0,5-10-15 15,-2-14-17-15,2-18-40 16,4-6-30-16,5-8-53 16,5-7 386-16,8-5-203 15</inkml:trace>
  <inkml:trace contextRef="#ctx0" brushRef="#br0" timeOffset="-170472.96">5228 9631 407 0,'-21'-29'275'0,"4"3"22"16,6 7-25-16,1 5-45 15,5 5-15-15,1 9-43 16,4 9-15-16,5 19-30 15,7 15-16-15,1 22-12 16,8 15-15-16,5 18-18 16,-11 4-9-16,17 9-15 15,-12-9-7-15,4-9-10 16,-5-8-6-16,-5-16-6 16,2 1 0-16,-7-9 1 0,4-7 1 15,-5-5-10-15,-10-12-13 16,2-10-77-16,5-4-62 15,-3-16-174-15,10-5-313 16,2-28 422-16</inkml:trace>
  <inkml:trace contextRef="#ctx0" brushRef="#br0" timeOffset="-170035.4">5829 9837 383 0,'9'-27'266'0,"-5"8"25"16,-3 8-36-16,-4-4-41 16,2 6-22-16,-10-1-32 15,6 4-15-15,-10 1-27 16,1 6-15-16,-7 4-21 15,-9-2-6-15,-3 18-19 16,-6 4-6-16,-1 20-8 16,-2 12 1-16,2 8 6 15,4 9 0-15,5-3-1 16,3-3 0-16,7-11-5 0,0-3-1 16,8-6-4-16,7-3-3 15,1-5-3-15,5-8 0 16,9-7 4-16,-4-4-2 15,16-6-2-15,5-1-1 16,7-6-7-16,9-4-3 16,5-4-8-16,5 0-4 15,3-1-3-15,0-1-2 16,0 1 3-16,-12-1-4 0,-4-1-36 16,-8-1-31-16,-7-1-89 15,6 2-62-15,-5 2 134 16</inkml:trace>
  <inkml:trace contextRef="#ctx0" brushRef="#br0" timeOffset="-169826.31">6056 10397 736 0,'11'26'420'15,"4"9"-86"-15,3 10-101 16,2 5-26-16,5 9-53 15,-3 0-27-15,5 4-49 16,-5-5-19-16,-3-5-32 0,6 1-8 16,-8-19 1-16,-8-6-19 15,-1-17-83-15,-7-7-58 16,-5-12 74-16</inkml:trace>
  <inkml:trace contextRef="#ctx0" brushRef="#br0" timeOffset="-169366.8">6073 10488 944 0,'-14'-49'424'15,"6"11"-196"-15,1 6-34 0,2 20-45 16,-2-2-23-16,0 7-30 16,1 2-9-16,2-5-23 15,3 7-12-15,4-3-18 16,4-9-8-16,5 2-10 15,1-6-4-15,6 3-9 16,3 16-2-16,13 11-3 16,4 12-1-16,11 21 3 15,-7 7 0-15,-12 12 3 16,-15 7 2-16,-14-7 3 16,4 0 1-16,-4-15-2 15,8-11-6-15,0-17 9 16,1-14 14-16,-1-19 32 15,4-3 16-15,-1-9 3 16,-1 0-15-16,2 13-29 16,-2 3-7-16,-2 16-2 0,-3 7 6 15,-4 14 13-15,-3 2 5 16,-2 8 1-16,-8-5-3 16,-2-3-12-16,0 0-10 15,-5-8-9-15,9 5-2 16,-5-13 4-16,3-4-13 15,-5-14-55-15,-2-6-51 16,-10-16 330-16,1-3-205 16</inkml:trace>
  <inkml:trace contextRef="#ctx0" brushRef="#br0" timeOffset="-169105.27">5827 9644 1039 0,'-4'-6'508'0,"20"1"-157"16,6 0-62-16,6-6-83 15,6 0-45-15,-2-7-78 16,2-1-30-16,1-3-28 15,1 1-9-15,-2-3 2 0,-1 0-4 16,-4-1-47-16,1 2-25 16,-6 5 30-16</inkml:trace>
  <inkml:trace contextRef="#ctx0" brushRef="#br0" timeOffset="-168906.98">6160 9160 912 0,'2'21'470'0,"-1"9"-118"16,3 18-17-16,0 21-74 16,-9 11-53-16,-10 17-91 15,-3 4-49-15,-1-6-52 16,7-4-5 0,16-12 5-16,4-13-12 0,13-14-24 15,5-9 42-15,9-16-29 16</inkml:trace>
  <inkml:trace contextRef="#ctx0" brushRef="#br0" timeOffset="-167838.72">20853 10448 1060 0,'-6'-26'467'16,"4"8"-231"-16,1 8-31 15,1 13-36-15,-1 4-16 16,-1 18-23-16,-2 11-15 0,2 29-33 16,-1 18-15-16,0 34-26 15,0 9-10-15,1 3-17 16,-1-3-3-16,3-14 0 15,0-8-7-15,0-18-36 16,1-6-29-16,0-29-62 16,2-6-32-16,6-18-238 15,0-15 265 1</inkml:trace>
  <inkml:trace contextRef="#ctx0" brushRef="#br0" timeOffset="-167444.56">21415 10483 778 0,'-4'-2'424'0,"-13"6"-86"15,-8 7-58-15,-7 8-81 0,-5 4-25 16,-1 13-32-16,-2 3-10 15,-3 9-18-15,6 4-13 16,0 1-25-16,3 3-10 16,2-2-13-16,-5-4-1 15,-1-6 1-15,1-5 1 16,9-1 2-16,6-2 5 16,14-3-3-16,9-2-1 0,20-2-2 15,10-4-10-15,18-2-11 16,5-6-7-16,5 4-15 15,-3-6-5-15,-5-6-1 16,4 9-1-16,-10-14-8 16,2 6-18-16,-5 1-47 15,-4-3-31-15,-7-5 262 16,-4-2-629-16,-4 0 410 16</inkml:trace>
  <inkml:trace contextRef="#ctx0" brushRef="#br0" timeOffset="-167234.92">21708 11056 1175 0,'0'8'563'0,"14"10"-219"15,-1 9-46-15,-6 16-93 16,-2 5-59-16,-8 12-68 0,0 6-12 16,-5 4-24-1,2 6-9-15,6-2-20 0,-4-11-5 16,6-7 2-16,0-11-12 15,4-12-51-15,0-1-44 16,3-16-179-16,-1-6-33 16,3-14 180-16</inkml:trace>
  <inkml:trace contextRef="#ctx0" brushRef="#br0" timeOffset="-166799.74">21747 11279 1108 0,'-12'-47'514'0,"3"5"-214"15,2 7-58-15,4 7-88 16,3 1-26-16,6 4-44 16,4 1-15-16,11-1-10 15,3 3-6-15,9-4-7 16,3 1-2-16,6 10-16 16,5 7-11-16,-8 18-9 15,-4 13-1-15,-24 21 8 16,-9 11 5-16,-12 16 6 15,-11 3 0-15,0-3-5 16,-5-7-2-16,15-17-5 16,11-10-2-16,17-22 1 15,10-6-1-15,4-11 2 0,4-4 0 16,-9-2-1-16,-3 2-1 16,-7 6 2-16,-15 7 1 15,-1 10-1-15,-3 7 0 16,-7 4 12-16,7 5 5 15,-6 5 3-15,-8-2-1 16,-14-4-14-16,-6-1-7 0,-13-9-5 16,1 0-10-16,7-12-35 15,1-1-28-15,13-9 13 16,5-6 255-16,15-9-154 16</inkml:trace>
  <inkml:trace contextRef="#ctx0" brushRef="#br0" timeOffset="-166334.48">21921 10279 873 0,'3'13'437'0,"11"8"-119"16,5-4-1-16,16 0-45 15,4-3-30-15,7-1-94 16,-4-3-35-16,1-6-62 15,-4-3-24-15,-6-8-11 16,-1-11-24-16,-4-11-70 16,-1-7-28-16,-4-11-564 15,-2 5 472-15</inkml:trace>
  <inkml:trace contextRef="#ctx0" brushRef="#br0" timeOffset="-166186.53">22305 9915 987 0,'-9'33'515'16,"-1"19"-201"-16,-6 21-60 0,1 18-69 16,-8 3-93-16,-2-5-29 15,6-8-40-15,9-8-12 16,13-15-50-16,5-10 16 16,15-14 3-16</inkml:trace>
  <inkml:trace contextRef="#ctx0" brushRef="#br0" timeOffset="-165803.5">22775 10064 1321 0,'-16'3'588'16,"-6"3"-350"-16,-8 16-65 16,2 16-24-16,-14 16-40 15,1 13 6-15,-8 28 6 16,-8 15-18-16,3 22-26 0,3 11-12 15,14 2-23-15,12-7-9 16,16-15-14-16,7-14-4 16,10-22-8-16,6-13 4 15,12-17-25-15,9-11-19 16,7-20-56-16,11-7-35 16,1-18 369-16,5-5-215 15</inkml:trace>
  <inkml:trace contextRef="#ctx0" brushRef="#br0" timeOffset="-165489.33">23060 10256 1319 0,'0'-18'597'0,"-1"21"-277"16,-1 17-63-16,1 29-101 15,-8 13-41-15,-4 25-56 16,8 10-7-16,-4 15-20 16,2 12-6-16,1 8-10 15,-8-1-4-15,6-4-2 0,1-9 1 16,7-20-28-16,3-9 75 15,-3-23-219-15,3-14 22 16,3-27 97-16</inkml:trace>
  <inkml:trace contextRef="#ctx0" brushRef="#br0" timeOffset="-165048.12">23575 10532 1014 0,'-7'3'477'0,"-8"8"-215"15,-4 5-38-15,3 15-65 16,-14-2-26-16,-5 8-8 15,1 7-16-15,-18-1-22 16,3 7 2-16,-2 0-1 16,2-3 8-16,5-3 5 15,4-4-1-15,22-4-18 16,1-8-15-16,11-5-22 16,8-1-4-16,0-3-6 15,7 1-2-15,17 5-7 0,-1-6-6 16,12 3-5-16,8-2-2 15,4-4-4-15,6 0-3 16,-1-7 0-16,-7-1 3 16,-4-7-23-16,-2 1-15 15,-12-9-39-15,5 0-27 16,-8-14 268-16,2-2-150 16</inkml:trace>
  <inkml:trace contextRef="#ctx0" brushRef="#br0" timeOffset="-164763.43">23876 10995 1572 0,'-20'20'626'0,"-10"0"-448"16,0 5-47-16,-5-1-112 16,0 4-14-16,6-3 17 15,4-2 13-15,13-1 26 16,6-7 8-16,13-1-11 15,9-2-8-15,7-8-12 16,2 2 8-16,6 0 15 16,-5 7-4-16,-6 13 3 15,-7 2-7-15,-16 10-18 16,-10 2 0-16,-10-1-15 16,-6 0-3-16,-4-8-6 0,0-4-11 15,-3-14-44-15,7-8-14 16,12-9-8-16,9-13 29 15</inkml:trace>
  <inkml:trace contextRef="#ctx0" brushRef="#br0" timeOffset="-164403.3">24010 10198 954 0,'0'-12'521'0,"-3"2"-164"0,5 13-81 15,0-3-39-15,6 9-64 16,11 9-15-16,21 14-25 16,5 6-10-16,20 17-29 15,4 2-9-15,0 12-19 16,-2 4-5-16,-13 6-5 15,-14 5-4-15,-12 8-4 16,-8 4-6-16,-19 7-6 16,-2 3-4-16,-18-8-7 15,-4-2-3-15,-13-12-5 0,-14-7 0 16,-7-16-15-16,-1-5-14 16,6-19-47-16,9-3-28 15,8-12-71-15,7-10 7 16,8-8 91-16</inkml:trace>
  <inkml:trace contextRef="#ctx0" brushRef="#br0" timeOffset="-158451.08">19422 10845 463 0,'0'-36'283'0,"-3"-2"27"16,-4-5-96-16,-1 15-40 15,-5-2-9-15,2 20-12 16,0 7 4-16,0 12-11 16,4 6-4-16,6 18-35 15,1 12-16-15,2 18-23 16,1 13-15-16,-2 16-22 15,-2 5-10-15,1 4-10 16,-5 1-2-16,-2-13 1 0,4-1-5 16,2-12-23-1,1-13-22-15,0-19-94 0,0-11-67 16,3-23 125-16</inkml:trace>
  <inkml:trace contextRef="#ctx0" brushRef="#br0" timeOffset="-158066.95">19804 10607 936 0,'-25'31'975'15,"-12"7"-607"-15,-12 10-281 16,1 4-15-16,-9 8-22 16,6 2-5-16,7-1-2 15,3-5 5-15,14-5-5 16,5-1 26-16,9-10 5 16,2-2-2-16,10-4 9 15,4-1-22-15,12-1-6 16,3-6-7-16,8-6-15 15,5-4-9-15,10-8-13 0,7 1-4 16,4-7-8-16,-1-2-16 16,-5-4-37-16,-8-4-34 15,-6 1-32-15,-1 2 367 16,-6 6-201-16</inkml:trace>
  <inkml:trace contextRef="#ctx0" brushRef="#br0" timeOffset="-157881.43">19880 11313 994 0,'14'-28'483'0,"-15"34"-159"16,1 16-51-16,0 4-75 15,0 13-39-15,2 18-61 16,2 7-31-16,3 3-35 16,1-1-7-16,-1-8-17 15,3 1 1-15,6-6-11 16,1-13-18-16,5-7-61 15,-4-13-476-15,-9-9 398 16</inkml:trace>
  <inkml:trace contextRef="#ctx0" brushRef="#br0" timeOffset="-157450.02">19977 11474 841 0,'-13'-18'408'0,"1"1"-159"0,2 1-24 16,3-2-64-16,4-3-18 16,6-12-11-16,4-5-13 15,13 0-21-15,3 1-18 16,6 15-37-16,4 8-16 16,5 16-19-16,-8 3-1 15,-8 13 4-15,-4 7 4 0,-22 12 6 16,4 12 0-1,-7 9 2-15,-2 2 5 0,14-5 5 16,-5-10-2-16,11-16-8 16,7-9-5-16,1-16-4 15,12-3 2-15,1-4 3 16,1-2-1-16,-12 4-5 16,-2 2-2-16,-15 6 10 15,-4 4 3-15,-9 8 12 16,-8 9 4-16,-8 5-9 15,0 7-5-15,-37 32-3 16,37-43-15 0,-1-2-15-16,-1-11-35 15,4-6-5-15,-3-10-714 16,-2-4 557-16</inkml:trace>
  <inkml:trace contextRef="#ctx0" brushRef="#br0" timeOffset="-157164.18">19957 10505 1119 0,'19'16'524'0,"13"5"-240"16,5-2-74-16,-6-8-95 15,-1-3-55-15,2-3-46 16,-10-4-2-16,4-7 11 16,-5-6-20-16,-6-11-75 15,10-1-195-15,4-1 169 16</inkml:trace>
  <inkml:trace contextRef="#ctx0" brushRef="#br0" timeOffset="-156581.53">20750 9983 928 0,'0'7'483'0,"-3"1"-116"15,-3 2-41-15,1 6-80 16,-5 6-41-16,-1 16-78 15,0 12-24-15,-19 13-37 16,3 12-13-16,-18 13-7 16,-7 7-2-16,9 12-5 15,-1 0 0-15,19 2-6 16,7 1-2-16,12 2-1 0,5-12 1 16,3 1-4-16,3-5-2 15,1-7-9-15,0 2-3 16,4-19-7-16,2-7-1 15,5-15 5-15,5-9-17 16,9-9-48-16,5-5-28 16,6-5-52-16,-4-6 344 15,9-1-170-15</inkml:trace>
  <inkml:trace contextRef="#ctx0" brushRef="#br0" timeOffset="-155756.16">24487 9790 951 0,'-1'10'411'0,"4"-1"-224"16,-3 0-6-16,6 3-27 16,5 3-9-16,2 1 2 0,2 8-10 15,6 13-15-15,6 6-7 16,11 23-17-16,3 3-4 16,5 8-18-16,-1 4-13 15,3-2-23 1,-7 0-11-16,-7 6-10 0,-5 0 2 15,-10-4 10-15,-10-4 9 16,-7 1 11-16,-2-1 4 16,-18 7-4-16,-3 0-7 0,-16-4-13 15,-13 1-8-15,-3-3-8 16,-1-3-2-16,1-12-4 16,4-8-7-16,5-15-28 15,10-4-18-15,3-10-55 16,8-5-24-16,0-10-29 15,-5-5 381-15,10-4-186 16</inkml:trace>
  <inkml:trace contextRef="#ctx0" brushRef="#br0" timeOffset="-155081.87">18563 11067 491 0,'-4'-2'326'0,"3"-2"20"0,5-1-50 16,-4 4-66-16,0 1-32 16,4 0-54-16,15 6-19 15,41 22-26-15,-27-8-6 0,6-5-20 16,-4-4-20-1,-1-9-31-15,2 0-8 0,4-2-3 16,2 3 13-16,-10-5-35 16,-5-5-27-1,-9 2 190-15,-7-6-139 0</inkml:trace>
  <inkml:trace contextRef="#ctx0" brushRef="#br0" timeOffset="-154916.22">18667 11375 1146 0,'6'21'494'0,"17"-8"-263"15,2-3-42-15,-6-9-74 16,2 0-39-16,-4-1-49 16,-2-4-1-16,3 1-85 15,-3-3 512-15,-2-1-358 16</inkml:trace>
  <inkml:trace contextRef="#ctx0" brushRef="#br0" timeOffset="-154517.22">17256 10985 909 0,'15'-26'399'0,"-15"-1"-194"15,2 8-10-15,-2 9-21 16,4 10-7-16,4 20-15 15,-6 9 5-15,1 26-12 16,-3 11-24-16,-2 23-42 16,6 7-19-16,-8 7-33 15,2 2-11-15,1-8-8 16,1-5-2-16,5-14 1 16,-1-11-7-16,1-14-30 0,3-8-18 15,-2-16-72-15,8-8-77 16,9-19 129-16</inkml:trace>
  <inkml:trace contextRef="#ctx0" brushRef="#br0" timeOffset="-154135.86">17870 11027 433 0,'-1'-9'288'0,"-4"0"17"16,-1 2-43-16,-5 5-52 16,-4 5-29-16,-1 11-29 15,-6 7-17-15,-16 11-24 16,-8 6-3-16,-13 6-20 16,2 4-12-16,0-1-11 15,2 3 0-15,11 7-3 16,2-2 6-16,12 7 5 15,8-6 4-15,6-7 4 16,3-4 3-16,8-12-6 16,-3-9-8-16,17-4-14 15,11-3-11-15,6-8-16 16,9 7-8-16,0-11-12 16,-1-1-2-16,7 0 0 0,-2-9 8 15,5 5-39-15,2-4-26 16,3-2-49-16,-3-7 298 15,10-13-164-15</inkml:trace>
  <inkml:trace contextRef="#ctx0" brushRef="#br0" timeOffset="-153767.58">18171 11463 964 0,'17'-11'467'0,"-16"1"-193"15,-6 1-89-15,-15 7-128 16,-4 4-9-16,-3 9 4 16,-3 3 9-16,7 8 17 15,2 2-7-15,8 1-16 16,6-1-5-16,7-1-11 16,5-1-2-16,7 2 14 15,5 1 6-15,6 0 14 16,3-1 4-16,6-1-1 15,0-1-4-15,-14-5-7 16,5 11-2-16,-11 7 0 16,-8 4 0-16,2 11-6 15,-24-6-3-15,-3-2-18 16,-6-9-8-16,-1-12-13 0,8-3-4 16,-2-15-18-16,10-3-15 15,4-7-34-15,4-7-31 16,5-3 306-16,1-6-182 15</inkml:trace>
  <inkml:trace contextRef="#ctx0" brushRef="#br0" timeOffset="-147890.33">18796 11462 530 0,'-11'4'316'16,"-6"0"-73"-16,-20 9-29 15,25-10-2-15,12 0 2 0,-2-4 15 16,-1-5-14-16,3 5-23 16,0 0-63-16,0 0-25 15,0 0-35-15,10 3-11 16,3 6-6-16,32 29-7 15,-22-23-18-15,-5-6-4 16,13-8-6-16,5-6-2 16,-3-6 0-16,0-1 1 15,-8-1 0-15,-8 3-1 0,-9 2 1 16,-8 2 3 0,-10 0 2-16,-7-3 0 0,-12 0-4 15,-7-4-4-15,-3-1-4 16,0 3-2-16,0 4-4 15,7 8-1-15,5 11-2 16,-3 3 2-16,11 5 2 16,-1-4 1-16,10-3 3 15,13-1 0-15,3-4 6 16,11-2 5-16,6-4 18 16,-3-1 9-16,18-4 10 15,3-4 0-15,5-3-16 16,5-1-8-16,-3 0-15 15,-7-2-4-15,-8 5-6 16,-8 1-1 0,-13 1 1-16,-8 4 1 0,-14-1-8 0,-7 1-6 15,-10 1-29-15,-7 0-19 16,-7-2-32-16,-3-2-14 16,2-6-30-16,0-1 1 15,10 3-31-15,3 4-26 16,5 2-126-16,3 0 61 15,-1-4 137-15</inkml:trace>
  <inkml:trace contextRef="#ctx0" brushRef="#br0" timeOffset="-147244.45">18728 11063 236 0,'-1'-13'202'0,"1"5"68"15,-8-3-17-15,10 9-9 16,-2 4-22-16,8 14-42 16,11 9-3-16,-4 1-20 15,10 4-5-15,-1-7-2 16,4-6 0-16,10-4-10 16,-1-8-11-16,4-8-33 15,-4 1-20-15,-6-4-43 16,-1 4-13-16,-8 0-7 15,-4-2-1-15,-9 1 2 16,-6-2 2-16,-12 0 1 16,-6-1 1-16,-14 1-5 15,-4 1-3-15,-7-2-6 0,-5 1-1 16,-6-3-1-16,2 6 0 16,1-1 0-16,-2 0-1 15,5 6 0-15,-1-1-1 16,8 8 0-16,8 3-2 15,12-3-3-15,9-2 5 16,10-1 6-16,9-3 7 0,19 4 25 16,9-2 6-16,6-7 8 15,1-1-4-15,-9-5-19 16,-3-3-9-16,0 4-11 16,1 2-2-16,-6-2-2 15,-6 3 2-15,-10-4 2 16,-8 2 4-16,-15 3 3 15,-9 1-2-15,-17 1-4 16,-5 5-4-16,-16 0-5 16,1 1 1-16,-1 2-1 15,1-5-1-15,22-3 0 16,7 6-2-16,19 1-4 16,7 1 0-16,6 1 0 15,4-4 2-15,1-7 3 16,5 2-3-16,3 7-30 15,1-7-15-15,8 8-35 0,4 5 44 16,0 1 22-16</inkml:trace>
  <inkml:trace contextRef="#ctx0" brushRef="#br0" timeOffset="-146992.75">18729 11469 962 0,'2'0'518'0,"-2"-1"-149"0,6-5-89 16,8 2-30-16,2 1-59 15,0-3-18-15,10 8-60 16,-4-1-25-16,-1 0-40 16,4 1-24-16,-5-4-12 15,3 0-3-15,-3-2 7 16,2-1-11-16,-1 2-52 15,0-4-21-15,0 0-646 16,-2 5 509-16</inkml:trace>
  <inkml:trace contextRef="#ctx0" brushRef="#br0" timeOffset="-136786.52">17949 3178 2028 0,'-5'6'97'0,"-9"19"38"16,0 13-8-16,-8 23-23 15,1 16-19-15,3 15-19 16,4 25-18-16,3 33-24 15,-3 8-5-15,0 19-4 16,3-15-1-16,-1-21 2 0,4-14-1 16,3-24 2-16,-4-12-5 15,1-28-42-15,-7-12-37 16,9-21 380-16,4-15-261 16</inkml:trace>
  <inkml:trace contextRef="#ctx0" brushRef="#br0" timeOffset="-136388.1">18386 3450 747 0,'0'-20'397'0,"-4"12"-96"16,-6 6-19-16,-6 11-72 15,-6 11-40-15,-11 12-47 16,0 4-8-16,-13 7-16 16,-5-1-1-1,-5 0-12-15,-2 0-7 0,3 3-13 16,5-1-3-16,1-4-1 16,6-2-2-16,7-6 1 15,0-3-2-15,19 2-10 16,-3 2-6-16,20 5-7 15,10 6-3-15,6 1 0 0,21 3 1 16,10 2-1-16,10-2-2 16,23-3-6-16,0-8-3 15,1-11-4-15,-2-6-3 16,-13-6-4-16,-7-1-2 16,-4-6 1-16,-4 5-20 15,-8-6-61-15,0 0-35 16,-1 4 255-16,8 1-846 15,1 2 585-15</inkml:trace>
  <inkml:trace contextRef="#ctx0" brushRef="#br0" timeOffset="-136053.39">19180 4115 1327 0,'16'-14'560'0,"-20"6"-340"16,-11 8-62-16,-31 11-53 15,-7 7-35-15,-15 9-20 16,8 4 4-16,12 4-3 16,11 0-10-16,23-4-10 15,8-1-3-15,17-7-3 16,11 2 2-16,13 1 8 16,7-3 6-16,7 7 14 15,1 1 16 1,-6 4 16-16,-11 6 7 0,-18 8-4 15,-15 2-17-15,-31 5-22 16,-6-1-14-16,-17-11-17 0,-2-7-5 16,5-14-3-16,4-8-16 15,13-15-55-15,3-6-38 16,11-18-46-16,14-5-44 16,21-11 124-16</inkml:trace>
  <inkml:trace contextRef="#ctx0" brushRef="#br0" timeOffset="-135734.21">19830 3861 747 0,'29'-77'401'0,"-16"19"-92"15,-12 3 12-15,-16 21-25 16,-13 6-59-16,-7 16-74 15,-7 13-20-15,-8 30-34 16,-12 21-6-16,-9 39 0 16,0 16-9-16,2 27-21 15,15 11-8-15,10 11-16 16,10 8-3-16,18 6-1 16,2-2-5-16,21-7-12 15,11-3-7-15,8-23-11 16,10-7-2-16,0-20-1 0,-2-10 8 15,8-12-27-15,4-1-29 16,9-9-58-16,5-6 52 16,4-8 14-16</inkml:trace>
  <inkml:trace contextRef="#ctx0" brushRef="#br0" timeOffset="-134989.18">24220 4465 1227 0,'7'-48'429'15,"7"12"-322"-15,8 3-50 16,14 16 20-16,3 7 22 16,4 14-17-16,6 9 7 0,-2 23-3 31,6 12-14-31,6 20-20 0,-2 10-15 0,11 19 16 15,5 11 8-15,-2 17 13 16,-4 13 4-16,-19 12-9 16,-19 7 7-16,-21 6 17 15,-8-2 5-15,-20-4-1 16,-3-7-16-16,-24-11-27 16,-13-12-7-16,-12-20-20 15,-8-12-5-15,-2-25-6 31,4-11-10-31,1-26-39 0,0-12-30 0,3-21-62 16,1-9 100-16,14-8 0 16</inkml:trace>
  <inkml:trace contextRef="#ctx0" brushRef="#br0" timeOffset="-134237.91">16878 3824 1030 0,'9'6'482'0,"7"1"-225"0,11 4-33 15,5 9 15-15,2-2-64 16,3-4-45-16,9 0-38 16,5-10-20-16,6-5-32 15,1 4-9-15,-12-4-12 16,-4-2-3-16,-8-4-7 15,-5 2-29-15,-7-5-66 16,-9 1-51-16,-7 8 74 16</inkml:trace>
  <inkml:trace contextRef="#ctx0" brushRef="#br0" timeOffset="-134026.91">16868 4178 1036 0,'1'37'530'16,"10"2"-205"-16,11-3-33 16,1-3 3-16,13-11-84 0,6-5-42 15,8-11-70-15,0-4-29 16,4-3-37-16,2-3-11 16,-15-5-17-16,0-4-9 15,-4-3-41-15,-3-1 36 16,12 3-4-16</inkml:trace>
  <inkml:trace contextRef="#ctx0" brushRef="#br0" timeOffset="-131077.36">15206 3654 315 0,'-1'0'205'15,"-3"1"14"-15,2-1-87 16,1-1 6-16,-1 0 0 15,1-19-8-15,25-34-3 16,9 33-1-16,6 0-24 16,0 8-11-16,-11 6-22 15,-11-6-12-15,-3 12-11 0,-2 4-1 16,7 9-1-16,4 11 1 16,-2 9-4-16,-8 0-4 15,-2 15-11-15,-3 8-5 16,-6 15-1-16,0 6-1 15,-3 4-2-15,-6-3-2 16,-1-6 9-16,-1-1 6 16,-1-5 5 15,4-2 4-31,-1-11-8 0,3-4-4 0,-1-15 0 0,-6-6 0 0,5-11 3 16,1-11 0-16,-8-11 7 15,4-5 1-15,-3-12-4 16,1-5-6-16,13-9-15 15,5-8-8-15,6-12-5 16,11 0-2-16,10-8 0 16,2 2 0-16,10 2-2 15,-7 1 3-15,3 21 2 16,-5-1 3-16,-4 22 10 16,-6 8-1-16,-6 12-1 15,-7 12 0-15,0 16-6 16,-3 11 0-16,-11 15 0 15,4 9 2-15,-10 6 5 16,-3 3 2-16,3-9 5 0,0-8 0 16,7-16-2-1,5-12-1-15,3-19 0 0,0-5-1 16,2-21 1-16,4-8 0 16,7-23-3-16,0-13-2 15,10-17-5-15,-3-7-2 16,5-1-1-16,5 1-2 15,0 9-2-15,-2 8 0 16,-2 24 3-16,-2 15 7 0,-10 24 5 16,1 9 2-16,-5 18 3 15,-1 8-1-15,2 19 4 16,-6 7-1-16,-2 14 0 16,-2 9-3-16,-5 3-4 15,5 4-1-15,7-11-5 16,-2-10-1-16,8-17-4 15,0-13 0-15,-1-13 9 16,2-4-14-16,0-12-48 16,1-3-30-16,-1-8-70 15,5-3 25-15,-2-2 75 16</inkml:trace>
  <inkml:trace contextRef="#ctx0" brushRef="#br0" timeOffset="-124508.7">21683 15361 634 0,'-2'0'289'0,"0"-1"-130"16,-9 0-41-16,7 0-49 15,-10 1 10-15,-25 9 30 16,34 6 22-16,-10-1 31 15,4 3-2-15,-8-2-24 16,-12-9-11-16,2-3-31 16,-1-1-15-16,1-4-28 15,2 4-16-15,-2 2-23 16,-4 1-4-16,-2 10-3 16,2 3 7-16,-3 2 17 15,1 1 11-15,0-2 24 16,-4-8 1-16,-1-4-9 0,-1-6-9 15,-5-6-21-15,3-6-9 16,1-7-9-16,1 1-2 16,3-3-3-16,2 6 1 15,5 7-1-15,-4-1 1 16,10 7 4-16,1 1 1 16,4 4 2-16,-3-1 0 15,-3 1-4-15,-7-3-1 16,-5-3-2-16,8-2 2 0,-6-6 2 15,9-3-2-15,6 0-1 16,3 1-2-16,3 3-3 16,1 8 1-16,-4 1-7 15,4 3-19-15,0 5-47 16,3-3-30-16,8 0-56 16,2-5-20-16,4-1-32 15,-3-1-23-15,0 1-17 16,0 0 17-16,3-1 51 15,3-6 22-15,1-8 124 16</inkml:trace>
  <inkml:trace contextRef="#ctx0" brushRef="#br0" timeOffset="-123967.52">20754 15237 315 0,'1'0'234'15,"-3"3"46"-15,-2 3 6 16,3-6-18-16,0 0-22 16,-1 0-47-16,-7-1-17 0,-14-8-33 15,-33-22-15-15,19 13-25 16,-6 2-18-16,-10 14-25 15,1 3-11-15,-1 17-18 16,4 6-7-16,4 6-8 16,5 1 2-16,12 1 10 15,2-2 7-15,17-5 0 16,-2-6-5-16,1-4-11 16,9-1-8-16,-1 1-7 15,3 5-1-15,10 5-2 16,3 6 0-16,5-1 0 15,3 4-3-15,4 3-1 16,0-1-2-16,8 9 1 16,5-14 0-1,-21-15 2-15,2 0 0 0,64 44 3 16,3-6 3-16,5-8 2 16,-36-26 2-16,4-3 1 0,4-3-3 15,4-7-1-15,-4-2-1 16,-11-1-2-16,-6 2 3 15,-14 1 2-15,-11 3 2 16,-9-5-28-16,-3-2-33 16,-8-3-60-16,9-1-18 15,7-6 72-15</inkml:trace>
  <inkml:trace contextRef="#ctx0" brushRef="#br0" timeOffset="-123499.45">21719 15375 687 0,'0'-5'456'16,"3"5"21"-16,-5 0-259 16,1 0-52-16,0 0-50 15,-5 1-14-15,-16 10 3 16,-23 16 1-16,20-17 4 0,-4-1-2 16,-17-9-12-16,-12-1-10 15,-14-9-27-15,-7-7-15 16,-6 0-23-16,14 5-9 15,-13 13-7-15,-1 12-2 16,7 18 0-16,-10 3 0 16,22 4 0-16,5-5-1 15,3-11-1-15,4-4 0 0,4-8 0 16,3-8 0 0,15-2-1-16,2-4 0 0,10-8 6 15,6 7-21-15,5-4-54 16,6-5-38-16,5-4-120 15,4-5-39-15,6-6 166 16</inkml:trace>
  <inkml:trace contextRef="#ctx0" brushRef="#br0" timeOffset="-122996.31">20552 15122 668 0,'12'-5'338'0,"-6"-5"-105"16,1 8-62-16,-1-5-57 0,-4 2-15 15,-8 8-3-15,-7-3 5 16,-5 11-6-16,-7-6 4 16,0 10 0-16,1 4-4 15,-4-3-3-15,6 11-6 16,5 3-13-16,0-4-8 15,2 3-19-15,0-5-9 16,1 2-13 0,3-2-5-16,-2 0 0 0,3-1 3 15,2-1 4-15,2 1 2 0,2-5-2 16,0 0-1-16,4-4 4 16,2-1 5-16,8 0 13 15,7 4 3-15,6-2-2 16,3 0-4-16,11 4-18 15,5 2-5-15,11 3-12 16,7 8-3-16,2 4-2 16,-3 2-1-16,-9 7 1 15,-3-6 0-15,-3 2 2 16,0-4-1-16,-3-3 1 16,1 0 0-16,-8-8-9 15,-3-3-11-15,-5-5-27 16,-4-3-26-16,-9-8-47 15,-6-6-30-15,-7-8-84 16,-11-8 529-16,-16-16-259 16</inkml:trace>
  <inkml:trace contextRef="#ctx0" brushRef="#br0" timeOffset="-122618.64">20541 15671 311 0,'-18'3'252'0,"-3"-4"46"15,3-2-54-15,-6-3-36 16,2 0-7-16,-2 6 3 15,-2-2 6-15,0-3-25 16,7 15-16-16,2-10-26 16,4 4-17-16,10 8-25 15,-2-12-11-15,7-4-13 16,3-4-10-16,2-9-23 16,0-11-8-16,5 8-18 15,1-2-9-15,2 1 2 16,7 11-11-16,6 0-42 15,5 0-20-15,17 1-57 0,5 0-32 16,11-11 100-16</inkml:trace>
  <inkml:trace contextRef="#ctx0" brushRef="#br0" timeOffset="-115294.02">21587 15310 911 0,'-31'0'432'0,"-9"-7"-175"16,2-2-75-16,-5 0-83 15,5 3-24-15,3 10 2 16,-1 5 12-16,0 3 15 16,-1 4-2-16,7 0-31 15,1-2-15-15,-2-2-27 16,-4 0-10-16,-11-5-9 15,-3-1-3-15,-3-6-2 16,1-2-1-16,6 0-1 16,-3-2 0-16,7 4-2 15,3 3 0-15,-3-1-4 16,14 0-17-16,5-2-43 0,-1-2-23 16,18-4-63-16,-13-2-42 15,11 2 126-15</inkml:trace>
  <inkml:trace contextRef="#ctx0" brushRef="#br0" timeOffset="-114322.31">20890 15118 511 0,'-13'-6'331'15,"-4"-3"-39"-15,-4 3-58 16,-6-8-23-16,-2-4-45 15,-3 0-16-15,0-3-27 16,4 9-19-16,-6 4-31 16,17 10-9-16,-13 7-20 15,0 5-6-15,1 5-9 0,-16-2-7 16,9 9-13-16,-2 0-1 16,6 6-3-16,0-5-3 15,4-1 8-15,5-2 11 16,6-9 11-16,7 2 7 15,10 5-8-15,6 1-9 16,8 12-13-16,2-1-4 16,5 5-1-16,-2 0-2 0,5 0 0 15,1-1 0-15,3-4-3 16,8 4-1-16,10-3 8 16,3-5 5-16,2-2 24 15,2-6 12-15,-1-4-2 16,1 2-1-16,0-5-22 15,-1 3-7-15,-1-4-6 16,2 2 0-16,-8 3 0 16,-3 0 0-16,-16-1-1 15,-3 2 0-15,-10-2-1 16,-5-1-1-16,1-1 1 16,-3 0 0-16,-4-8-1 15,0 2 1-15,-4-6 2 16,-6-4 0-16,-8-5-1 15,-9-4-2-15,-13-3-2 16,-9-2-2-16,-10-2 0 0,-1-3-1 16,-2-5-1-16,2-4 0 15,7-10-1-15,-2-1 0 16,3-2 1-16,-4 0 0 16,-4 7 0-16,1 4 0 15,4 11 0-15,11 4 0 16,7 6 0-16,6-5-1 15,8-2-1-15,1-3 0 16,7-5-2-16,1-2 0 0,2-5 0 16,1 1 2-16,9 0 0 15,3 3-1-15,12 6-1 16,3 3-1-16,3 8 1 16,7 1 1-16,7 0 2 15,7 0-1-15,11-1 1 16,-3-4 1-16,6 1 0 15,-9-3 0-15,-8-2 1 16,-6-4 12-16,-21-5-38 16,7 1-23-16,-14-1-56 15,1 4-44-15,-1 4-42 16,-5 4-38-16,-2 11 150 16</inkml:trace>
  <inkml:trace contextRef="#ctx0" brushRef="#br0" timeOffset="-113983.64">20467 15422 1066 0,'9'5'471'16,"14"-3"-244"-16,12-2-43 15,9 2-46-15,-4 2-28 16,-2 2-12-16,2 3-3 0,0-3-11 15,8 3-3-15,15-3-15 16,5 1-10-16,12-4-17 16,3-4-12-16,-2-4-15 15,-6-8-2-15,-4-1-3 16,1 2-1-16,-1 0 15 16,0 5 4-16,-6 0 3 15,-9 1 0-15,-7 6-13 16,-5 0-6-16,-10 3-1 15,-1 0 9-15,-13-2-21 16,-4-1-15-16,-4-2 311 16,-4-1-234-16</inkml:trace>
  <inkml:trace contextRef="#ctx0" brushRef="#br0" timeOffset="-104118.1">21552 17350 615 0,'34'-7'379'0,"-13"-4"-6"15,-6 0-47-15,3 6-83 16,-20-3-23-16,-5 7-45 0,-12-5 135 16,4 0-186-1,-8-9-32-15,0 1-10 16,-23-8-19-16,1 3-5 16,-11 5-15-16,-8 2-5 15,-1 9-7-15,1 4 1 16,-11 10 4-16,0 4 2 15,-4 10-1-15,1 1-4 16,10 1-9-16,7-3-5 16,10-3-9-16,5-3-4 15,-10 2-3-15,2 3 0 0,5 2-2 16,3 2-1-16,24 3 0 16,7 0 1-16,10-14-23 15,5-6-25-15,13-13-60 16,8-6-41-16,14-12-19 15,16 0-429-15,11-7 433 16</inkml:trace>
  <inkml:trace contextRef="#ctx0" brushRef="#br0" timeOffset="-103603.95">20912 17006 632 0,'-23'-17'404'0,"-2"0"-38"16,1 3-112-16,1 3-42 16,-3 1-53-16,3 3-17 15,-2 3-35-15,4 2-13 16,3 5-23-16,3 8-14 15,1 0-9-15,-1 5-5 16,-2 1-3-16,-1 2 1 16,1 7 0-16,0 2-1 0,1 2 3 15,-1 0-3-15,2-1-6 16,-6-3-5-16,5 9-13 16,-7-2-5-16,2 1-6 15,1-3-1-15,5-3 3 16,6 2 4-16,7-5 14 15,4 4 8-15,8-10 13 16,5-3 3-16,9 1-4 16,5-5-2-16,7 1-11 15,6 0-5-15,-1 2-6 16,2 1-2-16,-5 0-4 16,-3 0 0-16,4 2-4 15,-2-7-3-15,5 2-3 16,0 3 0-16,-5-12 6 15,4 6-11-15,-4-6-46 16,-1 0-42-16,-4 0-95 0,-9-3-35 16,3-5 131-16</inkml:trace>
  <inkml:trace contextRef="#ctx0" brushRef="#br0" timeOffset="-99324.35">15147 18167 289 0,'-1'2'142'15,"-2"9"-29"-15,0-5-85 16,1-5-14-16,1-1 0 16,-2 4 12-16,-4-1 17 15,1 5 4-15,0 0-2 0,-24 26-11 16,30-30-28-16</inkml:trace>
  <inkml:trace contextRef="#ctx0" brushRef="#br0" timeOffset="-86643.2">9410 16671 1066 0,'-18'-3'371'0,"-1"0"-294"16,3-2 5-16,6-2 4 16,3-1 15-16,5 4-25 15,1 0-11-15,2 2-13 16,-1 2 5-16,0-1 7 16,0 1-2-16,2 0 4 15,18 3-3-15,34 3-10 16,-20-14-3-16,14-9-18 15,5-3-8-15,3 3-10 0,2 1-4 16,-2 8-5-16,-3 1-1 16,3 1 0-16,2 2 0 15,18 1 1-15,1 3 1 16,1-6 4-16,1 3 2 16,-8-3 2-16,5-6-3 15,19-1-4-15,2-1-2 16,5-5-1-16,1 2 3 15,5 0 2-15,2 1 2 0,5 4 0 16,-8 5-2-16,0 6-1 16,7 3-2-16,-3 4-2 15,5-1 1-15,-1-5-3 16,4 0 0-16,3-5-1 16,-1-5 0-16,7 0-1 15,0-3 2-15,7 0-1 16,1 1 0-16,6 2 0 15,-7 2 1-15,-2 6 0 16,9 3-1-16,-9 4 0 16,-2 0-1-16,8 1 0 15,4-3 0-15,-6-3 0 16,-2-3 1-16,18-8 1 16,-10-7 1-16,-5-2 3 15,16-1 0-15,-16-9-1 16,0 4 1-16,6-1-3 15,-2 6 1-15,-9 6-1 16,-2-1-1-16,5-1 0 0,-5 0 0 16,-1-3 0-16,0 2 0 15,5-3 0-15,-4-2 0 16,0-2-2-16,1 0 1 16,-5-4 0-16,3 2-1 15,-2-3 1-15,10 4 1 16,-1 2-2-16,-6 0 0 15,2 5 1-15,-4-1 1 0,-3 3 6 16,-1-1 2-16,-2 2 3 16,1-2-1-16,-7-2-4 15,2 0-4-15,-3-2-2 16,-2-5 0-16,2 6-1 16,-7-7 1-16,-3 2 0 15,-3 2 0-15,0 6 0 16,-6 5 0-16,-2 7 0 15,-6 3 0-15,-13-2 0 16,2 0 0-16,1-3 1 16,-17-3 0-16,3-1 2 15,-2 3-1-15,-20-1 2 16,11 4 5-16,-21-1-18 16,-9 0-18-16,-7 5-66 15,-6-5-34-15,-5-2 456 16,-4-1-282-16</inkml:trace>
  <inkml:trace contextRef="#ctx0" brushRef="#br0" timeOffset="-85459.47">9691 15941 196 0,'21'-3'142'0,"14"-3"-8"16,7-4-11-16,4-5-53 16,3-2-24-16,21-2-19 15,9 1-7-15,4 6-7 16,6 7-2-16,-9 6 13 15,5 6 10-15,13 2 17 16,3 1 1-16,4-2-16 16,4-3-11-16,9-6-21 15,7-3-2-15,5-7 5 16,6-2 5-16,-1 0 9 0,-1-3 4 16,6 1 20-16,8 1 24 15,-6 4 23-15,5-1 0 16,15 3-24-16,-12-1-26 15,14-6-31-15,8 0-5 16,-13-9-3-16,10-2-1 16,9-9 7-16,-12 3 3 15,23 3 4-15,-9 2 5 16,-11 8-3-16,9 3-4 16,-14 7 7-16,0 8 3 0,9 2 7 15,-10 3 2-15,-2 0-9 16,6-1-8-16,-17 4-8 15,-4 0-1-15,13 2 7 16,-12 0 3-16,-6-5-3 16,6 5 8-16,-13-9 5 15,4 0 4-15,5 0 5 16,8 0-7-16,-16-4-14 16,-5 0-4-16,-34 0-4 31,-48 2 0-31,1 1 5 0,131-11 2 0,10 2 4 15,11 2 0-15,-82-3-5 16,-4-1 0-16,-5-2-2 16,-2-4-2-16,-1 9-2 15,0-2-1-15,-9 6-3 16,-2 0 1-16,-1 3-2 16,-2 1 1-16,-6-2 11 0,-6 0 5 15,1-1 5-15,6-3-1 16,-8 1-9-16,-7-3-3 15,-10 6 0-15,-11 0-1 16,-2 6 2-16,-4 1 1 16,-4 1-13-16,2-1-29 15,7-5-477-15,-7-2 368 16</inkml:trace>
  <inkml:trace contextRef="#ctx0" brushRef="#br0" timeOffset="-69557.39">11933 12570 919 0,'25'22'385'0,"-12"-7"-184"16,2-3-19-16,-3-1-18 15,2-4 1-15,2 3-37 16,2 2-7-16,2 7-20 16,-2 8-10-16,7 22-14 15,-4 9-10-15,-4 21-18 16,5 11-8-16,-5 8-16 15,3 8-5-15,-5-2-10 16,-2-7-1-16,0-15-4 16,0-14-8-16,1-19-28 15,-1-9-18-15,-2-17-69 16,-3-3-40-16,-4-15-89 16,-4-7 144-16</inkml:trace>
  <inkml:trace contextRef="#ctx0" brushRef="#br0" timeOffset="-68884.16">12617 12643 678 0,'-11'-5'359'0,"0"2"-71"0,7 6-50 15,-9 3-54-15,0 7-36 16,2 3-49-16,-11 3-14 15,6 9-18-15,-5 5 2 16,-7 13 6-16,0 4 3 16,-7 0-2-16,1 4-3 15,0-7-18-15,2-6-10 0,6 0-1 16,2-10 0 0,5-1 8-16,6 0 8 0,5-9 10 15,6 2 2-15,8-7-8 16,5-1-4-16,7 0-10 15,6 0 0-15,11 2 2 16,3-2-4-16,5-1-13 16,1-3-8-16,-10-6-15 15,1-3-3-15,-9 3-4 16,1-1-1-16,-4 3 0 16,-9 1 0-16,0 1-16 15,-3 0-17-15,2 2-52 16,0-1-41-16,-2-2-69 15,-3 1 89-15,-4-7 50 16</inkml:trace>
  <inkml:trace contextRef="#ctx0" brushRef="#br0" timeOffset="-67175.38">12088 12446 807 0,'-5'-53'394'0,"2"19"-131"15,0 19-63-15,-9 51-75 16,-14 23-22-16,0 54-41 16,-7 21-15-16,-12 27-21 15,2 3-7 1,-3-5-4-16,7-5 7 0,16-37 14 15,12-17 3-15,16-52-12 16,7-31-13-16,18-37 4 16,9-23 9-16,12-38 46 15,10-16 28-15,-3-12-9 16,1 5-12-16,-12 28-33 16,-10 14-23-16,-13 29-8 15,-11 14 8-15,-14 27 4 16,-6 15 0-16,-11 25-4 15,-5 6-8-15,-1 7-8 16,4-2-2-16,15-16-6 16,5-11-4-16,12-35-5 0,3-14 0 15,9-33 2-15,6-13 3 16,3-11 3-16,5-4 1 16,-2 17 1-16,-1 11 0 15,-6 30 2-15,-10 11 2 16,-9 21 4-16,-10 13 2 15,-12 20-1-15,-2 9-2 16,-5 3-2-16,5-11-2 16,9-22-7-16,5-13-1 15,13-31-2-15,8-13-1 0,11-23 5 16,-5-15 1-16,-1-11 1 16,-12-1 3-16,-14 11 2 15,-3 12 0-15,-6 28 4 16,0 16-2-16,-4 32 0 15,0 19-1-15,-11 25-3 16,0 14 0-16,-7 15 0 16,0 3 0-1,6-12-1-15,6-16-2 0,14-25-4 16,7-19-3-16,9-24-3 16,6-8 2-16,2-21 5 15,1-7 3-15,-7-12 1 16,-2-4 1-16,-5 2 1 15,-6 0 0-15,0 21-1 16,-3 10 3-16,-9 20 2 0,-1 12-1 16,-13 17 0-16,0 8-1 15,-1 11-3-15,-3 2-1 16,3 2 1-16,0-5-1 16,5-18 0-16,4-13-2 15,-1-28-4-15,6-13-1 16,-4-29-2-16,2-9 3 15,1-17 3-15,-8-8 1 16,11 18-1-16,-1 10-1 0,8 31 2 16,9 21 4-16,-5 20 5 15,-2 15 1-15,-10 19 1 16,-8 7-3-16,-6 21-1 16,0 5-2-16,6 9-1 15,5-6-2-15,17-22-3 16,12-19-3-16,26-29-4 15,8-19 2-15,-1-28 2 16,4-11 2-16,-3-17 2 16,-1 3 1-16,3 17 0 15,-1 12 1-15,-8 34 2 16,1 16 1-16,-12 30 3 16,-10 17 1-16,-15 16-3 15,-9 10 0-15,-5 16-2 16,-3 0 0-16,4-19-2 0,10-15-3 15,21-53-6-15,10-22-1 16,5-48 1-16,-3-20 3 16,1-20 5-16,-4-8 0 15,4-1 4-15,1 7 1 16,-8 19 2-16,-6 21 1 16,-18 50 6-16,-12 25 1 15,-16 46 0-15,-7 18-1 16,-11 31-8-16,-2 12-1 0,-9 6-3 15,5-5 0-15,13-31-1 16,11-27-6-16,26-50-8 16,5-25 0-16,14-38 0 15,6-19 6-15,-6-24 5 16,4-10 2-16,-4-4 1 16,-1 18 0-16,-11 29 2 15,-3 21 2-15,-7 43 2 16,-9 14-1-16,-2 38 1 15,-4 15-3-15,-9 16-1 16,-5 3 0-16,-7-10 0 16,6-10-2-16,13-41-7 15,17-18-2-15,20-46-3 16,6-21 1-16,5-29 6 16,-5-19 2-16,-6-14 2 15,0-1 1-15,-18-4 4 16,-8 7 0-16,-12 18 1 0,-7 13-1 15,4 44 4-15,1 24 1 16,2 40-1-16,1 18 2 16,-2 19-6-16,6 4 0 15,17 0-1-15,3-10-1 16,17-20-3-16,7-6 0 16,-5-24-2-16,7-4-1 15,-9-14 2-15,-2-5 1 16,5-7 2-16,-9-12 1 0,0 2 3 15,-2-3 1-15,-9-1-1 16,3 7 2-16,-1 1-3 16,-1 1 0-16,3 8-6 15,2-1-18-15,4 4-76 16,5-1-1-16,15-8-599 16,5-2 487-16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7" units="cm"/>
          <inkml:channel name="Y" type="integer" max="17402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2" units="1/cm"/>
          <inkml:channelProperty channel="Y" name="resolution" value="1000.1149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09T16:16:33.680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4383 12538 374 0,'-12'-5'282'16,"5"2"33"-16,5 0-81 15,1 4-21-15,4 5-32 16,0 2-23-16,5 5-34 15,3-3-13-15,11-2-25 16,10 0-11-16,13-5-17 0,4 2-3 16,9-7-7-16,9-1-7 15,13-5-13-15,4-2-11 16,14 2-16-16,0 0-1 16,14 0 0-16,-4 3 1 15,3-1 3-15,1 2-3 16,-1-1 12-16,6 1 7 15,-5-4 16-15,-5-2 8 16,-8-2 0-16,-3-1-3 16,-11 3-6-16,-4 2-2 0,-25 1-3 15,-12 2 0-15,-17 0-4 16,-18 2 2-16,-9 1 2 16,-12 0-2-16,-12-3-5 15,0 1-6-15,-13-2-9 16,-7 0-2-16,-13-1 0 15,-6 3-2-15,-12-2 0 16,-3 1 0-16,-1 2-3 16,-15-2 0-16,-9 0 0 15,-4 1 1-15,-7-1 1 16,6-3 0-16,-7 2 1 16,0-1-2-16,-2 3 1 15,8 4-1-15,0 0 0 16,5 2-1-16,1 3 0 15,0 0-1-15,27 2 0 0,-1-1 0 16,15-3 0-16,6 1-1 16,9-4-1-16,14 2 0 15,13-2-2-15,8-4-3 16,13 2-5-16,7-1-2 16,15 2-2-16,7 3 1 15,15-2 7-15,7 0 3 16,9-3 1-16,5-4 2 15,5 0-3-15,7 0-1 16,13 5-2-16,-6 0-2 0,12 6 2 16,-6 5 0-16,-2 3 4 15,9 2 3-15,-2 1 1 16,-1 2 0-16,-2-2 2 16,-4 0 0-16,7 0 1 15,4-4 2-15,-13 2 0 16,-3-1-1-16,-21-2 2 15,-10 2-2-15,-10-1 0 16,-5-2 1-16,-12 1 0 16,-9-2 0-16,-15-7 6 15,-5 7 3-15,-14-4 3 16,-9-2 0-16,-14 4-5 16,-11-10-3-16,-9 1-3 15,-9-4-2-15,-17 0-2 0,-7 5 0 16,-13 2-1-16,-1 9 1 15,-6 1 1-15,-6 3 1 16,-5 0 0-16,-2 1 3 16,4 1 1-16,4-6 1 15,4-5-1-15,5 1-1 16,12-4 1-16,2 0 0 16,17-1 4-16,5-2 1 15,16-7-2-15,11 3-3 0,16 0-8 16,6-1-1-16,16 4-10 15,9-1-5-15,12 4-4 16,9 0-1-16,12 1 6 16,4 4 4-16,16 4 7 15,5-2 1-15,12 4 1 16,2-6-2-16,14-2-3 16,1 4-3-16,15-6 0 15,6 2 1-15,2-5 2 16,3-1 3-16,7 3 1 15,0 0 2-15,-5-1 2 16,-2 1 1-16,-7-7 2 16,3 3-2-16,-12-7 2 15,-2-2 1-15,-21-4 0 16,-13-5 1-16,-10 5 1 16,-8 0 0-16,-23 4 6 15,-12 3 3-15,-21 4 1 0,-14-1-3 16,-25 1-8-1,-6-4-4-15,-17 1-3 0,-10-1-1 16,-14 3 1-16,-11-1 0 16,-3 0 2-16,2 2 0 15,-7-3 2-15,-3 2 1 16,1-3 2-16,7 0 2 0,5-6 0 16,-1-1-2-16,1 1-3 15,0 0-3-15,19 2 1 16,12 2 0-16,12 3-1 15,2 1 0-15,14 6-3 16,4-3 0-16,18 2-2 16,6 2 0-16,17 2-5 15,7 3-1-15,19-4 1 16,12 1 0-16,20-4 6 16,11-2 4-16,18 1 2 15,5-5 2-15,6 4-1 16,4 5-1-16,0 1-3 15,1 4-2-15,-1 5-1 16,-3-2-1-16,13 4 2 16,-6 1 3-16,-6 0-7 15,1 2-30-15,-18 2-83 16,7 5-42-16,9 4 89 16</inkml:trace>
  <inkml:trace contextRef="#ctx0" brushRef="#br0" timeOffset="5297.51">11234 13248 429 0,'0'-1'293'16,"28"-2"39"-16,65-9-121 15,-33 4 8-15,10 0-10 16,11 6-37-16,9 3-19 16,10 3-26-16,17-4-51 15,-1 4-8-15,0-3-48 0,2 6-9 16,-2 0-9-16,-3-5 1 15,-2 4 17-15,-8-6 13 16,-8 5 20-16,-11-6 2 16,-16-1-10-16,-18 1-10 15,-35-8-3-15,-11 10 0 16,-37 0-5-16,-20 4-3 0,-35 7-15 16,-15-3-6-16,-7 6-1 15,-4-4-1-15,-3 0 2 16,5-5 0-16,-2-12 1 15,-1-4-1-15,8-9 1 16,-1 3-1-16,15-5 3 16,16 3 0-16,12 0 4 15,10-5 3-15,9 10-1 16,5 1 1-16,13-1-6 16,10 7-3-16,17 4-4 15,7 0 0-15,20 1 1 16,8-1 1-16,20-2 1 15,4 2 0-15,14 2-2 16,10-1-1-16,16 1-2 16,7-1-1-16,11 1 1 0,1 1 2 15,4 7 4-15,0 3 3 16,-11 3 1-16,-5-1 1 16,-18 2-2-16,-4-4-2 15,-8 1 1-15,-7 5 0 16,-26-11 2-16,-10 3 1 15,-22-7 12-15,-17-7 3 16,-28 0 0-16,-25-3-3 16,-32 7-11-16,-10 2-4 15,-15-2-3-15,-4 3-1 0,-10-6 0 16,2-2 0-16,0 7 0 16,5 0-1-16,9 1-1 15,7 9-1-15,17-8 0 16,17 1 1-16,17-2 0 15,5-2 2-15,25-3 2 16,5 3 0-16,35-1 5 16,22 1 3-16,28 2 4 15,11-6 2-15,21-1-2 16,13-5-4-16,10-1-7 16,5-3-1-16,5 1-22 15,1 2-21-15,2-2-61 16,-1 5-51-16,2 8 95 15</inkml:trace>
  <inkml:trace contextRef="#ctx0" brushRef="#br0" timeOffset="10128.95">13079 10697 498 0,'-15'27'340'15,"1"-14"24"-15,2-8-183 16,-8-10-14-16,-2-14-20 16,6 4-15-16,-9-15 1 15,7 2-13-15,-2-6-34 16,-2-7-4-16,4 1-12 16,-4-5-7-16,4-3-14 0,2-6-9 15,5-6-15-15,6 3-1 16,3-3 4-16,2-4 2 15,7-5 0-15,3-10-3 16,7-8-7-16,7 1-3 16,6-6 2-16,4 5 1 15,9-9 2-15,-5-5-3 0,2-2-5 16,0-3-4-16,-2 2-2 16,8 0 0-16,9 5 0 15,6 5 1-15,8 12 0 16,-5 5 0-16,-4 11-3 15,-4 3-1-15,-8 11-2 16,0 6-1-16,-3 4 0 16,1 4 0-16,1 6 0 15,4 1 0-15,1 5-1 16,-6 4 0-16,-1 2-1 16,-7 5 1-16,-3 1-1 15,6 8 1-15,-9 1 0 16,2 5 0-16,-6 2 0 15,-4-2 0-15,-3 5 1 16,-6-2 1-16,-2 4 1 16,-6-3 3-16,-7 0 8 0,-5 4 3 15,-12 2 9 1,-5 7 2-16,-9 13-4 0,-5 3-3 16,-3 19-9-16,-3 6-4 15,8 14-6-15,6 7 0 16,-6-12-2-16,10 0 2 15,4-12-2-15,5-10 1 16,15-9 0-16,-3-12-11 16,2-20-35-16,-9-17-35 15,8-19-87-15,6-10-49 16,-2-24-318-16,12-1 352 0</inkml:trace>
  <inkml:trace contextRef="#ctx0" brushRef="#br0" timeOffset="10311.56">13778 8003 760 0,'-35'-57'405'0,"0"26"-80"16,4 10-51-16,7 23-75 16,1 10-22-16,7 9-39 15,5 4-12-15,9 2-30 16,8 3-16-16,20 2-34 16,9-2-12-16,23 1-18 15,9-1-5-15,12-2-1 16,3-3-25-16,-2-6-78 15,0-1 65-15,8-5-10 0</inkml:trace>
  <inkml:trace contextRef="#ctx0" brushRef="#br0" timeOffset="11618.85">4487 12453 836 0,'-80'27'401'0,"52"-9"-149"16,-4 1-48-16,-1-2-38 15,0 0-9-15,7-12-13 16,1-5-8-16,6-14-27 15,1-8-11-15,10-2-14 16,6 0-4-16,9 6-23 16,7 7-13-16,8 10-24 15,7 5-9-15,10 7-8 16,7 2-1-16,13 2-1 16,8 1-1-16,8-7-3 15,12-1-2-15,10-9-1 0,-1-6 1 16,4-5 3-16,-4-3 2 15,3 0 0-15,-1 0 2 16,-16 7 1-16,-9 2 1 16,-30 4 0-16,-4 2 1 15,-17-1 0-15,-5 1 0 16,-12-3 6-16,-7-5 3 16,-11-4 6-16,-17-6 2 15,-21-4-6-15,-20-1-3 0,-30 7-7 16,-4 7-2-16,-13 4-2 15,-3 7 0-15,-1 1-2 16,1 3 1-16,7 1-1 16,7-1 0-16,18-3 0 15,10-2-1-15,19 4 2 16,16-2 3-16,22 1 4 16,12 2-1-16,20-1-3 15,16 2-2-15,35 2-1 16,15-4 2-16,19-6 4 15,2-2 0-15,16-2-1 16,2 1-2-16,2 2 0 16,11 1-6-16,4 1-32 15,5 2-21-15,7 11 331 16,10 4-226-16</inkml:trace>
  <inkml:trace contextRef="#ctx0" brushRef="#br0" timeOffset="54133.7">13034 10703 257 0,'-6'22'147'16,"-4"3"10"-16,0-1 2 16,-1-8 7-16,4 2-10 15,4-13-29-15,-4-11-6 16,6-5-14-16,-8-8-3 0,3 0-3 15,6 3 1-15,-6-4-7 16,6 6-8-16,-1-2-15 16,-5-5-9-16,6 3-8 15,-7-11-2-15,2 2-4 16,2-3 0-16,0-14 5 16,2-4 3-16,1-19-8 15,1-5-4-15,11 6-10 16,2 4-5-16,0 11-8 15,1 5-5-15,-4 0-9 16,-1-2-1-16,2-7-1 16,-10-8-1-16,-3 0 1 15,-2-3 0-15,-2 2-1 16,8 7-1-16,5-1-2 16,3 3 0-16,3 5 0 15,1 0 1-15,0 8-1 16,1 0 2-16,-9-9 7 0,4-2 0 15,0-9 1-15,1-4-1 16,7-3-4-16,-3 1-2 16,3 4-2-16,1 2-3 15,-3 15-1-15,3 10-3 16,0 10 2-16,1 4 2 16,4-2 0-16,2-3 1 15,9-8 2-15,0-2 0 0,1-4 1 16,3 0 1-16,-10 3-2 15,2 4-1-15,1 9-2 16,-8-3 0-16,6 6-1 16,-2 6 0-16,5 0 0 15,5 7 1-15,3 2 0 16,5-4 2-16,-2 0-1 16,-9-7 2-16,-4 3-1 15,-8-5 0-15,-3-2 0 16,6 4 0-16,-5 1-1 15,1 3 0-15,-5 4 0 16,-3 6-1-16,-5 5 1 16,-2 0-1-16,-3 13-1 15,-4 1 1-15,-1 13 1 16,-1 5 1-16,-6 14 1 16,-2 5-1-16,-8 10-2 15,-13 76 3-15,12-65-1 16,7-2 2-16,0-3 0 15,-4-16 1-15,5 1 0 16,-1-16 1-16,0-3 1 16,8-6 4-16,2-7-9 15,-1-6-54-15,-1-7-59 16,-2-13-169-16,1-5-97 16,-1-8 227-16</inkml:trace>
  <inkml:trace contextRef="#ctx0" brushRef="#br0" timeOffset="54354.99">13695 8072 892 0,'-15'-25'486'16,"4"3"-66"-16,7 10-167 16,1 2-11-16,8 7-41 15,7 2-32-15,12 2-60 16,8 8-19-16,14 6-31 15,3 8-17-15,4 19-22 16,-3 4-1-16,-7 5-41 16,4 0-35-16,0-5 312 15,1-5-219-15</inkml:trace>
  <inkml:trace contextRef="#ctx0" brushRef="#br0" timeOffset="57882.06">12960 10666 544 0,'-4'-8'293'0,"-2"-6"-28"15,15 3-59-15,-8-8-42 16,4 0-20-16,11 0-46 15,-16-5-11-15,3-4-6 16,-1 0 3-16,-12-9 0 16,9 0-5-16,-2-5-15 15,-5-6-7-15,8-1-10 16,-11-4-2-16,8 3-10 16,2-2-6-16,7 1-8 15,-2-1-2-15,-1-1 2 16,-1 2 2-16,2 2 5 15,10 1 2-15,-2-3 1 16,0-1 2-16,-2-5 0 16,-1-2-1-16,0 2-1 15,8-1-2-15,-4 5-5 16,2 5-4-16,3 1-8 0,-2 7-4 16,1-6-4-16,0-2 0 15,3-4-1-15,-2-3 0 16,7 5-1-16,-2 1 0 15,1 7-2-15,1 1 0 16,2 4 0-16,4 5 0 16,1 6 1-16,-2 1 0 15,-2 1 0-15,-5-2 0 0,-7-8-1 16,5 1 1-16,2-1-1 16,1-1 1-16,11 3 0 15,-7-2-1-15,-1 0 2 16,0 3 0-16,-6 0-1 15,1 3 0-15,1 9-1 16,-2-2 0-16,3 4 0 16,-1 1 0-16,3-3 0 15,-1 2 0-15,2 3 1 16,-1 0-1-16,-6-3 1 16,1-1 0-16,-9 1 0 15,-1-2 0-15,0 8 0 16,-7 4 0-16,2 2-1 15,-3 1 0-15,-3 5-1 16,5 1 0-16,-5-2 1 0,0 0 0 16,0 0 1-16,0 15-1 15,4 36 0-15,-1-20-2 16,-2 15 0-16,2 8 1 16,-5 12 1-16,4 7 0 15,0-1 1-15,7-1 1 16,0-14 0-16,-4-11 1 15,6-12-1-15,-9-8 1 16,2-4 0-16,0-3 1 16,-3-5 3-16,2-4-6 15,-1-4-40-15,0-1-30 0,-3-8-105 16,-3-2-76-16,2-4 158 16</inkml:trace>
  <inkml:trace contextRef="#ctx0" brushRef="#br0" timeOffset="58123.32">13703 8073 817 0,'-7'-23'383'0,"7"10"-110"16,4 6-40-16,6 9-5 0,3 4-12 15,9 10-46-15,7-1-18 16,9 8-56-16,-1 2-28 16,3 8-36-16,-2 3-17 15,-3-3-28-15,7 3-240 16,9 8 179-16</inkml:trace>
  <inkml:trace contextRef="#ctx0" brushRef="#br0" timeOffset="64122.71">6584 6924 596 0,'5'-12'323'0,"4"-7"-91"16,0-4-41-16,1-1-61 15,5 5-12-15,10 3 12 16,1 3 8-16,7 3-2 16,3 1-5-16,-2 1-19 15,4-3-13-15,7-11-29 16,3-7-13-16,9-9-17 16,10 1-6-16,14 6-2 15,2 5-1-15,8 13-8 16,-4 2-1-16,4 10-9 15,6 1-3-15,-2 3-1 16,-4 3 1-16,-16-2-1 16,-7 1-1-16,-11-1-29 15,2 1-30-15,-4 7-92 16,-9 7-57-16,-24 21 122 0</inkml:trace>
  <inkml:trace contextRef="#ctx0" brushRef="#br0" timeOffset="64626.68">6827 11672 1218 0,'0'-19'497'15,"18"-5"-293"-15,8 0-38 16,15-3-36-16,6 5-25 16,24 7-49-16,8 4-18 0,18 14-81 15,8 2-51-15,12 10-418 16,16 2 345-16</inkml:trace>
  <inkml:trace contextRef="#ctx0" brushRef="#br0" timeOffset="65405.82">11038 13439 945 0,'6'-8'458'16,"3"6"-190"-16,2 12-103 15,-1 7-26-15,2 18-44 16,0 9-12-16,3 11-16 16,3 9-12-16,-4 10-23 15,0 0-6-15,-2-1-7 16,-3-6 1-16,1-14-26 16,-1-10-30-16,2-17-123 15,0-9-86-15,4-19 147 16</inkml:trace>
  <inkml:trace contextRef="#ctx0" brushRef="#br0" timeOffset="65758.67">11425 13546 595 0,'-14'9'388'15,"-2"3"-51"-15,-7 0-59 16,-4 0-32-16,2 5-64 16,0-1-23-16,3 5-22 15,2 8-5-15,4-6-11 16,2 3-6-16,6 3-22 16,3-5-11-16,7 3-8 15,2-2-5-15,9-1-8 16,6-1-9-16,2-4-20 15,5 0-7-15,-1-5-12 16,1-3-3-16,5-7-3 16,1-2-10-16,2-4-38 15,-5-2-32-15,-8-4-92 16,5 4-54-16,-4-5-121 16,2 0 203-16</inkml:trace>
  <inkml:trace contextRef="#ctx0" brushRef="#br0" timeOffset="65936.62">11653 13892 431 0,'4'10'318'0,"1"-1"28"16,5 5-73-16,0 2-18 15,5 9-54-15,1 5-40 16,-4 4-81-16,1 3-26 16,-2-2-30-16,1-2-9 15,-1-7-19-15,-1-4-43 0,-2-8-104 16,1-6-53-16,-2-2 113 15</inkml:trace>
  <inkml:trace contextRef="#ctx0" brushRef="#br0" timeOffset="66381.17">11687 13925 1021 0,'-19'-17'429'0,"10"0"-248"15,4 0-68-15,8 2-47 16,6-3-19-16,12 0-15 16,2-2 5-16,9 1 6 15,0 2 5-15,2 8-2 16,0 3 5-16,-5 9-4 16,-4 7-2-16,-9 5 0 0,-7 5 0 15,-3 7 1-15,-4 3 4 16,-8 4 3-16,1-3-4 15,-4-4-21-15,4-5-9 16,10-9-12-16,-1-5-3 16,4-3 8-16,-5-2 8 15,3-1 23-15,5 1 11 16,6-1 8-16,1 0 1 0,-1 1-3 16,-5 2-1-16,-5 0-4 15,2 1 0-15,-5 1-12 16,-2 1-4-16,-2 5-10 15,-5 3-8-15,-5 4-8 16,-4-1-3-16,-8 0-1 16,1 3 1-16,-8-7-38 15,6-1-39-15,1-10-102 16,0-6-41-16,11-6 124 16</inkml:trace>
  <inkml:trace contextRef="#ctx0" brushRef="#br0" timeOffset="66574.78">11958 13744 1078 0,'39'-32'546'16,"-13"8"-168"-16,5 2-79 16,-11 3-155-16,0 5-50 15,1 6-77-15,-3-4-7 16,4 1-15-16,0 0-24 15,-5-1-70-15,-2-1 312 16,-3-2-186-16</inkml:trace>
  <inkml:trace contextRef="#ctx0" brushRef="#br0" timeOffset="66750.28">12154 13453 1403 0,'-15'51'552'0,"-1"13"-370"16,-4-6-45-16,7-8-57 16,2-7-30-16,11-9-20 15,3-6-31-15,8-5 422 16,11 3-311-16</inkml:trace>
  <inkml:trace contextRef="#ctx0" brushRef="#br0" timeOffset="67218.27">12709 13399 1199 0,'-15'15'537'15,"-5"13"-260"-15,-2 21-65 16,0 9-19-16,1 12-39 16,2 5-30-16,7 5-52 15,8-3-21-15,5-1-25 16,9-6-10-16,8-9-9 15,1-10-2-15,7-13 4 16,2-11-21-16,0-13-70 16,5-7-42-16,-4-15 64 0</inkml:trace>
  <inkml:trace contextRef="#ctx0" brushRef="#br0" timeOffset="67485.77">13073 13384 1098 0,'-10'0'435'0,"0"9"-276"15,3 3-31-15,-1 4-23 16,8 4 0-16,-1 9 3 16,2 5 5-16,1 16-1 15,0 5-12-15,1 10-41 16,-5-4-19-16,1 1-23 15,-4-4-4-15,-2-14-2 16,8 0 0-16,4-16-16 16,-1-9-23-16,1-9-85 15,-1-3-56-15,-2-7 100 16</inkml:trace>
  <inkml:trace contextRef="#ctx0" brushRef="#br0" timeOffset="67886.87">13378 13543 849 0,'3'-5'436'0,"-6"2"-120"16,-8 4-120-16,-1 6-23 0,-8 0-32 16,0 7-13-16,-7-2-9 15,-4 5-9-15,-4 8-4 16,-2 1-3-16,-3 9-27 16,6 2 0-16,5-4-11 15,4 0-5-15,16-5-8 16,4-6-5-16,8-6-13 15,5-5-2-15,9-6-8 16,3-2-4-16,12-6-7 16,1-1-4-16,6-1-2 15,3-3-23-15,1-7-77 16,3-3-38-16,4 2-566 16,-4-1 483-16</inkml:trace>
  <inkml:trace contextRef="#ctx0" brushRef="#br0" timeOffset="68175.95">13660 13640 1164 0,'-25'23'532'15,"-9"-6"-244"-15,2 2-59 16,0 3-102-16,0 0-18 16,16-4-28-16,4-4-7 15,3-14-9-15,9 0 0 0,9-9-7 16,-2-3-11-16,20 3-19 15,2 3-3-15,1 3 3 16,4 4 4-16,-8 10 9 16,-5 2 0-16,-6 10-8 15,-4 5-2-15,-8 4-12 16,-3-3-4-16,-3 1-4 16,-5-3-1-16,-4-7-2 15,-1 1-18-15,-2-10-55 16,1 1 297-16,6-15-196 15</inkml:trace>
  <inkml:trace contextRef="#ctx0" brushRef="#br0" timeOffset="68446.35">13696 13434 785 0,'11'-12'456'15,"5"-2"-19"-15,4 0-145 16,9 10-80-16,1 3-17 16,0 12-51-16,7 7-20 15,-13 10-37-15,2 6-6 16,-4 9-1-16,-11 0-14 0,2 1-29 16,-7 3-9-16,-7-7-11 15,-1 4-4-15,-10-8-8 16,1-2-12-16,-11-1-50 15,3-6-39-15,-8-5 57 16</inkml:trace>
  <inkml:trace contextRef="#ctx0" brushRef="#br0" timeOffset="69497.75">11903 14275 1012 0,'0'-4'440'0,"3"16"-224"16,1 6-39-16,3 19-39 15,-4 6-30-15,3 9-41 16,0 3-21-16,2 0-26 0,6 2-8 16,-1-6 10-16,4-6-22 15,-8-3-70-15,1-4-63 16,-3-10 68-16</inkml:trace>
  <inkml:trace contextRef="#ctx0" brushRef="#br0" timeOffset="69856.7">12264 14329 562 0,'0'-10'355'16,"0"8"-33"-16,0 2-87 15,-5 5-21-15,4-5-50 16,-1 3-29-16,-7 20-30 16,-39 32-12-16,25-20-15 15,-2 1-1-15,1 8 7 16,-7-7 2-16,4 0 3 16,2-3 5-16,4-10-6 15,9 2-7-15,11-9-19 16,1-2-13-16,4-6-29 15,11 4-9-15,5-6-9 0,0-2-1 16,12 4 3-16,-1-2-21 16,2-8-75-16,8 2-5 15,1-1 42-15</inkml:trace>
  <inkml:trace contextRef="#ctx0" brushRef="#br0" timeOffset="70157.57">12671 14600 813 0,'-11'-13'432'0,"4"3"-71"15,-2 0-158-15,-5 4-90 16,2 7-20-16,-5 4-37 16,3 5-8-16,7 9 4 15,-1 0 7-15,8 1 13 16,-1-4 3-16,0-3 0 15,3-1-2-15,4 3 8 16,2-4 1-16,-2 1-9 16,2 1-11-16,-1 1-23 15,-1 6-11-15,-2 5-12 16,-4-3-2-16,-5 3-1 16,-3-1 4-16,-2 0-38 15,-2-2-2-15,10-9 11 16</inkml:trace>
  <inkml:trace contextRef="#ctx0" brushRef="#br0" timeOffset="70530.59">13120 14278 1214 0,'-21'-17'568'16,"-3"0"-244"-16,0 9-131 15,0 3-39-15,-5 8-29 16,6 7-12-16,-8 9-5 15,1 7-12-15,7 16-21 16,1 5-14-16,16 10-28 16,4 2-10-16,12-3-15 15,7-3-3-15,4-2-2 16,3-8 0-16,2 0-36 16,0-3-35-16,8-11-62 15,-2-4 375-15,3-8-207 0</inkml:trace>
  <inkml:trace contextRef="#ctx0" brushRef="#br0" timeOffset="71248.87">13342 14378 884 0,'8'1'403'0,"-4"9"-154"16,-1 4-28-16,2 10-31 15,-3 6-25-15,5 8-60 16,-1 4-24-16,4-1-40 16,1-1-11-16,1-3-13 15,-1-5-2-15,-2-11-3 16,0-4-2-16,-7-14 11 16,6-2 6-16,-2-6 6 0,-5-11 0 15,8-9-13-15,-8-5-8 16,9-9-7-16,2 1 0 15,-3-7-2-15,2 1 0 16,-4 5-2-16,-2 3 5 16,0 14 13-16,-1 8 6 15,-4 14 14-15,5 4-1 16,-3 11-9-16,2 6-3 16,5 4-3-16,-5 3 3 15,4 0 7-15,0 0 1 0,-3-8-8 16,2-3-6-16,1-7-12 15,-2-7-3-15,4-2-1 16,0-4 1-16,-1-9 1 16,4-4 0-16,2-12 0 15,0-3-2-15,2-2-1 16,0 1-1-16,-4 9 0 16,-1 7 2-16,-3 16 8 15,-3 5 4-15,-4 15 8 16,1 9 0-16,-3 6-6 15,0 3-2-15,1-5-7 16,1-5-2-16,3-9-7 16,2-6-17-16,4-1-68 15,2-8-43-15,3 0-111 0,0-1-57 16,-2-6 189-16</inkml:trace>
  <inkml:trace contextRef="#ctx0" brushRef="#br0" timeOffset="71564.19">13858 14136 937 0,'-6'-21'421'0,"8"19"-172"16,-1-5-34-16,4 8-25 16,7 1-27-16,4 0-32 15,6 3 4-15,7 2 11 16,-2 4-5-16,1-3-25 15,-1 4-20-15,4 11-41 16,0 5-8-16,-2 11-6 16,-2 11-1-16,-13 0 7 15,-3 8-2-15,-8 4-4 16,-5-6-3-16,-9-1-8 16,-4-9-3-16,-8-9-5 15,-3 0-5-15,1-9 0 16,-5-5-18-16,6-18-43 15,5-5 23-15,19-11-3 16</inkml:trace>
  <inkml:trace contextRef="#ctx0" brushRef="#br0" timeOffset="74920.75">13863 11961 856 0,'13'-12'377'15,"-7"9"-118"-15,-6 9-49 16,0 21-8-16,3 11-1 15,2 21-61-15,2 9-22 0,0 11-46 16,-6 6-17-16,-2-3-22 16,4-1-9-16,3-10-9 15,1-5-3-15,1-12-2 16,-2-4 0-16,-9-15-29 16,4-2-28-16,9-14-94 15,-7-6-65-15,8-14-120 16,1-11 191-16</inkml:trace>
  <inkml:trace contextRef="#ctx0" brushRef="#br0" timeOffset="75550">14215 12106 592 0,'15'-15'321'0,"0"3"-85"16,-2-3-63-16,0-1-2 15,1 4-20-15,-6 1-5 16,1 6-3-16,-8-2-11 16,-1 7-22-16,3 6-11 15,-4 2-25-15,-1 3-9 16,-2 5-13-16,-8-2-9 0,-1 5-14 15,-1 0-7-15,-4 3-4 16,0 3 4-16,-4 1 12 16,1 3 8-16,-6 0 7 15,1-1-1-15,0 2-8 16,4 0-4-16,3-5-9 16,3 1-2-16,4-8 1 15,1-4 2-15,1-2 6 16,6-2 0-16,4 1-3 15,1-2-3-15,9 1-4 16,-4-1 2-16,5 1 1 16,0 2-1-16,5 4-4 15,1 0-3-15,1 0-5 16,2-2-2-16,-1-6-1 16,2 0-2-16,4-2-1 15,2 2 0-15,4-3-1 16,2-1 0-16,1 3-2 0,1-3 1 15,-5 5-2-15,-1-5 0 16,-2 4 0-16,-12 0-1 16,3-5 0-16,-6 6 0 15,-7-8-1-15,13 5 1 16,-7-4-1-16,2 0 3 0,-1 2-18 16,-8-4-26-16,3 6-65 15,-4-6-29-15,3 5-79 16,4 1 127-16</inkml:trace>
  <inkml:trace contextRef="#ctx0" brushRef="#br0" timeOffset="76350.56">14618 12529 1063 0,'-1'-1'468'16,"7"-11"-211"-16,3-1-32 15,6-3-22-15,6 3-31 0,7 0-51 16,4 2-14-16,3 3-40 16,0 3-16-16,-4 5-25 15,0 0-11-15,-3 3-7 16,-9-1-2-16,1-2-7 15,-9-1-10-15,-9-1-40 16,10-1-20-16,-6 2-98 16,-1 1 134-16,8 3 0 15</inkml:trace>
  <inkml:trace contextRef="#ctx0" brushRef="#br0" timeOffset="76572.39">14898 12439 1123 0,'-37'20'493'0,"34"-3"-256"15,2 4-23-15,-1 2-45 0,-2 3-53 16,8 8-59-16,-4-2-17 16,4 9-20-16,-2 1-4 15,-5-5-6-15,8 7 2 16,-8-10-24-16,2-4-22 15,0-9-67-15,2-6 32 16,4-5 31-16</inkml:trace>
  <inkml:trace contextRef="#ctx0" brushRef="#br0" timeOffset="77016.59">15159 12415 938 0,'6'-12'407'16,"-4"1"-192"-16,-2 7-55 16,-1 1 10-16,-7 7-22 15,3 6-26-15,-4 2-31 16,0 1-17-16,4-2-25 15,-1 0-14-15,4-5-27 16,2 4-6-16,7 0-2 16,1 0-2-16,3 1 2 0,1 1 1 15,0-2 2-15,2 1 6 16,0 3 27-16,-1-1 19 16,-4 0 33-16,-1 2 7 15,-3 1-9-15,-4 0-12 16,-3 4-25-16,-6-4-11 15,-8 0-14-15,-3 3-5 0,-3 4-7 16,-4 0-2-16,5-1-4 16,-2-5-1-16,8-8-8 15,2-3-14-15,7-1-42 16,2-1-33-16,4-4 363 16,5 4-229-16</inkml:trace>
  <inkml:trace contextRef="#ctx0" brushRef="#br0" timeOffset="77889.57">15192 12481 324 0,'0'-7'253'0,"0"-1"84"15,-1 2-60-15,1-4-70 16,1 1-30-16,1-1-60 15,15-27-17-15,-6 32-16 16,-2-4 0-16,8 1-14 16,-1 1-8-16,3-5-19 15,2 0-9-15,-6 3-13 16,3 2-4-16,-6 5-3 16,-4 2 2-16,1 0 10 0,-8 0 3 15,1 0 9-15,1-2 3 16,-3 2 0-16,0 0-4 15,0 0-7-15,-1 0-8 16,-1 0-11-16,1 0 1 16,-22 10-3-16,-26 16-3 15,23-10 9-15,0 0 5 16,-1 0 8-16,3 2 6 16,7-1 0-16,5 2-2 15,4-2-8-15,2 2-4 0,5-4-11 16,1 1-4-16,4-7-2 15,0-1 0-15,2 0 0 16,0-3-1-16,5 4 1 16,1 6 0-16,2 0 0 15,-2 4 0-15,1 3 0 16,0-7 5-16,0 3 8 16,-1-5 3-16,-5-4 8 15,-1 0 0-15,-8-1 3 16,-1 1 0-16,-4 2-2 15,-6 3-4-15,1 5-7 16,-7 2-4-16,1-4-5 16,3-4-2-16,0-4-2 15,3-7-2-15,-1-6-33 16,4 0-19-16,0-1 75 16,4 4-38-16</inkml:trace>
  <inkml:trace contextRef="#ctx0" brushRef="#br0" timeOffset="84690.93">14166 12448 353 0,'-1'0'196'0,"0"-1"-11"16,0 0-15-16,0 0-33 16,0-1-19-16,0 1-43 15,0 0-9-15,0 0 4 16,-2 1 0-16,-4 1 1 16,-1 0-4-16,0 2-19 15,1-1-3-15,0 0 1 16,-2 0 2-16,4-1 14 15,-3 0 3-15,3-1-7 16,-1-1-4-16,-1 0-17 16,2 0-10-16,0 0-16 15,2 0-4-15,-2 0 4 16,1 1 3-16,2 0 7 16,0 0 3-16,1 0-2 15,0-1-1-15,0 0 0 0,0-1-1 16,1 0-1-16,4-9 1 15,0-5 4-15,33-28 2 16,-23 28 2-16,-1-1-2 16,1 3-9-16,0 3-3 15,-2 2-6-15,-3 0-1 16,1 2-2-16,-1 4 0 16,-1-7-2-16,2 3 1 15,-1 4 0-15,-1-7-1 0,1 6-3 16,0-4-21-16,2-3-55 15,-1 2 50-15</inkml:trace>
  <inkml:trace contextRef="#ctx0" brushRef="#br0" timeOffset="88651.74">14962 13455 849 0,'-4'0'407'16,"-1"3"-165"-16,0 11-65 15,10 11-18-15,-5 6-19 16,5 10-12-16,1 14-8 15,-6-1-15-15,8 25-27 16,0 4-18-16,2 4-30 0,-1-2-9 16,0-15-11-16,1-2-3 15,-5-13-19-15,4-4-14 16,-4-12-34-16,1-9-22 16,5-13-101-16,-1-9 40 15,4-8 75-15</inkml:trace>
  <inkml:trace contextRef="#ctx0" brushRef="#br0" timeOffset="89206.73">15528 13539 431 0,'0'0'312'15,"1"1"36"-15,-4 2-125 16,2-3-19-16,0 0-36 16,-1 2-14-16,-13 16-18 15,-31 31-8-15,27-23-12 16,-23-11-15-16,14 12-26 15,-5 4-12-15,-6-3-19 0,18 11-5 16,-19-12-10-16,3 0-3 16,6 0 7-16,4-3 2 15,9-2 9-15,3-2 5 16,6-9-1-16,5-2-1 16,2-2-2-16,3-2-4 15,4 4-8-15,0-2-3 16,3 5-6-16,3 1-1 15,1 2-4-15,6 2-2 16,8-1-6-16,3-2-4 0,11-6-1 16,0-6-1-16,1 0-1 15,-2-5 1-15,-4 0 0 16,-2 1-1-16,-3-2 0 16,5 4-1-16,-8 0 1 15,2 3 2-15,-5-6-29 16,-2 3-21-16,-4-3-58 15,0 1-42-15,-2 1-56 16,0 1-371-16,-4 0 403 16</inkml:trace>
  <inkml:trace contextRef="#ctx0" brushRef="#br0" timeOffset="89671.34">15645 14148 523 0,'9'1'334'16,"1"-2"31"-16,6-3-165 15,34-15 3-15,-24 4 16 16,7 5-24-16,-7-6-41 16,6 7-32-16,-6 1-64 15,-6 1-17-15,3 4-14 16,-9-1-6-16,0 0-12 16,3 3-1-16,-1 1-1 0,0 1-14 15,-4-5-53-15,-2-5-58 16,1-1 70-16</inkml:trace>
  <inkml:trace contextRef="#ctx0" brushRef="#br0" timeOffset="89920.05">16034 13949 850 0,'-8'-1'423'16,"5"1"-149"-16,-1 1-74 16,1 12-8-16,0 15-34 15,-28 45-26-15,28-27-47 16,-2-5-28-16,-1-1-36 16,4-3-9-16,-2-10-13 15,1-1-35-15,3-7 458 16,0-9-329-16</inkml:trace>
  <inkml:trace contextRef="#ctx0" brushRef="#br0" timeOffset="90270.21">15922 13502 866 0,'0'-1'400'0,"1"-3"-177"0,5-1-26 16,-3 0-5-16,7-1-24 15,2 0-14-15,1-3-30 16,5 3-10-16,1-1-29 15,2 2-22-15,0 0-33 16,0 2-13-16,0 3-9 16,-2-1-2-16,3 1-6 15,0-6-13-15,-2 0-47 16,-2-2-32-16,-6 0-89 16,0 4 557-16,-12 1-310 15</inkml:trace>
  <inkml:trace contextRef="#ctx0" brushRef="#br0" timeOffset="90848.82">16149 13375 673 0,'-1'-1'384'15,"0"0"-25"-15,0 0-78 16,-1 1-83-16,-1 9-25 15,-2 19-59-15,-1 32-24 16,3-26-32-16,2 4-11 16,0-5-22-16,1-1-10 0,1-5-8 15,2-5-3-15,3-1-1 16,-3-7-1-16,2-1 1 16,-1-3-1-16,-3-6 1 15,2 3 1-15,-1 1-1 16,0-1 1-16,1-1-1 15,-3 2 0-15,1-6-3 16,-1-1 0-16,1-2 1 16,-1 0-1-16,0 0 2 15,3-15-1-15,6-33 2 16,-8 32 1-16,-1-4 4 16,-3-2 3-16,-5-5 9 15,-2-2 5-15,-2-2 8 16,-1-4-1-16,1 5-4 15,1 2-4-15,2 9-6 16,6 4-1-16,3 6 3 16,0 1-1-16,2 7 3 15,-2 1 3-15,0 4-1 0,0-3-3 16,0 0-5-16,0 7-7 16,2 12-5-16,8 31 0 15,-4-29-1-15,-1 0-1 16,1-1 0-16,-1-1 1 15,1-3-7-15,-1 1-13 16,-1-3-41-16,0-6-30 16,-2-2-65-16,0 3 91 15</inkml:trace>
  <inkml:trace contextRef="#ctx0" brushRef="#br0" timeOffset="91497.15">16095 13390 993 0,'5'-65'451'0,"-14"44"-205"15,1 3-29-15,-4-6-52 16,-2-4-19-16,0-5-28 15,-3-4-19-15,6 5-24 16,3 6-10-16,4 9-21 16,4 7-8-16,0 9-13 15,2 9-4-15,1 10 2 16,2 3-3-16,5 8-6 16,-2-1-1-16,0 6 0 15,0 6 1-15,0 9-2 16,0 1-1-16,1 1-4 15,1-2-1-15,0-9 1 0,1-3-2 16,0-11-12-16,-2-4-14 16,-2-10-42-16,0-3-24 15,-4-9-76-15,-2-5-53 16,-4-4 140-16</inkml:trace>
  <inkml:trace contextRef="#ctx0" brushRef="#br0" timeOffset="91716.59">16024 13493 738 0,'-5'-1'400'0,"5"1"-72"16,0-1-24-16,0 0-21 15,0 0-24-15,9-3-33 16,16-9-29-16,34-19-64 16,-24 11-32-16,2 3-54 15,-6 2-17-15,0 6-21 16,-3 3-2-16,-5 2-12 15,4 3-23-15,-13 0-64 16,0-1-38-16,-4 8 395 16,-3 6-234-16</inkml:trace>
  <inkml:trace contextRef="#ctx0" brushRef="#br0" timeOffset="92558.76">15771 14063 698 0,'0'0'348'0,"0"0"-106"16,0 0-31-16,6-2-24 15,8 0-16-15,6-1-30 16,26-9-11-16,-31 2-24 15,11 0-9-15,3-5 0 16,3 0 1-16,8-1-19 16,-6 0-12-16,3 5-27 15,-4 2-16-15,-4 7-16 0,0 0-1 16,-4 1-3-16,-4-2 1 16,1 0-1-16,1 1 2 15,-12 0-21-15,2 1-28 16,-10 1-78-16,-9 2-43 15,7 7 97-15</inkml:trace>
  <inkml:trace contextRef="#ctx0" brushRef="#br0" timeOffset="93317.75">16057 14089 612 0,'-4'4'317'0,"0"-4"-50"16,4-1-29-16,-1 1-32 16,1 0-26-16,0 0-56 15,0 0-12-15,2 11-29 16,-1-1-11-16,1 7-29 15,3 38-15-15,-5-29-18 16,0 3-3-16,1-3-3 16,-1-5 0-16,1-1-1 0,-1-4 0 15,0-5-2-15,-1-3 2 16,1-8 11-16,-1 0 5 16,-1-7 6-16,1 6 0 15,0 0-11-15,0-8-3 16,-2-13-6-16,-4-34 0 15,3 27 4-15,1-3 2 16,1-1 7-16,2 7 1 0,-2 0-2 16,1 1 0-16,0 10 5 15,-1 3 3-15,2 11 8 16,-1 1 4-16,-1 1 1 16,1-1-3-16,0 0-10 15,0 0-7-15,0 9-10 16,0 16-1-16,3 37 1 15,-1-29 2-15,-1-2 3 16,1-1-1-16,-1-3-2 16,0-5-3-16,1-6-2 15,-1 0 0-15,0-10 0 16,-2 0 1-16,-1-4 0 16,2-2 0-16,-1-1-2 15,1 0-2-15,0 0 0 16,0 0-2-16,-1-11 1 15,-1-9-1-15,-2-29 0 16,8 26 1-16,-3-1-1 16,1 1 1-16,0 2-1 0,-1 7 0 15,3 12 1-15,-2 4-1 16,1 6 0-16,0 3 1 16,2 4 0-16,-2 6 1 15,1 5 0-15,1 5 2 16,-1-2-37-16,0-4-16 15,0-2 113-15,3-1-70 16</inkml:trace>
  <inkml:trace contextRef="#ctx0" brushRef="#br0" timeOffset="94368.64">15851 14050 462 0,'-10'0'295'15,"3"-1"-32"-15,10 8-59 16,-3-6-15-16,10 0-59 16,-5-1-12-16,-3-10-18 15,10 0 4-15,0-4-4 16,16 4-15-16,2-3-27 16,-2 0-16-16,9 2-16 0,-3-1-1 15,7 4-16-15,2 2-2 16,1 3-3-16,-2 0 1 15,-7 3 1-15,1 0 0 16,-13 2 4-16,-9-2 0 16,-5 0 10-16,-9 0-11 15,0-2-84-15,0 2-59 16,-1-1 72-16</inkml:trace>
  <inkml:trace contextRef="#ctx0" brushRef="#br0" timeOffset="94605.83">16068 14001 635 0,'-5'8'329'0,"5"-6"-62"16,0 6-54-16,2 6-40 15,0 6-20-15,2 8-60 16,1 6-22-16,0 4-40 16,-1 3 9-16,5 4 117 15,1-6-110-15</inkml:trace>
  <inkml:trace contextRef="#ctx0" brushRef="#br0" timeOffset="137078.67">13065 10740 317 0,'-10'21'216'16,"0"-7"12"-16,-6-6-54 16,13 6-34-16,-7-5-12 15,8-4 2-15,-1-5-5 16,-3-12-30-16,1-7-10 16,-4-3-29-16,-6-2-7 15,-1-4 8-15,0 6 5 16,-2-6 2-16,5 0 2 0,0-9-22 15,4-11-13-15,-6-23-15 16,0-10 1-16,3-4-2 16,-5 6-2-16,13 16-3 15,2 11-6-15,4 16-1 16,1 4-1-16,1 17-1 16,-3 5 0-16,0 13 0 15,4 7 0-15,-3 13-1 16,6 9 1-16,-1 14-1 15,-3 4 0-15,9 27 1 16,-5 6 1-16,-2 4 1 16,-5 0-1-16,-9-28 1 15,1-7-2-15,6-15 1 16,7-2-1-16,2-16-1 16,-2-3 0-16,-3-16 0 15,-5-8 0-15,6-1 3 0,-2-14 2 16,-2-9 10-16,0-12 3 15,0-32 6-15,0-17 5 16,7-15 7-16,6 0 0 16,10 14 9-16,-1 18-3 15,-1 19-11-15,-9 9-3 16,-3 20-10-16,-5 8-6 16,-8 13-2-16,5 8-2 15,-11 10-4-15,4 10-1 0,0 26-3 16,-8 11-2-16,-8 31-1 15,-4 21 1-15,-12 11 2 16,3-2 0-16,8-25 1 16,10-14-1-16,10-35 0 15,6-15-3-15,7-21 0 16,0-23 0-16,6-18 3 16,0-7 1-16,4-26 7 15,0-12 11-15,4-24 24 16,-5-6 8-16,3 2-2 15,-6 8-9-15,3 13-25 16,3-2-7-16,-5 14-5 16,6 5-1-16,0 10-1 15,-6-4 0-15,10-4 1 16,2-5-1-16,-1-14 0 0,6 3 0 16,2 1-1-16,-2 0 1 15,1 15 0-15,-4 2 0 16,-1 11 0-16,-2 7 0 15,-1 5 0-15,1 4-1 16,3 0 0-16,-1-1 0 16,-6-10 0-16,3-3 1 15,-3-2-1-15,-5 0 1 0,7 13-1 16,-7 3 1 0,0 9 0-16,-2 4 0 0,-6 2-1 15,3 2 1-15,-1 2-1 16,0-3-1-16,3-3 0 15,3-1 0-15,3-2 0 16,5 2 1-16,1 5-1 16,0 0 0-16,-1 8-2 15,0 7-1-15,2 4 0 16,1 5 0-16,2 0 3 16,-1-1 0-16,2 1-7 15,-6-9-2-15,0 4-22 16,-3 0-16-16,-7-3-27 15,-2 2-28-15,-6 0-78 16,-4 4-43-16,5 9 137 16</inkml:trace>
  <inkml:trace contextRef="#ctx0" brushRef="#br0" timeOffset="137559.74">13677 8102 789 0,'-4'-11'374'0,"6"2"-134"0,4 3-31 15,9 2-25-15,5 1-13 16,15 4-29-16,6 4-11 16,5 7-44-16,-2 4-23 15,-4 9-32-15,-5 4-14 16,-4 1 3-16,2 3-13 15,-3 0-2-15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7" units="cm"/>
          <inkml:channel name="Y" type="integer" max="17402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2" units="1/cm"/>
          <inkml:channelProperty channel="Y" name="resolution" value="1000.1149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06T16:49:08.578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7329 11834 918 0,'-18'-6'344'0,"17"4"-244"15,1-7-43-15,5-3-25 16,-5 2 0-16,1-2-17 15,-2 0-7-15,1-4-7 16,9-3-1-16,5-12-3 16,3-7 0-16,9-4 2 15,6-3 1-15,8 3 1 16,4 4-1-16,6 5-2 16,-1 5-1-16,-2 10 0 15,-4 8 2-15,-10 9 1 16,-3 3 8-1,-3 6 38-15,-1-3 17 0,10 0 25 0,0-5 2 16,3-9-22-16,6-6-6 16,1-13-5-16,4 2-4 15,-6-5-11-15,-4 2-8 16,-17 0-17-16,-8 4-2 16,-25 3 7-16,-4 5-2 15,-20 7-2-15,-13-1-3 0,-3 11-11 16,-9 5-1-16,-1 12-3 15,6 9 0-15,3 8 15 16,8 3 12-16,9 2 11 16,6-5 6-16,13-9-17 15,7-6-9-15,14-8 1 16,9-5 5-16,16-7 34 16,10-6 11-16,16-10 3 15,5-5-5-15,9-8-30 16,-1-2-12-16,-13 0-13 15,-1 3-3-15,-37 1-1 16,-10 5-1-16,-26 11-2 16,-24 3-3-16,-8 23-2 15,-16 6-1-15,-10 9 0 16,2 6 0-16,3-2 0 16,5 1 0-16,14-7 1 0,6-4 0 15,19-14 0 1,10-5-1-16,17-12 0 0,12-6 1 15,15-13 3-15,6-1 3 16,1 0 4-16,-1 0 1 16,-11 17-3-16,-7 5-1 15,-17 7-4-15,-7 8 1 16,-17 8 0-16,-6 4-3 16,-8 12 1-16,-10 2-1 0,2-1-1 15,2 4 1-15,23-4-1 16,9-5 0-16,30-11 10 15,16-13 4-15,27-18 6 16,14-9-1-16,10-15-7 16,-2-1-8-16,-16-5-26 15,-8 6-20-15,-16 4-52 16,-11-2-35-16,-13 9 11 16,-8-2 59-16</inkml:trace>
  <inkml:trace contextRef="#ctx0" brushRef="#br0" timeOffset="2094.89">6456 11335 929 0,'-30'17'368'0,"6"-2"-224"15,8-6-81-15,4-4-18 16,9-4-12-16,-1-4-17 15,-1-3 4-15,7-2 15 16,8-1 28-16,9 2 9 16,14 0-5-16,8 6-14 15,13-5-22-15,11 0-6 0,6-3 1 16,1-5 5-16,4 1 5 16,-9-8-2-16,-3 3-5 15,-4 2-4-15,-8-3 1 16,-6 4 0-16,-16-2 0 15,-10-2 0-15,-27 8-2 32,-10 2-3-32,-19 9-3 0,-10 2-3 0,-11 2-7 15,-9 0-3-15,-4 5-5 16,20 3 0 0,-1 1-1-16,-34 15-1 0,-7 11 2 15,13-7 2-15,33-7 14 16,10-2 3-16,14-10 3 15,9 1-1-15,12-6-9 16,1-5-1-16,16-3 6 16,7-2 3-16,16-1 2 0,4-1-2 15,11 6-5-15,0-7-4 16,-2-5-5-16,-1 2 0 16,-15-7 0-16,-2 9 0 15,-17-1-1-15,-7 0 0 16,-8 1 4-16,-2 1 0 15,-13-3-1-15,-10 2-2 16,-17 1-6-16,-12 0-1 0,-8 5-12 16,-5 2-4-16,1 12-10 15,-2 1-1-15,6 10 8 16,6 4 6-16,15 2 10 16,7-2 4-16,16-6 0 15,9-5-1-15,16-11-2 16,14-3 1-16,18-8 1 15,11-4 1-15,11-12 3 16,2-2 0-16,6-4-1 16,1 0-1-1,-3 3-1-15,-5-1 2 0,-13 8 0 16,-10-5 0-16,-11 7 1 16,-3 4 0-16,-13-3 2 15,-6 9 2-15,-17-1 1 16,-10 3-2-16,-13 5-3 15,-10-2-3-15,-16 8-1 16,-10-2-2-16,-8 7 1 16,6 6 0-16,8-4 2 0,7 6 0 15,19-8 0-15,4-3 0 16,16-4-4-16,16-3-2 16,9-4 0-16,8-3 0 15,24-4 3-15,-1-5 3 16,25 1 1-16,17-4 1 15,4 0 0-15,5-5-1 16,1-3 0-16,-10-2-1 0,-3-4 1 16,-4 5 1-16,-19 2-1 15,-7 4 2-15,-24 3 1 16,-16 0 1-16,-17 6-2 16,-16 3-2-16,-24 6-3 15,-4 5-5-15,-22 7-16 16,-6 3-5-16,1 10 1 15,-3 1 4-15,4 6 17 16,7 3 6-16,11-5 3 16,6 0 0-16,20-8-1 15,10-6-2-15,20-7-1 16,9-7-1-16,19-4 2 16,10-8 7-16,21-7 14 15,6-4 2-15,6-8 2 16,3 1-6-16,-5-4-11 15,-3 4-3-15,-9-2-2 16,-6 5-1-16,-21 4 1 0,-7 6 1 16,-18 7 0-16,-8 9 1 15,-17 9-2-15,-10 7-1 16,-13 10-2-16,-8 0-1 16,-5 5-4-16,-3-2-2 15,-2 1 2 1,4 0 1-16,8 1 4 0,7-4 1 0,16-9 0 15,11-3 0-15,19-12-1 16,7-4 0-16,19-11 6 16,9-9 4-16,13-6 11 15,6-5 1-15,0 1-4 16,-2 6-2-16,-25 0-10 16,2 12-2-16,-18 7 1 15,-9 0 0-15,-2 16 0 16,-14-3-1-16,-13 5 0 15,2 7-3-15,-10 4 0 16,-1 1-1-16,1 10-1 16,-2-3 1-16,13 2-1 15,9-5 0-15,16-11 0 16,12-4 0-16,23-11 2 16,7-5 6-16,8-9 9 15,6-7 4-15,-5-11 1 16,1 2-1-16,-3 1-8 15,-7 1-2-15,-15 9-4 16,-10 2 0-16,-16 11-15 0,-6-5-21 16,-16 12-69-16,-4 5-47 15,-6 7 170-15,3 14-58 16</inkml:trace>
  <inkml:trace contextRef="#ctx0" brushRef="#br0" timeOffset="13964.84">15981 11469 806 0,'-35'-13'309'0,"4"1"-206"16,-7-2-11 0,14 3 28-16,5 1-1 0,15 0 3 15,8 0-7-15,10-3-32 16,10-3-21-16,13 1-41 15,13 3-11-15,5 3-9 16,3 2 0-16,8-2 2 16,5 4 21-16,10-6 48 15,10 3 19-15,7-1 31 16,16 1-11-16,2-4-36 16,-3-7-19-16,-9-4-31 15,-12-5-11-15,-10 2-8 16,-7 4 0-16,-29 2 4 15,-20 0 5-15,-21 5 5 16,-24-3 1-16,-28 8-7 16,-10 6-11-16,-36 7-13 15,-2 7-10-15,-22 5-15 16,-11 3-1-16,-11 4 6 16,0 3 7-16,0 2 19 15,6 2 6-15,17-5 8 0,7 0 3 16,30-3 1-16,17 4-3 15,24 1-7-15,15-1-4 16,39 8 0-16,14-4 5 16,36-3 13-16,20-3 8 15,32-10 2-15,16-9-6 16,10-9-11-16,14-10-8 16,3-11-1-16,0-4 1 0,1-10 2 15,-12 5 2-15,-27-1 2 16,-12-3-1-16,-24 6 0 15,-18-1 0-15,-23 8-2 16,-15 14-3-16,-39 7-12 16,-22 5-4-16,-40 5-8 15,-11 6-1-15,-46 2 4 16,-23-7 3-16,-10 15 0 16,-19-8 4-16,15 6 4 15,20 14 1-15,-1-11 4 16,9-3-1-16,24 2 0 15,11-9 0-15,40-3 2 16,16-1 1-16,36-8 5 16,11-4 3-16,28-4 6 15,21-2 4-15,23-4 5 16,19-2 0-16,17 1-6 16,2-9-4-16,-4-7-8 0,-10-4-3 15,-15-2 0-15,-15 6 1 16,-25 7 6-16,-17 6-3 15,-43 3-6-15,-16 7-3 16,-32 3-6-16,-13 8-2 16,-12 8-13-16,-4 4-8 0,-7 1-4 15,1-2 3-15,4 2 19 16,14 0 7-16,29 2 11 16,14-3 8-16,25-4 16 15,8-3 10-15,19-2 11 16,15 3 3-16,19-4-3 15,7-4-7-15,13-1-12 16,2-5-22-16,-2-3-52 16,1 1-29-16,-11-10-105 15,-1-3-56-15,2-3 148 16</inkml:trace>
  <inkml:trace contextRef="#ctx0" brushRef="#br0" timeOffset="25876.43">7860 4246 839 0,'9'-28'354'0,"4"8"-167"16,-7 5 2-16,-4 14-2 16,-2 3-11-16,-3 20-42 15,0 10-7-15,1 28-18 16,-1 11-9-16,3 22-24 16,5 18-4-16,-2 21-15 15,-1 16-6 1,-1 23-3-1,-3-2-11-15,-3-10-8 0,4 2-5 0,-3-22-10 16,1-11-5-16,3-14-6 16,0-21 0-16,0-22-17 15,0-9-14-15,-1-26-37 16,-2-16-29-16,-1-25-97 16,0-19-59-16,3-29-235 0,-2-19 297 15</inkml:trace>
  <inkml:trace contextRef="#ctx0" brushRef="#br0" timeOffset="26752.45">7570 4102 1094 0,'6'-19'361'0,"4"15"-351"15,3 7 19-15,3 5 49 16,15 6 19-16,9-2 14 16,10-3-5-16,19-6-29 15,0-6-12-15,38-5-23 16,12-4-13-16,24-1-21 16,28 0-4-16,6 0-7 15,29 5-2-15,12 0 3 16,15 3-3-16,22-2 1 15,-1 0 1-15,21 0 3 16,-6-2 3-16,6 0 5 16,-9-5 1-16,-6 3 8 15,-18-1 9-15,-20 1 26 16,-4 9 15-16,-35-8 2 0,-10 8-4 16,-23 8-19-16,-33-10-9 15,-19 19-11-15,-17 0-3 16,-34 1-8-16,-7 12-3 15,-23 0 0-15,-8 4 0 16,-9 11-1-16,-3 7-3 16,-2 15-5-16,-1 8-1 15,1 7-2-15,0 0 0 16,2 0 1-16,2 0 0 0,5 5 0 16,5 0-1-16,4-1 0 15,1-5 1-15,4 1 2 16,1 2 2-16,-1 8 2 15,1-1 2-15,-7-6-1 16,-4-3 0-16,-8-12 1 16,-2 1-2-16,-8-3 3 15,-5-6 0-15,-4-8 2 16,-4-2 2-16,-11-18 1 16,-7 0 2-16,-8-11 1 15,-10-7-1-15,-12-1-1 16,-13-7-2-16,-22 1-4 15,-3-2 0-15,-22-5-2 16,-8 3-1-16,-9-3-1 16,-28 2 0-16,-22 4-3 15,-16 3 2-15,-27 9 6 16,-11 6 4-16,-13 5 4 0,-4 0 7 16,-7-5 10-16,10-2 0 15,7-3 1-15,11-5-6 16,22-2-14-16,14 1-3 15,27-2-6-15,20 2-2 16,12-5-4-16,15-6-2 16,26-6-19-16,11-9-13 15,41-7-27-15,15-3-18 0,22-4-51 16,9 1-52-16,16-2-19 16,15 5 104-16</inkml:trace>
  <inkml:trace contextRef="#ctx0" brushRef="#br0" timeOffset="27424.04">12891 4001 490 0,'21'-16'286'0,"-5"3"-19"16,-3-3-44-16,2 9-43 16,-9 1-17-16,6 15-37 15,-6 7-3-15,1 18-15 16,-8 9-11-16,-3 18-16 0,5 19-12 15,-2 22-30-15,4 12-14 16,0 14-16 0,2 4 1-16,5 5 14 0,4-1 8 15,5-10 7-15,0-7-4 16,-2-16-11-16,-3-9-7 16,-5-15-6-16,-3-12-1 15,-6-17-4-15,2-6-11 16,-2-13-46-16,-1-10-33 15,5-12-87-15,-4-10-58 16,1-20 144-16</inkml:trace>
  <inkml:trace contextRef="#ctx0" brushRef="#br0" timeOffset="28542.42">12841 4192 955 0,'16'-45'319'15,"9"-3"-308"-15,15-5-9 16,3 2 8-16,0 3 38 16,2 9 23-16,4 12 34 15,4 5 7-15,14 11-19 16,5 4-18-16,17 7-27 15,8-3-5-15,22-4-7 16,14-5-5-16,21-6-11 0,12-2-5 16,22-2-14-16,5 4-1 15,25-1 2-15,7 4 0 16,11 6 7-16,7 2 0 16,2 2 11-16,3 2 5 15,-1 1 18-15,0-1 6 16,-8 0-3-16,-3-3 1 0,-11-2-16 15,-15-3-5-15,-5-2-1 16,-2-2-2-16,-16 1 3 16,-1 2 1-16,-23 2 0 15,-16 3-1-15,-16 7-10 16,-14 1-2-16,45 7 5 16,-110-2-8-1,-9 4 1-15,-10 4-4 16,-8 6-2-16,-13 13-3 15,-4 9-3-15,-7 23 1 16,0 4-1-16,-1 11 0 16,0 4 0-16,10 9 0 15,3 10 0-15,11 10 1 16,5 2 5-16,7 0-2 16,4 4-1-16,-2-4 5 15,1-1 0-15,-12-10 7 16,-8-7 4-16,-7-5 1 15,-6-10-1-15,-4-8-2 0,-1-12-2 16,1-16-1-16,-5-6 0 16,-10-13 3-16,-4-7 0 15,-28-4 1-15,-8-4-3 16,-21 1-4-16,-12-1-4 16,-9 1-2-16,-12 1-1 15,-25 1-1-15,-7 3 0 16,-18 2 1-16,-9 1 0 0,3 0-1 15,-12-5 0-15,-6 3 0 16,4-10-1-16,-15 5 1 16,9-2 0-16,-4-3 0 15,-9 6 0 1,1-4 1-16,-8 1 0 0,4 1-2 16,-1 1 0-16,3 0-1 15,4 0 1-15,-3 0 0 16,17-2 0-16,3-6-1 15,-1 0 0-15,20-2 0 16,-8 0 2-16,13 5-2 16,17-3 1-16,8-3-1 15,9-1-1-15,10-1 1 16,2-1-1-16,13 5 0 16,2-4 0-16,14 1 0 0,5 5-1 15,2-3 1-15,12 1-1 16,13-1 1-1,7-1 0-15,16-4 0 0,4 1 3 16,10-1 3-16,1-3 1 16,4-1 1-16,3 1-1 15,-4-10-2-15,4 4 0 16,-1-10 1-16,-4-6-1 16,4-11-1 15,-2-10-7-31,1-14-26 0,5-2-22 15,9-2-59-15,2 5-19 0,15 13 78 0</inkml:trace>
  <inkml:trace contextRef="#ctx0" brushRef="#br0" timeOffset="31360.48">8429 4636 510 0,'-10'-7'316'0,"8"10"52"15,1 7-141-15,1 18-41 16,-2 9-5-16,2 22-32 16,0 2-19-16,3 17-20 15,2 3-10-15,4 1-24 0,1 4-14 16,3-2-27-16,0-3-13 15,-1-4-15 1,-2-4-2 0,-3-19-1-16,-2-4 2 0,-1-14 0 0,-2-6 1 15,-2-10-23-15,-1-6-18 16,-4-11-72-16,2-2-61 16,1-11 105-16</inkml:trace>
  <inkml:trace contextRef="#ctx0" brushRef="#br0" timeOffset="31852.18">9048 4858 271 0,'21'-11'215'0,"-4"4"59"16,-2 4-36-16,-6 7-25 16,-5-4-21-16,-4 4-34 15,-1 1-15-15,-9 3-31 0,-2-1-11 16,-10 6-23-16,-7 0-7 16,-6 7-9-16,0 9-5 15,-8 1-1-15,-2 7-1 16,-1 1 0-16,-1-1-2 15,8 5-8-15,-6-3-7 16,1 1-14-16,-2-2-4 16,3-4 4-16,12-3 8 15,14-9 13-15,15 1 0 16,8-6-4-16,12 2-5 0,13 1-10 16,-2 1 2-16,12 6 0 15,-3 1-2-15,-4 2-5 16,7-1-4-16,-9-8-8 15,4 0-1-15,-4-3-3 16,0-5 0-16,0-1-8 16,-3-2-23-16,1-7-74 31,-2 0-54-31,4-4 361 0,4-3-199 0</inkml:trace>
  <inkml:trace contextRef="#ctx0" brushRef="#br0" timeOffset="32806.65">9484 5282 522 0,'6'-4'280'0,"-6"1"-26"16,-2 1-36-16,1 1 2 16,-1 0-25-16,-14 0-61 15,-30 12-12-15,23 10-37 16,0 4-13-16,4 9-15 15,3 0-2-15,9-3-13 16,7 1-10-16,14-7-6 0,2-5 5 16,11-2 15-16,4-6 10 15,5-4 14-15,6 3 0 16,-3 2-14-16,-10 3-6 16,-21 6-16-16,-12 1-6 15,-23 5-1-15,-5-3-3 16,-5 2-15-16,3-7-15 0,3-8-52 15,7-4-46 1,8-13 423 0,7-6-269-16</inkml:trace>
  <inkml:trace contextRef="#ctx0" brushRef="#br0" timeOffset="35873.58">9307 5420 722 0,'-3'-2'351'15,"2"4"-121"-15,1 2-21 16,0-4-36-16,0 2-19 16,6 26-35-16,8 33-12 15,-4-24-40-15,4 6-15 16,2-4-24-16,-3 1-9 0,2-4-10 15,-3-2 0-15,-2-1 0 16,0-7 2-16,-6 5-10 16,0-4-15-16,-3-9-49 15,0-5-26-15,-1-9-78 16,-2-8-58-16,-3-7-265 16,0 0 314-16</inkml:trace>
  <inkml:trace contextRef="#ctx0" brushRef="#br0" timeOffset="36454.68">9335 5471 305 0,'-7'-18'267'0,"-1"1"10"16,-3 4-7-1,1 0-28-15,0-2-49 0,2 4-19 16,4 1-39-16,4-2-21 16,3 2-26-16,0-6-7 15,5-4-23-15,3 1-4 16,3-5-11-16,10 4-7 16,2 2-9-16,1-3-5 15,5 13-11 1,-3 3-3-16,0 8-2 0,-1 4 0 15,-7 6 2-15,-3 3 2 0,-11 10 1 16,-3 3 2-16,-8 3 1 16,-11 5 1-16,-5 0-2 15,-5 4 0-15,-2-3-3 16,3-2-4-16,9-10-3 16,3-5-3-16,12-5-8 15,5-8 0-15,7-8-1 16,7-1 2-16,8-10 5 15,5-1 2-15,9 0 0 16,-2 1 1-16,-10 5 0 16,0 5-1-16,-13 6 3 15,1 7 1-15,-9 7 7 16,-4 3 4-16,-12 7 7 16,0 5 4-1,-4 6 1 1,-4 0-3-16,-4 1-4 0,-10-5-3 0,-9-8-4 0,-2-3-1 15,1-10-12-15,4-9-18 16,10-10-52-16,5-5-41 16,10-16 330-16,7-3-195 15</inkml:trace>
  <inkml:trace contextRef="#ctx0" brushRef="#br0" timeOffset="37185.54">8959 4355 724 0,'2'8'383'16,"5"9"-129"-16,7-4-49 15,7 0-13-15,15 0-40 16,6-5-18-16,9-5-35 0,-2-7-27 16,-5-2-36-16,-4-1-11 15,-7-4-12-15,3 5 0 16,-5-7 1-16,-3-1-20 15,-1-1-61-15,-8 3-47 16,-2 1-136-16,-2-4 154 16</inkml:trace>
  <inkml:trace contextRef="#ctx0" brushRef="#br0" timeOffset="37403.07">9324 4230 863 0,'-9'17'413'0,"-2"6"-166"16,3 8-31-16,5 13-74 15,-2 4-42-15,5 16-55 16,-4 0-13-16,4 2-21 16,-1-2-3-16,1-12-9 15,6-5-28-15,0-20-99 16,5-4 16-16,5-13 49 15</inkml:trace>
  <inkml:trace contextRef="#ctx0" brushRef="#br0" timeOffset="37905.9">10081 4324 747 0,'1'-21'375'0,"-3"3"-102"16,-7-3-6-16,-3 10-35 16,-3 0-23-16,-6 12-49 15,0 13-26-15,-5 16-50 16,1 10-13-16,-1 25-19 16,-1 3-10-16,6 15-5 15,6 9-5-15,7-3-6 16,6 0 0-16,4 2-1 15,3-3 3-15,6 2 3 0,4-6-4 16,7-4-7-16,6-7-6 16,8-6-9-16,10 0-2 15,3-11-2-15,1 0 0 16,0-4 1-16,-5-8 0 16,2-5 0-16,0-9-21 15,-3-14-62-15,3-1-38 16,4-11 410-16,9 0-252 15</inkml:trace>
  <inkml:trace contextRef="#ctx0" brushRef="#br0" timeOffset="39388.37">10486 4498 928 0,'4'-28'417'0,"-3"12"-178"0,6 12-25 15,0 21-47-15,-4 13-21 16,-3 32-42-16,-7 16-20 15,7 26-23-15,-3 10-8 16,5 14-15-16,3 1-7 16,0-9-12-16,3-8-4 15,-4-19-5-15,2-13-8 16,-3-19-23-16,0-14-23 0,2-21-79 16,0-9-48-16,2-18 104 15</inkml:trace>
  <inkml:trace contextRef="#ctx0" brushRef="#br0" timeOffset="39830.53">10928 4804 654 0,'0'-5'316'16,"0"-1"-116"-16,0 3-77 15,0 3-5-15,0 0-3 0,-1 0 4 16,0 3 18-16,-8 11 8 16,-32 30-12-16,14-22-18 15,-10 11-33-15,1 9-12 16,-8 5-16-16,4 1-1 15,4-2 1-15,1-3 1 16,14-3-1-16,3 0-1 16,5-2-3-16,12-3-5 15,12-1-5-15,-2-6 1 16,20-3-4-16,-5-7 2 16,6-2-7-16,9-3-3 0,0-10-10 15,6 4-6-15,-4-6-6 16,0-1-3-16,1 1-10 15,-1 0-17-15,-2-4-49 16,-5-4-27-16,-5 0-84 16,-3-1-63-16,-1 0 161 15</inkml:trace>
  <inkml:trace contextRef="#ctx0" brushRef="#br0" timeOffset="40184.28">11533 5191 748 0,'0'7'411'0,"-2"-1"-17"15,-15 2-272 1,-7 6 2-16,-15 1 5 0,-10 2 2 16,3 3-15-16,-1-9-19 15,15-2-25-15,6-2-8 16,12-6-7-16,7 2-4 15,7-4-7-15,6 0 0 16,10-1-14-16,3 2-5 16,6 9 0-16,6 3-3 15,-5 5 3-15,2 11 3 0,-2 8 7 16,-7 4 2-16,-7 9-6 16,-8-7-4-16,-10-2-11 15,-4-5-4-15,-5-10-7 16,1-4-10-16,0-15-39 15,0-6-28-15,1-11-78 16,2-9 441-16,3-4-244 16</inkml:trace>
  <inkml:trace contextRef="#ctx0" brushRef="#br0" timeOffset="40652.28">11469 4284 871 0,'7'6'395'0,"-3"-6"-162"16,3 5-43-16,5 2-37 16,4-2-29-16,11 14-50 15,-5-2-7-15,8 8-7 16,3 9-5-16,-2 0-6 16,12 15 1-16,5 11 15 15,-1 4 11-15,9 12 16 16,-7-3-3-16,0 8-24 15,-12 2-6-15,-13 5 0 16,-3 11 7-16,-16 4 10 16,0 0-9-16,-15-1-21 15,-9-5-8-15,-14-9-14 16,0-5-5-16,-2-18-6 16,3-13-12-16,5-29-28 15,1-10-24-15,5-16-56 16,6-5 9-16,9-25 56 15</inkml:trace>
  <inkml:trace contextRef="#ctx0" brushRef="#br0" timeOffset="42530.59">13796 4453 404 0,'-7'-18'262'16,"0"5"-50"-16,4-2 1 0,-2 9-7 16,3 4-35-16,2 2-13 15,0 10-18-15,1 7-12 16,3 17-22-16,-1 10-14 15,-2 23-33-15,0 17-16 16,0 12-22-16,1 9-3 16,5 5-7-16,-3-4-2 15,5-9 0-15,-3-16-2 0,-2-7-1 16,0-13 1-16,-1-11-2 16,4 1 1-16,-2-22-15 15,-3-6-30-15,1-16-97 16,-3-10-83-16,0-15 130 15</inkml:trace>
  <inkml:trace contextRef="#ctx0" brushRef="#br0" timeOffset="43138.3">14530 4453 282 0,'9'1'221'0,"0"5"15"15,-4 3-30-15,-5 2-18 16,0-2-20-16,-7 6-10 16,2 3-18-16,-5 0-11 15,-2 6-26-15,-5 1-14 0,-6 2-33 16,-13 5-6-16,-7 8-8 16,-9 1-2-16,-13 5 0 15,11 4-5-15,-6-1-8 16,10 3 8-16,11-4 13 15,8-4 11-15,5-12 20 16,7-6-6-16,3-5-17 16,3-6-10-16,6-1-24 15,4-1-6-15,-9-4-2 16,1 6 2-16,5-6 10 16,-9 5 3-16,17 2 8 15,-7-2 0-15,6 5-1 16,11-1-3-16,2 2-12 15,7-4-4-15,-2-1-10 0,-4-5-4 16,6-4-1-16,2 3-2 16,11-2 0-16,3 1 0 15,-2-2-3-15,2 0-14 16,-2-3-34-16,0 1-25 16,2-4-70-16,1 0-40 15,-1-6-110-15,-2-4 178 16</inkml:trace>
  <inkml:trace contextRef="#ctx0" brushRef="#br0" timeOffset="43536.51">14809 5130 757 0,'3'-12'362'15,"4"1"-140"-15,-7 3-56 16,0 6 10-16,-18 2-30 16,-6 3-18-16,-4 5-36 15,-6 0-14-15,9 5-22 16,2 1-8-16,7-1-15 16,5 2-5-16,9-5-9 15,4 2-5-15,8-3 0 16,3-2 2-16,7 4 3 15,0-2 1-15,4 7-3 16,-1 2 0-16,-8 3-2 0,-6 0 2 16,-9 6 3-16,-1 9 1 15,-12-1 2-15,-4 3-3 16,-7-4-4-16,-4-8-3 16,1-5-5-16,0-6 0 15,4-13-22-15,3-2-23 16,7-5-60-16,4-4-52 0,8-3 91 15</inkml:trace>
  <inkml:trace contextRef="#ctx0" brushRef="#br0" timeOffset="44021.65">15465 4205 680 0,'-13'-5'345'16,"-2"1"-87"-16,-4 3-39 15,4 11-29-15,-10 3-18 16,-10 12-25-16,-5 4-5 16,-15 9-14-1,2 8-12-15,14 20-23 0,4 11-13 16,11 12-20-16,6 5-9 15,8 1-12-15,6-4-6 16,5 0-9-16,8 2-6 0,8-11-3 16,4-4-2-16,6-20-7 15,0-10 0-15,4-10-4 16,1-7 0-16,8 1-15 16,-7-6-19-16,-5-11-49 15,-4-1-48-15,-6-14-130 16,6-3 164-16</inkml:trace>
  <inkml:trace contextRef="#ctx0" brushRef="#br0" timeOffset="44442.62">15791 4482 970 0,'0'24'416'0,"-6"16"-235"16,-1 11-21-16,-13 14-44 15,-2 3-29-15,-1 6-38 16,-1-2-15-16,9-3-23 15,3 0-4-15,5-15-28 16,4-4-41-16,3-20-84 16,3-6 86-16</inkml:trace>
  <inkml:trace contextRef="#ctx0" brushRef="#br0" timeOffset="44955.21">15785 4893 799 0,'11'-25'174'16,"-5"1"-38"-16,11-26 149 15,-6 3-37-15,1-2-39 16,-5 2-20-16,-6 4-33 0,4 3-16 16,-2 13-37-16,5 7-19 15,0 12-23-15,-1 8-10 16,1 17-17-16,-5 8-6 15,-1 20-14-15,4 9-4 16,-6 9-5-16,1 3 0 16,5-3 0-16,-5-5 0 15,3-10-1-15,3-6 0 16,2-18-4-16,2-5 0 0,-1-18 1 16,2-6 1-16,-1-16 1 15,-1-11 0-15,7-9 0 16,-2-9 0-16,2-9-2 15,2-1 4-15,2-4 12 16,2 5 7-16,2 19 17 16,-1 6 6-16,-3 19 0 15,-2 14 0-15,-3 15-6 16,-3 7-3-16,-2 11-4 16,-4 2-4-16,2 5-9 15,-4 6-4-15,-1 0-9 16,10 1-3-16,-8-11-1 15,4-1-8-15,-2-10-31 16,-6-5-11-16,0-3-74 16,1-7-29-16,7 1-18 15,-9-5 82-15</inkml:trace>
  <inkml:trace contextRef="#ctx0" brushRef="#br0" timeOffset="45157.77">16576 4940 965 0,'12'62'450'0,"-5"9"-243"15,-5 1-14-15,-8 3-106 16,-2-6-34-16,-3-13-10 16,4-5-22-16,2-18-1 15,-1-9-19-15,4-17-72 16,0-6 56-16</inkml:trace>
  <inkml:trace contextRef="#ctx0" brushRef="#br0" timeOffset="45644.17">16709 4132 907 0,'17'8'415'0,"8"4"-199"15,-6-2-9-15,8 11-67 16,1 5-37-16,-1 9-44 16,4 8-13-16,-5 8-9 15,1 6 5-15,5 11 21 16,-2 0 11-16,3 10 3 15,-3 1-6-15,-8-1-18 16,-6 3-19-16,-15 4-3 16,-7 0 4-16,-14 5 0 15,-5 0-1-15,-9-17-14 16,-1-11-6-16,2-23-4 16,0-14-15-16,11-20-46 15,0-5-40-15,6-13 31 16,9-7 18-16</inkml:trace>
  <inkml:trace contextRef="#ctx0" brushRef="#br0" timeOffset="47003.95">19360 3545 724 0,'-21'-9'377'0,"8"14"-111"16,3 10-25-16,1 13-64 16,0 14-28-16,5 26-40 0,6 17-20 15,9 33-44-15,10 11-20 31,14 22-15-31,1 3-1 0,10-1 0 0,-2-3 2 16,-4-12-5-16,-3-8-3 16,-15-16-6-16,-6-7-5 15,-11-18-6-15,-3-8-3 16,-5-18-17-16,0-10-19 16,-9-21-80-16,-2-9-64 0,8-15 120 15</inkml:trace>
  <inkml:trace contextRef="#ctx0" brushRef="#br0" timeOffset="47798.39">19627 3692 936 0,'-22'10'383'0,"19"5"-234"16,3-2 14-16,19 1-4 0,11-1-17 15,19-6-23-15,13 0-20 16,15-10-29-16,19-5-16 15,28 1-27-15,6-8-7 16,35 10-11-16,-6-3-2 16,12 3 0-16,19 3-1 15,-10-7-4-15,14 0-2 0,3-2 0 16,-12-1 0-16,9 6 0 16,-11 2 1-16,-16 6-1 15,-2 5 2-15,-27 8 2 16,-13 6-1-16,-23 7 7 15,-18 8 3-15,-24 5 6 16,-6 10 4-16,-22 2 3 16,-10 3 1-16,-18 3 0 15,-14-4-3-15,-10 9-4 16,-4-2-5-16,-4 1-7 16,5 4-2-16,8 1-4 15,5 1-1-15,7 0 0 16,1-3-1-16,4-4 0 15,3-3 1-15,4 0 0 16,1-6 0-16,-2-12 1 16,1 3 0-16,-6-10 3 15,-3 0 1-15,-6 0 6 16,-11-7 3-16,-11-3 8 0,-10 3 2 16,-16-3-1-16,-10 3-1 15,-24 3-5-15,-15-3-4 16,-21 5-4-16,-4 1-2 15,-21-4-2-15,-4 4 0 16,-9-12-2-16,-13 0-1 16,10-3-1-16,9-4-2 0,-8 3-2 15,10-2-1-15,15 4-3 16,-10-2 0-16,24 2 0 16,8-4 1-16,17-7-22 15,26 1-14-15,19-9-38 16,8-6-36-16,9-7-94 15,2-3-51-15,19 1 159 16</inkml:trace>
  <inkml:trace contextRef="#ctx0" brushRef="#br0" timeOffset="48338.78">20001 4331 752 0,'-14'1'361'0,"-4"4"-148"0,3 2 2 16,6 20-38-16,4 5-33 16,-2 19-46-16,3 14-19 15,-2 7-31-15,0 2-14 16,4 8-12-16,2 0-5 15,1 1-9-15,4-2-1 0,-2-20-1 16,2-9-4-16,-1-18-44 16,1-10-29-16,-1-16-115 15,1-8 112-15</inkml:trace>
  <inkml:trace contextRef="#ctx0" brushRef="#br0" timeOffset="48749.06">20511 4323 504 0,'12'-7'279'0,"-11"7"-43"15,-3 3-43-15,-11 10-27 16,-8 3-26-16,-4 7-29 15,-8 0-1-15,-5 6-7 0,-5 2-10 16,-4 4-17-16,6 1-5 16,2 4-19-16,4-2-5 15,-5 1-2-15,-1 0 1 16,4 0 10-16,5-3 7 16,23 1 14-16,2-7 4 15,11-5-6-15,9 0-7 16,4-11-24-16,9 2-13 15,0-7-12-15,1 3-7 16,5 5-6-16,0-1 0 0,-3 0-1 16,-3-4-1-16,-5-7-9 15,-3-1-15-15,4-3-50 16,3-1-24-16,-4-2-61 16,2-5-36-16,1-5 127 15</inkml:trace>
  <inkml:trace contextRef="#ctx0" brushRef="#br0" timeOffset="49064.7">20710 4677 823 0,'8'-2'421'0,"-4"2"-163"16,1 5-67-16,-12 6-103 15,-9 2-25-15,-8 3-2 16,-8 1 4-16,0 1-16 15,6-1-13-15,13-1-17 0,9 0-4 16,10-9-5-16,13 3-2 16,16 3 4-16,-1 0 4 15,2 4 14-15,-4 0 12 16,-13 6 21-16,-3 2 9 16,-15 12 4-16,-4 5-7 15,-15 3-22-15,-4 2-12 16,-6 2-17-16,-8-8-4 0,-12-13-9 15,-1-9-15-15,4-21-66 16,7-10 115-16,20-16-49 16</inkml:trace>
  <inkml:trace contextRef="#ctx0" brushRef="#br0" timeOffset="49621.61">21095 4173 1044 0,'-23'2'475'16,"-6"14"-264"-16,-11 17-25 15,1 12-25-15,-3 22-38 16,1 3-6-16,11 12-39 15,4 7-19-15,10 1-28 16,6 6-9-16,10-11-10 16,6-7-4-16,7-12-4 15,3-11 0-15,6-14-11 16,2-7-16-16,5-15-82 16,3-6 493-16,5-13-317 15</inkml:trace>
  <inkml:trace contextRef="#ctx0" brushRef="#br0" timeOffset="52818.71">14225 6386 1055 0,'0'-17'461'16,"-12"8"-224"-16,-7 8-68 15,-15 2-15-15,-5 13-20 16,-2 23-15-16,-5 9-1 15,6 29-13-15,1 8-4 16,2 11-15-16,11 6-4 16,5-7-17-16,10-11-8 15,17-8-13-15,10-13-9 16,11-11-11-16,4-4-4 0,3-18-7 16,0-5-3-16,6-19-6 15,2 2 0-15,-4-12-14 16,3-9-21-16,-6-1-53 15,-4-11-30-15,-2 1 11 16,-10-3 48-16</inkml:trace>
  <inkml:trace contextRef="#ctx0" brushRef="#br0" timeOffset="53086.28">14527 6831 975 0,'3'21'511'0,"1"6"-179"16,2 13-70-16,-1-1-23 15,-6 5-96-15,-1-3-35 16,2-1-63-16,-1-5-22 15,4-8-15-15,1-4-1 16,-1-14-14-16,4-5-24 16,-1-6-65-16,-2-8-46 15,2-10 83-15</inkml:trace>
  <inkml:trace contextRef="#ctx0" brushRef="#br0" timeOffset="53755.55">14779 6518 973 0,'74'18'434'0,"-50"-21"-199"15,-6-7-31-15,9-10-13 16,2-6-30-16,3-11-44 0,7-3-20 16,1-5-47-16,-2 2-16 15,-2-1-19-15,-3 5-5 16,-2 9-39-16,-7 4-35 16,-8 14-132-16,-4 5-50 15,-16 9 145-15</inkml:trace>
  <inkml:trace contextRef="#ctx0" brushRef="#br0" timeOffset="53942.75">15113 6627 1117 0,'8'23'506'0,"3"-17"-207"16,3-6-43-16,4-14-58 15,4-6-36-15,4-8-74 16,-2 0-30-16,-2-6-49 15,-4-5-13-15,9-5 23 16,11 6 302-16,8-16-235 16</inkml:trace>
  <inkml:trace contextRef="#ctx0" brushRef="#br0" timeOffset="54877.54">21515 4434 619 0,'0'-10'333'0,"-10"-1"-94"16,-6 4 24-16,-7 14-60 16,-6-2-39-16,-6 16-47 15,-5 5-30-15,9 12-14 32,16-20 1-32,-1 2 0 0,-37 68 3 0,0 8-10 15,11-4-9-15,30-42 2 16,3-11-2-16,22-2-16 15,0-8-7-15,7-5-20 16,5 0-8-16,6-6-3 16,4 0-1-16,6-9-1 15,-1-2-14-15,-1-5-40 16,-2-4-25-16,-4-7-59 16,-3-3-49-16,-7-9 592 15,-6 3-344-15</inkml:trace>
  <inkml:trace contextRef="#ctx0" brushRef="#br0" timeOffset="55105.97">21712 4848 811 0,'-2'38'430'0,"2"-6"-91"15,1 7-60-15,-1 5-86 16,-3-2-64-16,-2-1-89 16,2-4-18-16,6-10-14 15,3-7-2-15,5-11-47 16,1-8-36-16,-3-12 46 16</inkml:trace>
  <inkml:trace contextRef="#ctx0" brushRef="#br0" timeOffset="56124.3">22203 4544 570 0,'-30'-33'318'0,"30"33"-65"16,0 0-25-16,-2 6-38 15,2-6-29-15,0 0-26 16,0 0-20-16,-1 4-48 15,0 6-12-15,-3 6-18 16,-3 29-5-16,7-27-5 16,0 1-4-16,5-2-8 15,-4-2-3-15,0-1-2 16,-3-1 0-16,1-3-3 16,1-1-1-16,0-2-4 15,3 0 4-15,-3-2 9 16,0 4 6-16,0 2 4 15,2 3-2-15,-2 2-9 16,2 4-5-16,-2 0-2 16,-2-5 0-16,6 0-2 0,-1-2 0 15,5-5 1-15,-5-1 0 16,-2-8 2-16,-1-2-1 16,1 3-1-16,-1 0-1 15,0 0-1-15,0 0 0 16,0 0-2-16,0 0 0 15,0 0-1-15,0 0 1 16,0 0 0-16,0 0 0 0,0-1 1 16,0 0 0-16,0 0-25 15,1-6-20-15,-1-1-73 16,-1-5-39-16,-3-24-94 16,-1 32 146-16</inkml:trace>
  <inkml:trace contextRef="#ctx0" brushRef="#br0" timeOffset="56662.89">22050 4756 345 0,'-1'0'269'16,"0"0"8"-16,0 0-47 15,0 0-16-15,1 0-39 16,0 0-11-16,11 2-29 16,8-4-25-16,28-6-48 15,-30-1-22-15,4 1-31 16,-2 1-3-16,-4-1-1 16,0 1 1-16,-1 0-26 15,-4-3-21-15,2 0-85 0,-1-1-50 16,-4-2 108-16</inkml:trace>
  <inkml:trace contextRef="#ctx0" brushRef="#br0" timeOffset="57294.04">22326 4478 260 0,'1'-9'219'0,"-3"1"55"16,0 1-13-16,-2 5-57 15,0-8-20-15,-2-3-33 16,-2 1-18-16,-3-4-27 16,-3 6-9-16,-3-3-18 15,-2 8-11-15,-4 5-12 16,1 0-3-16,-2 10-4 15,-5-1 0-15,-2 6-6 16,-8 6-2-16,-2 5-11 16,3 2-3-16,2 0-9 15,5-2-5-15,4 0-9 16,4 0-3-16,9 2-2 16,4 4-1-16,7 6-1 15,2 0 0-15,4 5 1 0,5 4 0 16,5-2 1-16,3-2-1 15,11-10 0-15,4-2-2 16,9-10 1-16,5 1 0 16,-5-4 1-16,1-6 2 15,-7-4 0-15,-2-4 2 16,6-4-3-16,-4-8 5 16,7-9 23-16,2-5 15 15,9-10 31-15,8 0 7 0,-6 0-2 16,-8-5-11-16,-12 6-19 15,-9-2-6-15,-17-7-4 16,-4 1 1-16,-7-7 0 16,-8-3-4-16,-1 3-12 15,-9 1-6-15,-5 9-10 16,-6 6-3-16,-5 12-3 16,3 6 1-16,-1-3-21 15,3 3-22-15,8-2-53 16,6 0-38-16,6 7-35 15,4-6-259-15,7-8 301 16</inkml:trace>
  <inkml:trace contextRef="#ctx0" brushRef="#br0" timeOffset="58534.89">22745 5059 435 0,'2'-8'225'0,"0"6"-69"15,-1-5-25-15,-1 6-64 16,0 0-14-16,0 0-23 16,0 0-16-16,0 0 3 15,0 0 7-15,0 0 13 16,0-1 16-16,0 1 21 15,0 0 6-15,0 0 8 16,0 0-6-16,0 0-12 16,0 0-7-16,0 0-14 15,0 0-4-15,2-7-2 16,5-6 5-16,19-37 23 0,-11 23 8 16,2-9 9-16,2-4 3 15,5-12 11-15,-3-5 6 16,6-9-17-16,-8-4-14 15,3 12-33-15,4 9-12 16,-15 11 4-16,4 13 6 16,-10 9 0-16,-2 3-5 0,4 13-13 15,-1 3-7-15,-2 7-6 16,-10 3-2-16,2 17-4 16,-3 8-2-16,11 15-2 15,-1 12 0-15,2-1 1 16,0-2 0-16,-4-8-1 15,10-8-1-15,-6-24 1 16,9-1-1-16,-3-20 0 16,0-1 1-16,5-5 1 15,-8-17 0-15,6-4 1 16,-2-9 0-16,-1-11 1 16,4-2 0-16,1-2 3 15,-1-1 1-15,-1 13 4 16,-1 10 0-16,-1 17 3 15,-2 11 2-15,-3 10 2 16,-1 4 1-16,-5 8-2 16,3 4-3-16,0 8-6 0,1 5-2 15,0 7-2-15,0 3-2 16,1-2 0-16,0-3-1 16,6-3-11-16,-1-9-14 15,2-15-41-15,-2-5-24 16,-3-11-39-16,-1 0-8 15,-4 3 87-15</inkml:trace>
  <inkml:trace contextRef="#ctx0" brushRef="#br0" timeOffset="59024.27">23496 4843 787 0,'0'-3'369'0,"5"4"-160"16,-10-6 11-16,5 2-48 16,2-1-15-16,2-4-16 15,9 4-19-15,-3-6-17 16,6-2-14-16,-8-1-33 15,2 0-16-15,0 6-25 16,-6 3-7-16,6 11-5 0,-6 0 0 16,-4 5 1-16,0 8-1 15,1-1 0-15,-1 5 0 16,-6-2 0-16,-3 1 0 16,-5 5-4-16,-1-1 9 15,6 9 17-15,-1-6 11 16,1-5 25-16,8-1 8 15,4-7 9-15,1 0-4 0,11-6-13 16,-1-6-16-16,2 1-23 16,2-5-7-16,-1-2-7 15,-1-1-2-15,-1-3-2 16,2 1-1-16,-1-6-17 16,3-1-20-16,-2-8-44 15,1 0-23-15,-1-2-402 16,-1 2 355-16</inkml:trace>
  <inkml:trace contextRef="#ctx0" brushRef="#br0" timeOffset="59524.44">23929 4216 1037 0,'3'-13'427'16,"-2"2"-278"-16,4 2 11 15,-1 8-53-15,-3 2 1 16,6 9 9-16,-2 5-11 0,7 6 1 15,10 8-4-15,-12-2-5 16,11 12-12-16,-5 8-24 16,-2 1-13-16,10 16-24 15,-12-6-1-15,1 3-1 16,-5-3 2-16,0 5-3 16,1 3 5-16,-5-3 3 15,-3 5 1-15,-6-5 12 16,-7-6 1-16,-8 11-1 15,-4-5 0-15,-1 2-8 16,0-3-6-16,-5-20-9 16,7-8-6-16,7-15-6 15,-3-13-3-15,8-8-11 16,-3-7-14-16,-4-9-38 16,6-1-27-16,1-1-3 15,3-3 330-15,2 4-190 16</inkml:trace>
  <inkml:trace contextRef="#ctx0" brushRef="#br0" timeOffset="60845.01">22356 5478 422 0,'-7'-13'249'0,"3"-1"-15"16,-2-2-12-16,6 6-7 16,0-2-25-16,-1 2-35 15,1 5-26-15,2 0-52 16,5 9-17-16,8 1-28 15,11 0-3-15,23 8-6 16,7-11-3-16,21 7-7 16,9 1-4-16,135 4 30 15,-83-4 9 1,7-1 11-16,15 4 11 0,0-7-5 16,10 6-19-16,-7 0-8 15,-12 0-17-15,-9 0-5 16,-13-5 0-16,-1 0 10 15,-20-7 18-15,-8 0 8 16,-22-6 12-16,-8-3-9 16,-16-5-14-16,-8 0-5 15,-20-4-6-15,-11 1 1 16,-21-13-1-16,-11-5-1 0,-15-20-9 16,-9-17-5-16,5-16-7 15,0-10-2-15,5-17-1 16,2-9-2-16,8-7 0 15,1-7-1-15,5 1-2 16,7 7 0-16,4 17-3 16,2 16 0-16,9 29-2 15,4 19 1-15,-6 9 2 16,3 9-1-16,-7 5 0 16,-1-1-1-16,4 11 0 15,-1 5-1-15,0 2 2 16,-3 1-1-16,0 5 0 15,-4-5-1-15,-3 9-1 16,-4 3 1-16,-10 4 4 16,-5 3 1-16,-16 0 3 15,-15 1 2-15,-26-6 1 16,-17 2-1-16,-19-10 1 16,-10 0 0-16,-11 2-1 0,0-5 0 15,-14-3 1-15,4 3-4 16,11 2-2-16,2 3 0 15,10 7-2-15,8 2-1 16,14-7 2-16,8 8-6 16,28-3-34-16,9 1-24 15,13 7-40-15,7-2-19 0,11 13 80 16</inkml:trace>
  <inkml:trace contextRef="#ctx0" brushRef="#br0" timeOffset="62563.33">22627 6330 869 0,'25'18'337'0,"15"10"-241"15,-1-4 2-15,6-11-3 16,7-3-15-16,-1-15-13 16,13 0 2-16,-12-18 10 15,-7-7 2-15,3-5 7 16,-19-12-7-16,0 4-17 0,-1 2-3 16,-20 6 7-1,0 5 15-15,-16 8 12 0,-9 0-2 16,-15 4-22-16,-2-2-13 15,-9 4-16-15,1 6-2 16,-5 11-2-16,-4 9-3 16,4 14-4-16,6 7-5 15,8 13-5-15,3 7-5 16,15 2-9-16,5 2-5 16,12-8-3 15,9-4-2-31,10-6-2 0,3-7 2 0,9-10-15 0,6-3-24 15,1-15-62-15,7-3-56 0,-3-15-99 16,-2-12 387-16,9-22-135 16</inkml:trace>
  <inkml:trace contextRef="#ctx0" brushRef="#br0" timeOffset="62821.03">23619 5546 775 0,'13'-8'430'15,"-7"8"-125"-15,-11 14-70 16,-6 7-36-16,-5 22-58 16,-8 14-12-16,-2 25-21 15,-2 13-6-15,3 11-22 16,11 7-14-16,2-4-29 16,1 0-15-16,3-18-12 0,-2-15-2 15,17-21-2 1,-1-14 10-16,5-17-38 0,4-8-31 15,-10-13-72-15,3-5-74 16,-1-12-124-16,-7-8-286 16,-6-10 403-16</inkml:trace>
  <inkml:trace contextRef="#ctx0" brushRef="#br0" timeOffset="63161.64">23387 6374 250 0,'-30'-36'191'0,"16"11"28"16,9 7-47-16,12 4-55 15,9 3-14-15,9-1-31 16,6-1-7-16,4-10-20 15,6-1-11-15,5-6 0 16,2-3 1-16,6 5 13 16,4 0 11-16,16 7 30 15,3 0 21-15,-3 4-11 16,-3 3-4-16,-28 3 13 16,-12 3-2-16,-11 9 36 15,-14 2 16-15,-8 9-19 16,-6 8-11-16,-15 7-20 15,-5 8-18-15,-10 18-17 16,-7 5-5-16,3 9-14 16,4 0-6-16,13-9-16 15,9-4-9-15,16-9-9 0,6-6-3 16,14-11-4-16,1-8-2 16,5-12-2-16,6-5 5 15,3-11-31-15,-4-7-26 16,6-6-62-16,-3-2-20 15,-1 2 79-15</inkml:trace>
  <inkml:trace contextRef="#ctx0" brushRef="#br0" timeOffset="63568.99">24425 6505 1056 0,'0'22'514'16,"1"-2"-203"-16,1-1-24 0,2 1-90 15,-1-5-34-15,-3-2-51 16,7-2-20-16,0-5-34 16,3-2-14-16,1-6-15 15,-8-3-3-15,2-4-10 16,-2-3-2-16,1 3-2 16,-11 2 0-16,1 2-1 15,-1-1-2-15,-6 2-4 16,16 2-4-16,-4 2-1 15,5 3-2-15,-4-3 2 16,0 0 1-16,0 0 4 16,0 0 0-16,0 0 1 0,1 2 4 15,3 13 9-15,10 29 4 16,-9-26 4-16,2 0-1 16,-4-4-9-16,-3-2-4 15,0-7-4 1,4-2-1-16,-4-4-3 0,0 0-12 15,0 0-26-15,0-4 65 16,5-17-35-16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7" units="cm"/>
          <inkml:channel name="Y" type="integer" max="17402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2" units="1/cm"/>
          <inkml:channelProperty channel="Y" name="resolution" value="1000.1149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06T15:28:24.822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9687 8730 336 0,'-1'0'187'0,"-1"0"-21"0,-9-3-6 0,8 2-11 16,-1-1 3-16,-5-2-1 15,7 3-5-15,-12-7-28 16,-22-18-19-16,27 24-31 16,-7-1-13-16,8 8-3 15,-3 1 3-15,1 3 6 16,9 2 3-16,-3-2-3 16,4 6-5-16,6-10-7 15,-1-1-3-15,8-4-9 16,-3-4-6-16,9-1-13 15,-1 0-5-15,5 5-2 16,1-3-1-16,2 8 5 16,4-3 0-16,1 2 4 15,4-2 2-15,-3-1-4 0,2 1-2 16,2-3-7-16,4 1-3 16,14-1-3-16,0-2-1 15,2 3-1-15,-4 0 0 16,-8 1 0-16,1 3 0 15,-3 0 1-15,4 2 2 16,-1 11 1-16,1-3 1 0,6 7 0 16,-4-3-1-16,0 0-2 15,-6 7 0-15,-6 5 0 16,2 3 0-16,-6 3-1 16,2 0 1-16,-3 0 0 15,-4 3 0-15,-1 1 1 16,0 1-1-16,-1-1 1 15,4 2 0-15,3 3-1 16,0 1 0-16,5 8-2 16,-4-3 1-16,-11 4 1 15,-1 1 0-15,-15-9 1 16,12 7 0-16,0 0 1 16,-2-2-1-16,4 6 0 15,-13-4 0-15,5 4-1 16,-3 0 0-16,4 7 0 15,-2-4-1-15,0 4 0 16,3 2-1-16,-5-4 2 16,2 3 1-16,-8-4 2 0,0 0 3 15,-1-2 4-15,-2-1 2 16,0 2 0-16,-3 2-1 16,-6 0-2-16,1 4 0 15,1 2-3-15,1-3 2 16,4-1 2-16,0-5 0 15,2-3 2-15,-2-7-2 0,1 0 3 16,0 1 2-16,-2-5 0 16,6 10 1-16,-2-4-5 15,-1-5-1-15,1 5-2 16,-3-1 0-16,0-1-1 16,1 5 0-16,-5-3 2 15,4 4 2-15,1-3 0 16,-2-6 0-16,-1-8-1 15,3-2-2-15,0-10-3 16,-4-9-1-16,1-2 0 16,-3-8-1-16,1-2-14 15,6 1-14-15,2 1-41 16,-2-2-23-16,-5-1-59 16,1 8-36-16,-1-5-79 15,5 11-49-15,2-3 197 16</inkml:trace>
  <inkml:trace contextRef="#ctx0" brushRef="#br0" timeOffset="689.35">10921 12063 617 0,'-6'-11'292'0,"-2"-9"-101"16,2-1-48-16,1 2-28 16,0 3-1-16,4 4 6 15,0 7 11-15,-1 3 11 16,2 2-9-16,0 0-24 16,0 0-17-16,0 0-38 0,1 6-13 15,4 7-19 1,3 0-6-16,28 30-6 0,-16-27-1 15,2 5 2-15,-1 0 0 16,-1-3 5-16,-3 4 2 16,-1 1 7-16,-1 4 3 15,-4 1 1-15,-4 1-1 16,7 2-4-16,-8-1 0 16,0-8 1-16,5-4 2 15,-11-11 6-15,0-8 5 0,2-1 9 16,-2 1 4-16,0-1 4 15,0 1-2-15,2-1-11 16,5-10-6-16,-3-14-9 16,34-22-2-16,-23 24 1 15,2-4 4-15,12 2 7 16,-2-8 3-16,7-4-1 16,2-3-8-16,10-4-14 15,4-2-5-15,-4-2-9 16,2 5 0-16,-9 7 0 15,-6 2-1-15,2 10-15 16,-3 3-40-16,-6-3-134 16,1 1 393-16,-1-19-204 15</inkml:trace>
  <inkml:trace contextRef="#ctx0" brushRef="#br0" timeOffset="4458.14">15783 9786 406 0,'-1'-4'239'0,"-2"2"-17"16,4-2-24-16,-1 3-45 16,0-1-15-16,0 1-21 15,-1 0-9-15,0 0-2 16,0 0-3-16,0 1-9 16,-5 0-9-16,-7 1-16 15,-1 1-5-15,-29 5-14 16,28-9-4-16,-3-2-8 15,-4 1-5-15,0 0-3 16,-1 3-3-16,-4 3-4 16,-1-2-3-16,-4 5-4 15,-6-4-1-15,-1 2-1 16,4 1 2-16,-1-2 6 0,3 2 2 16,-4-5 0-16,-5 0 1 15,0-2-3-15,-1-3-1 16,1 5-1-16,0 3-3 15,-2-1-4-15,-2 6-3 16,2 2-2-16,-6-5-1 16,-13 2-2-16,0 1-1 15,-6 0 0-15,2 1-2 16,12 7-1-16,-1-2 0 0,1 3-1 16,1 6 0-16,-17 3-3 15,3 5 1-15,-10 6-1 16,0 6 1-16,10 5-1 15,-6 2 1-15,-2-2 1 16,0-1 0-16,0 1 1 16,3-1 0-16,10 5 0 15,0-3 0-15,11 0 0 16,-7 1-2-16,-3-1 0 16,3 2-1-16,-3-1 4 15,12 0 2-15,12 0 2 16,3-3 2-16,9-4-2 15,7-1-2-15,1-1-1 16,3 1-1-16,5-1-1 16,-8-1-1-16,7 3 0 15,0 1 0-15,-4 5 1 0,-1 0-1 16,1 6-1-16,-1 0 1 16,-1-1 1-16,13-2 2 15,-3 0 1-15,0-1-1 16,6 0 1-16,-6 0-1 15,5 5 0-15,1-2 0 16,-6 0-1-16,0-1 2 16,-2-10 0-16,3 0 2 15,2-1 1-15,4-2-1 0,-4 0 0 16,-5-5-1-16,0 2 0 16,-3-2 1-16,2 0-2 15,4 0 1-15,-1-9-1 16,2-3 0-16,4-4 0 15,-3-5 1-15,2-3-20 16,1-2-18-16,-3-8-65 16,1-2-48-16,2-7-132 15,-2-4-99-15,0 0 239 16</inkml:trace>
  <inkml:trace contextRef="#ctx0" brushRef="#br0" timeOffset="4946.24">12683 12018 555 0,'-4'-6'348'0,"3"1"-46"16,-4-2-94-16,4 4-24 15,0 2-58-15,0 1-20 16,1 0-26-16,0 0-14 0,0 0-14 16,3 14-5-16,4 9-15 15,12 30-6-15,-7-22-9 16,1 2-1-16,0-6 1 16,2 2 2-16,3 2 12 15,-2-6 11-15,4 7 15 16,-4-3-1-16,2-6-2 15,-2 2-6-15,-1-5-9 16,-2-1 3-16,1-6 5 16,2-3 3-16,-4-5 5 15,6-2 2-15,-6-4 4 16,0-6 3-16,1-11 0 16,-2-6-1-16,11-8-14 15,1-4-7-15,7-3-14 16,5-5-5-16,1-5-8 15,4-3-5-15,5-8-47 16,4-1-31-16,11-11-73 0,6 2-53 16,13-2-333-16,7-8 356 15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7" units="cm"/>
          <inkml:channel name="Y" type="integer" max="17402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2" units="1/cm"/>
          <inkml:channelProperty channel="Y" name="resolution" value="1000.1149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06T15:30:22.783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2885 6336 1459 0,'59'-18'3'0,"0"-13"2"0,8-1 10 15,-15 9 25-15,3 3 11 16,11 6 11-16,-4 0-5 16,5 6-23-16,-4 3-9 15,1 3-15-15,1 1-5 16,7 2-4-16,12 3-1 0,0 0-2 15,8 2 2-15,4-1 14 16,1 2 7-16,13 1 12 16,1 1 2-16,4 3-1 15,1 2-1-15,7 4 0 16,-1-9 0-16,-18-5-5 31,-53-1-4-31,2 0-7 0,154 0-5 0,3-6-4 16,12 5-3-16,-72-4-4 15,8 1 0-15,3-3-1 16,2 2 0-16,3 1 0 16,2 1 0-16,-7 3 0 15,5-1 0-15,3-1 0 16,-6 1 0-16,15-3 0 16,-7 1 0-16,0 2 0 15,7-4-1-15,-10 3 1 16,-4 0 0-16,9 5 1 15,-5 8 0-15,14-7 0 16,9 6 2-16,-10-7 2 0,13-1-2 16,-11 4-1-16,6-9-2 15,13 5 0-15,-12-5 5 16,17 0 0-16,-7 4 0 16,-1-3-6-16,1 9-4 15,-11 4 2-15,5 0 0 0,-6 5 3 16,7-9 0-16,1-1 5 15,0 0 7-15,5-4 5 16,-12 0-1-16,10-5 23 16,6-4 17-16,-1 4 9 15,8 0 4-15,-11 0-18 16,-8 0-20-16,-17-2-9 16,2-1-1-16,-7 0-9 15,-3 0-1-15,2-4 0 16,-8-4 1-16,-15 2-1 15,-11-1 0-15,-15 3-7 16,-9 5-2-16,-19 0-27 16,-4 7-28-16,-21 3-97 15,-7 5-87-15,-13 19 146 16</inkml:trace>
  <inkml:trace contextRef="#ctx0" brushRef="#br0" timeOffset="6077.5">4737 7607 1083 0,'0'0'364'0,"2"-1"-349"15,20-1-9-15,35-10-1 16,-25 2-1-16,12-1-3 16,3-2 5-16,6-3 14 15,6 1 3-15,12-2 2 16,5-1-6-16,7 5-15 16,4 2-4-16,0 7-2 15,1 4-1-15,13 6-1 16,3 3 0-16,8 4 3 15,1-1 1-15,9 1 5 16,5-3 3-16,13-2 6 16,14-2 10-16,2-2 15 15,6 0 3-15,13-3 3 16,-1 1-4-16,14 4-8 16,-1-2 0-16,-4 3-11 15,9 3-4-15,-9-3-8 0,15 4-4 16,6-1 2-16,-11-2 0 15,15-2 13-15,-8 0 12 16,0 1 17-16,5 2 4 16,-8 1-8-16,-3-1-7 15,-9 0-4-15,2 0 0 16,-10 0-5-16,-62-4-1 16,0 0-14-16,82-1-4 0,5-2 0 15,-29-2-4-15,-42-4-21 16,-7-3-22-16,-9 5-105 15,-11 1-108-15,-22 1 155 16</inkml:trace>
  <inkml:trace contextRef="#ctx0" brushRef="#br0" timeOffset="10749.95">4880 9177 1107 0,'19'12'371'0,"21"1"-359"15,2-9-12-15,16-8 4 16,9-3 7-16,9-5 18 15,3-1 5-15,5 7 5 16,1 1-3 0,0 5-7-16,7 1-4 0,2 6-6 15,3 3-3-15,3 8-10 16,0 4-1-16,15 2 28 16,6-2 27-16,12-7 27 15,8-8 3-15,6-1-29 16,-3-4-28-16,25 1-28 15,-7 3-4-15,1-5 5 16,20 4 1-16,-19-5 5 16,3 2 1-16,9 4 0 15,-7-2 7-15,4 3 6 16,2-4 2-16,-7-3 1 16,5 1-5-16,-4-1-1 0,-1 6-1 15,0 2-8-15,-14 0-2 16,-13 5-10-16,-2-2 0 15,-9-2 1-15,-1-8 0 16,-5-4 1-16,-2-4 0 16,-6-2-23-16,-8-3-33 15,-10 3-167-15,1-1 145 16</inkml:trace>
  <inkml:trace contextRef="#ctx0" brushRef="#br0" timeOffset="18962.96">5347 10982 994 0,'14'7'372'16,"12"-6"-254"-16,10-6-63 16,11-6-1-16,15-1-14 15,5 2-24-15,16 2-14 16,-5 0-2-16,-1 3 3 16,-2 0 2-16,-13 4 0 15,7 1 1-15,14 3 1 0,1 1 0 16,6-2-1-1,2-1 0-15,-4-1 3 0,15 0 6 16,7 1 25-16,3 3 11 16,2 0 6-16,-1 0-5 15,8 4-23-15,0-2-10 16,0 5-11-16,1 0-3 0,3 1-3 16,2-2 0-16,14 0 2 15,-3-2 3-15,1-2 11 16,1 2 4-16,5 1 4 15,2-1-3-15,8 6-5 16,8 0-4-16,-3-2-4 16,-2 0-2-16,9-6-2 15,-6 0 2-15,5-3 2 16,5 0 0-16,-17 1-1 16,2-1-2-16,-3 4-3 15,-9-3 2-15,-1 3-2 16,-1 3 1-16,-15 5 1 15,2 1-12-15,-3-1-57 16,-5-7-66-16,10-1 77 16</inkml:trace>
  <inkml:trace contextRef="#ctx0" brushRef="#br0" timeOffset="27737.83">5411 12333 1509 0,'-37'6'562'0,"15"9"-442"0,-7-4-67 16,22-4-56-16,10-2-3 15,8-12 1-15,12-3 5 16,13-9 9-16,2-4 1 16,19 4 3-16,11 4-4 0,8 9-3 15,1 6-1-15,3 12-2 16,0 4 1-16,1 4-1 16,9 6-1-16,15-5-3 15,8 0-2-15,17-3-5 16,11-6 1-16,17-6 0 15,7 4-1-15,16 0 5 16,1 6 3-16,7 12 3 16,4 1 5-16,3 12 2 15,5-1 2-15,6 1 13 16,6-6 2-16,20-11 3 16,10-2-2-16,14-19-4 15,4-3 1-15,10 0 10 16,-5-2 4-16,5 5 0 15,0 8-3-15,-2-2-5 16,-25-5-2 15,-122-1-1-31,-61-2 0 0,0 0-3 0,387 9-6 0,37-10 9 16,-44 1 5-16,-194-5 10 0,-6-1 4 16,-14 1-3-16,-18-3-4 15,-8 7-8-15,-16-3-5 16,-12-1-7-16,-7 1-3 15,-22-11-5-15,-6 2 2 16,-15-3-30-16,-12 0-30 0,-19-3-91 16,-6 0-49-16,-22 1 110 15</inkml:trace>
  <inkml:trace contextRef="#ctx0" brushRef="#br0" timeOffset="45487.68">14458 13191 793 0,'2'-11'286'0,"3"-5"-172"16,7 6-8-16,-1 0 33 15,-12-4 20-15,2 3-19 16,1 1-11-16,-1-4-12 15,14 6-11-15,-2 0-26 16,1 0-11-16,1 1-23 16,4 1-7-16,5 2-6 0,2 4-2 15,8 7-4-15,4 8-2 16,5 9-4-16,7 6 2 16,-1-1 1-1,-4 0 0-15,-5 7-4 0,-4 3-2 16,2 17 1-16,0 4 5 15,-3 13 12-15,-3 8 4 16,-6 11 1-16,-1 12 0 16,-5 3-5-16,2 1-3 0,-7-14-6 15,0-4-4-15,-3-3-4 16,-7-7 0-16,-10 5 5 16,-10-4 9-16,-18-5 16 15,-8-2 7-15,-14 3-2 16,-9-3-9-16,-1-3-19 15,-6-2-7-15,1-16-41 16,6-6-36-16,2-9-98 16,8-4-63-16,7-1 133 15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7" units="cm"/>
          <inkml:channel name="Y" type="integer" max="17402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2" units="1/cm"/>
          <inkml:channelProperty channel="Y" name="resolution" value="1000.1149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06T15:31:28.736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2656 7177 685 0,'1'11'290'0,"4"2"-142"16,2 9-20-16,0 3-17 16,0 2-13-16,-2 0-31 15,1-8-10-15,3-1-6 16,2-7-1-16,9-4-1 16,6-3 0-16,14-5-4 15,7-7-4-15,11-8-9 0,0 1-8 16,4 2-16-16,-2 3-2 15,3 8-5-15,7 3-1 16,5-2 1-16,7 4-1 16,3-1 0-16,-1-9 0 15,7 7 0-15,3-7-1 16,3-6-1 15,10 8 0-31,0-7 2 0,1-4 3 0,10 9 2 0,0-3-1 0,5-2 0 16,5 0-1-16,2-3 3 15,-2-4 1-15,12 0-1 16,-3 2-1-16,-1 4-4 16,4 1-1-16,-1 3 0 15,-2 0 0-15,0 5 0 16,1-1 0-16,-9 3 1 16,0 2 0-16,0 1-1 15,6-1 0-15,-6 2 1 16,1 2 0-16,-3 1 0 15,-2 6 0-15,2 7-1 16,-9-1 1-16,-4 4-1 16,-8 3 1-16,-5 0-1 15,-1 2 1-15,0 6 0 0,-2 1 0 16,2-9 1 0,3-1-1-16,-1-10 1 0,0-5 0 15,1 2 2-15,3-3 0 16,5-1 3-16,0-2 1 15,-6 0 3-15,5 3 0 16,-5 0 0-16,-2 0 1 16,-1 4 7-16,-10-4 4 15,4-1 7-15,-9-1 2 16,-1-5-5-16,1 0-4 0,-12-6-6 16,7 4-5-16,0-10-3 15,-2-2-2-15,-4 0 2 16,-7-5-13-16,-10 7-61 15,-2 8-68-15,-14 20 78 16</inkml:trace>
  <inkml:trace contextRef="#ctx0" brushRef="#br0" timeOffset="2824.72">14564 7268 623 0,'-7'-8'248'0,"3"0"-167"15,2 8 20-15,0-1 16 16,0-1 7-16,1 2-7 16,0-1-10-16,0 0-2 15,0 0-21-15,0 0-14 16,0 0-23-16,1 0-11 16,0-1-17-16,0 1-4 0,6 1-7 15,10 3 2-15,32 9 9 16,-27-7 5-16,7 1 7 15,1-6 0-15,7 0-7 16,5 2-5-16,3-4-9 16,2-2-3-16,3 0-4 15,-2-3 0-15,4 3-2 16,5 4 0-16,8-1-1 16,7 1-1-16,-1-3-3 15,14 6 0-15,2 3 7 16,-4-2 5-16,20 4 9 15,-7-6 2-15,3-2 2 16,2-2 0-16,1 4-3 16,5 1 0-16,6 1-8 15,6 5-2-15,0-6 3 0,4-2 7 16,4 3 12-16,2-3 5 16,12 0 3-16,-3-4-2 15,5-6-1-15,-1-2 0 16,6-3-3-16,-1-2-2 15,-1 4-8-15,2 2-6 16,-9 3-5-16,0 6-3 16,-11 1-3-16,-6-1 0 15,0 7-1-15,-8-2 2 0,-2 3-39 16,6 5-45-16,-6 2-214 16,4 3 189-16</inkml:trace>
  <inkml:trace contextRef="#ctx0" brushRef="#br0" timeOffset="6256.91">3005 8673 1551 0,'-26'3'44'15,"15"-10"-28"-15,30-14-10 0,15 11 3 16,3 9 13 0,3 2 7-16,-2 7 14 0,4-1 2 15,13-1-4-15,7 0-8 16,5-13-18-16,11 0-5 16,13-6-7-16,8-5-3 15,25 1-2-15,8 0-2 16,13 5-2-16,6 6-1 15,7 6 2-15,2 4 3 16,9 2 2-16,3 1 5 0,12-1 2 16,4-1-2-16,14-6 2 15,5-7-2-15,9-6-2 16,6-6 3-16,10-6 1 16,8-4 0-16,10-2-1 15,3 4 3-15,5 0-2 16,-4 3 4-16,0 10 7 15,-13-3 2-15,-8 6 16 16,-5 1 0-16,-14-1-3 16,3 8-4-16,-10-4 15 15,5-1 11-15,-16-8 19 16,5 1 4-16,-8-3-24 16,-17 2-12-16,168-18-5 15,-200 17-25 1,3 5 1-16,-26-4 8 15,-6 4-23-15,-4 2-96 16,-16-3-76-16,-8 3 94 16</inkml:trace>
  <inkml:trace contextRef="#ctx0" brushRef="#br0" timeOffset="9548.74">14463 8360 1181 0,'15'-6'408'15,"-7"2"-370"-15,0 1-13 0,31-7-1 16,9 5-12-16,4-3-10 15,-6 3 2-15,11-1 16 16,5 4 9-16,5-2 12 16,2-3 0-16,2 5-15 15,-1-4-9-15,19 11-12 16,0 9-4-16,2 1 0 16,4 6 0-16,-6-4 1 15,11-3 0-15,13-1 4 16,10-2 5-16,21-2 8 15,-1-7 3-15,9-6 4 16,7 0 0-16,4 1 3 16,5 6 3-16,9 14-4 0,-9 7 0 15,-6 8-4-15,0 2-1 16,-7 4 12-16,5-6 6 16,8 3 7-16,-2-6 3 15,-1-14-8-15,2-4-8 16,-11-13-7-16,-2-2-5 0,-2-4-7 15,-10 1-3-15,-9 2-4 16,-8-3 1-16,-16 6-12 16,-7-3-24-16,-21 5-69 15,-6 2-55-15,-14 1 88 16</inkml:trace>
  <inkml:trace contextRef="#ctx0" brushRef="#br0" timeOffset="21021.66">4045 9647 543 0,'-6'0'221'0,"6"0"-79"16,0 0 6-16,-1 0 44 15,0 0-2-15,0 0-43 16,0 0-28-16,-2 6-30 15,0-3-12-15,2-2-18 16,0-1-9-16,0 0-20 16,1 0-5-16,0-1-9 15,6-1 1 1,16-2 2-16,27-3 4 0,-25 12 7 16,4-2 1-16,7-1-2 15,5 2-2-15,2-6-8 0,7 0-5 16,2-7-4-16,5-2-1 15,10-2 3-15,-2-2 0 16,15 2-2-16,0 0-2 16,2 4-5-16,2 3 0 15,-6 5-2-15,3 0 0 16,10-1-1-16,3 0 0 0,9 0 2 16,-1-6 2-16,12-6 7 15,5-4 1-15,9-8 4 16,4 3-2-16,9 2-3 15,-5 5-1-15,-4 5-4 16,0 3-1-16,-10 7-5 16,1 0 1-16,-1 2-1 15,6 3 0-15,1-1 1 16,4 1 0-16,0-3-1 16,2 0 1-16,-3 4-1 15,2-1 0-15,-4 9-1 16,-5 1 0-16,-11 5 1 15,-4 4 0-15,-5 4-1 16,-4 4 1-16,8-2 0 16,1 7-1-16,-2-8 1 15,-2-1 1-15,1-7 0 16,-4-5 0-16,7 2 0 0,-3-8 0 16,1 3 1-16,5-5-1 15,-5-5 1-15,6 5 7 16,-11 1 16-16,0-2 6 15,-1 0 7-15,-3 0-2 16,-6-1-10-16,-8-2-5 16,1 1-4-16,-1-6-3 15,-8-1-3-15,6 0 0 16,-12-2-3-16,-4-4 0 16,0 6-1-16,-7-8-2 0,1 5 0 15,-4 5 0-15,-11-4-5 16,-2 5-28-16,-13 5-95 15,2 0-269-15</inkml:trace>
  <inkml:trace contextRef="#ctx0" brushRef="#br0" timeOffset="42439.86">15172 9497 1159 0,'-30'-3'379'0,"15"-5"-372"0,8-3-7 15,7-2 17-15,3 3 5 16,3 3-4-16,0 3 0 15,3 5-1-15,2 0-7 16,9 1-8-16,4 1-2 16,15 0 0-16,7-3 0 0,2-2 5 15,9 1 2-15,4-5 8 16,2 1 5-16,19 1 2 16,4-1 2-16,16 3 13 15,5 0 8-15,10 2 8 16,4 4 5-16,2 1-10 15,6 3-10-15,16 5-11 16,-9-3-5-16,9 2-8 16,6-2 0-16,1-2 3 15,13-1 8-15,21-5 22 16,5-4 1-16,16-10-5 16,3-2-11-16,4-2-25 15,0 4-6-15,-5 5-1 16,6 3 1-16,-20 3 1 15,4 2 1-15,-6 5 3 16,-17 3 2-16,10-1 1 16,-16 4-1-16,-9 1-1 15,2 0-6-15,-24 2-55 0,2 0-48 16,-20-1-183-16,-14 2 176 16</inkml:trace>
  <inkml:trace contextRef="#ctx0" brushRef="#br0" timeOffset="46538.66">3895 10582 614 0,'-14'-1'296'0,"-11"-4"-67"16,15 5-35-16,2-2-12 16,5 2-12-16,5-5-48 15,-7-2-19-15,2-4-36 16,0-3-15-16,5 5-21 15,8 0-9-15,-1 4-11 16,3 3-1-16,-2 1-3 16,0 2-1-16,10 6-2 15,-7-2-1-15,16 5-3 16,0 0 0-16,5-2 0 16,11 3-2-16,2-4 4 15,4 1 3-15,13 0 7 0,5-4 4 16,15 1 2-16,9-3 0 15,14-1-2-15,0-1-3 16,9 1-6-16,2 3 1 16,3 3-4-16,11 7 0 15,-5-2-1-15,-2 1-1 16,17-2 0-16,-8-5-1 16,11 2 0-16,16-6 0 15,-2 0 1-15,7 2 1 0,17-4-1 16,-1 6-2-16,6-1-3 15,-1 2 3-15,-1 6 7 16,9-4 7-16,-5-3 21 16,5 3 2-16,3-6-7 15,-8 1 2-15,14 0-10 16,5-1-1-16,9-4 2 16,1-6-6-16,4 3-6 15,-3-6-2-15,-2-3 0 16,-7 9-1-16,-12-4 1 15,5 9-3-15,-19 3-1 16,-1-4 0-16,-6 3-2 16,-67-6-6-1,1 2-77-15,76-6-48 0,20 0 74 16</inkml:trace>
  <inkml:trace contextRef="#ctx0" brushRef="#br0" timeOffset="67425.14">2609 11748 571 0,'-5'5'296'16,"5"-12"12"-16,5-7-223 15,1-3 8-15,6-12 36 16,8 3-3 15,4-3-16-31,5 6-9 0,10 10-19 0,-2 1-17 0,11 10 13 16,-1 0-3-16,-4 2-11 16,1-1 4-16,-5 1-34 15,3-3-6-15,5-4-12 16,3-1-2-16,15-8-4 15,11 0 0-15,5-1-1 16,1-1-1-16,-2 5-4 16,-7 3-1-16,15 6-2 15,6 4-1-15,-4 0 2 16,-1 2-1-16,-8-2 2 16,1-1 1-16,19 0 0 15,2-2-1-15,6-3-1 0,-2-3-1 16,6 1-1-16,2 2 1 15,-2 4-1-15,0 5 1 16,0 6-1-16,5 1 0 16,-11 4 0-16,1 1 1 15,0 3-1-15,1-1 0 16,15-3 27-16,2-1 2 16,12-3 4-16,-8-4-1 0,3 6-24 15,7-2-3-15,-5 0-2 16,2 0-2-16,0 1 1 15,-1-4-1-15,1 1 15 16,4 4 5-16,3-10 6 16,2 5 1-16,-4 3-14 15,-6-8-6-15,9 10-5 16,-9-1-1-16,-8-10-1 16,5 4 2-16,-10-6 4 15,2-4 1-15,-3 0 1 16,-3-2 0-16,-2-4-2 15,-4-4-2-15,-3-4 0 16,-7 3-1-16,-7-5-18 16,3 5-21-16,-9 5-50 15,0 0-40-15,-15 7-114 16,-4 3 150-16</inkml:trace>
  <inkml:trace contextRef="#ctx0" brushRef="#br0" timeOffset="73873">14489 11847 547 0,'-29'20'269'15,"12"-2"-45"-15,-1-4-28 16,-3-10-10-16,8-2-12 16,-5-8-44-16,11-2-14 15,1-8-23-15,-4-1-12 0,15 5-28 16,-1 1-9-16,8 3-12 16,6 6-2-16,0-2-4 15,3 1-3-15,6 1-8 16,3-1-3-16,4-1-7 15,5-1-1-15,6 0 0 16,3-3 1-16,9-1 2 16,10 4 0-16,5 0 1 15,1-2 1-15,0 0-2 16,-3-4-1-16,14 1 0 16,10 3-3-16,4-6-2 15,8 3-1-15,-3-1 0 16,9 0 0-16,2 11-1 15,106 1 1 1,-117 1 0-16,2 5 3 16,5 10 3-16,5-6 8 15,8 2 6-15,9-2 11 0,6-7-1 16,10-3-6-16,-1-2-6 16,1-9 0-16,-4-2-1 15,0 4-3-15,0 8 2 16,-3 9-9-16,2 5-3 15,-2 6-1-15,-2-4 2 16,5-2 5-16,-2 3 4 0,-2-6 7 16,-3 0 3-16,5-5 5 15,-5 1 3-15,-12-4 1 16,-2-3-2-16,-13 2-9 16,-1-3-5-16,-8 0-6 15,-2 0-2-15,-19-3-2 16,-2 0-1-16,-2 0-14 15,-8-5-40-15,-1 8 33 16</inkml:trace>
  <inkml:trace contextRef="#ctx0" brushRef="#br0" timeOffset="80141.75">13534 2613 1138 0,'-24'-23'505'16,"-13"7"-287"-16,-26 12-30 16,-5 8-3-16,-24 15-65 15,-5 9-29-15,1 12-29 16,-11 9-11-16,9 5-19 15,8 7-7-15,18-6-9 16,23-1-6 0,29 1-13-16,12-6-5 0,24 11-5 15,15 2 4-15,18 6 2 16,14 0 2-16,16-1 3 16,0-6 1-16,-11-4 3 15,-11 0 5-15,-30 0 12 16,-15 3 15-16,-12 10 29 0,-16 0 8 15,-14 3 12-15,-21-10-9 16,-20-6-23-16,-2-7-8 16,-15-14-23-16,6 2-6 15,21-21-10-15,1-3-4 16,34-5-8-16,12-3-2 16,8 0-5-16,8 0-6 15,3-3-4-15,12-1 0 0,24-8 8 16,11-11 7-1,34-16 9-15,18-8 3 0,7-18 11 16,6-7 6-16,2-4 15 16,-5-3 8-16,-7 1 7 15,-2 3 5-15,-25 2-2 16,-5 1-3-16,-12 8-10 16,-11 4 1-16,-13 6 2 15,-10 6 6-15,-28 4 16 16,-8 7 2-16,-28 18-4 15,-12 12-7-15,-15 25-21 16,-7 14-13-16,5 15-9 16,7 9-4-16,10-2-3 15,7-1-2-15,12-2-2 16,5-1 0-16,21-4-2 16,10 0 0-16,13-8-2 15,8-7 0-15,8-16-6 16,5-5-8-16,7-13-60 0,6-4-35 15,6-13-118-15,11 1-39 16,9-8-79-16,6-2 196 16</inkml:trace>
  <inkml:trace contextRef="#ctx0" brushRef="#br0" timeOffset="80384.95">14313 3468 1175 0,'-25'-2'518'0,"-22"15"-213"15,3 14-52-15,-4 8-15 16,1 5-31-16,4-1-73 16,7 2-26-16,20 0-43 15,1-3-22-15,19-2-26 16,5-1-6-16,1-4-11 16,8-2 0-16,5-7-8 15,5-4-20-15,3-9-71 16,4-2-36-16,3-6-76 15,-4-9-27-15,12-2-75 16,-6-5-239-16,6-17 375 16</inkml:trace>
  <inkml:trace contextRef="#ctx0" brushRef="#br0" timeOffset="80754.64">14660 3577 1199 0,'-3'4'555'16,"-5"8"-250"-16,-2 4-10 15,-3 16-87-15,-1 5-40 16,0 15-55-16,-3 3-23 16,5-1-24-16,2-2-8 15,9-11-15-15,3-10-4 0,10-7-11 16,5-9-2-16,10-16 0 16,5-5 2-16,10-14-1 15,1-8-1-15,1-9-7 16,3 0-4-16,-10-7-7 15,0 8-1-15,-9 11 1 16,-8 3 3-16,-5 16 14 16,-6 6 6-16,-5 14 6 15,1 10-1-15,-5 5-12 16,2 6-6-16,0-4-10 16,1-6-1-16,7 4-34 15,3-4-31-15,1-4-70 16,4 1-47-16,-2-13-63 15,-2-4-25-15,0-4-55 16,-2-2 188-16</inkml:trace>
  <inkml:trace contextRef="#ctx0" brushRef="#br0" timeOffset="81253.75">15622 3637 1089 0,'-2'39'471'0,"1"7"-271"0,-2 11-8 15,-2-1 52-15,1-10-27 16,-3 0-15-16,3-18-22 15,1-5-18-15,2-4-44 16,-3-16-12-16,8-3-33 16,1-7-15-16,6-12-15 15,4-3-13-15,8-14-18 16,6-6-6-16,9-3-6 16,11-2-13-16,1 2-38 15,1 7-31-15,-1 3-93 16,-5 7-26-16,1 9-17 15,1 6 23-15,-5 16 88 16,-4 9 40-16,-8 17 59 16,-4 13 32-16,-15 18 78 15,-2 5 24-15,-5 1 61 0,-4-9-8 16,0-17-62-16,-2-5-22 16,6-15-61-16,1-5-17 15,0-10-10-15,2-7-13 16,-4-11-69-16,4-2-59 15,-4-8-121-15,8 7-499 16,-12-8 524-16</inkml:trace>
  <inkml:trace contextRef="#ctx0" brushRef="#br0" timeOffset="81927.82">16496 2851 1617 0,'-17'7'639'0,"11"5"-436"16,4 10-33-16,2 10 1 15,4 4-54-15,4 19-47 16,-3 3-14-16,6 37-27 16,-5 6-6-16,-1 7-8 15,1-1-3-15,-4-19-2 16,4-7-11-16,2-16-32 15,0-5-28-15,-3-16-56 16,-3-9-11-16,-3-10-57 16,-8-11-16-16,-5-4 28 0,-2 3 22 15,-8-15 84-15,-1-8 47 16,0-23 38-16,9-6 12 16,6-6 38-16,10 8 9 15,9 11 5-15,-2 2 2 16,13 11-19-16,-1 2-10 15,6 0-13-15,2 7-14 32,1 4-15-32,-1 3-3 0,-1 15-3 0,1 7-1 0,-3 15 4 15,1 5 10-15,-3-1 22 16,-1-4 5-16,3-12 0 16,1-8-9-16,7-10-8 15,-2-13 1-15,-2-12 8 16,2-7 5-16,3-12-2 15,6 1-1-15,-1-8-3 16,0-1 0-16,8 7 3 16,1 0 1-16,5 15 3 15,-3 8 2-15,-18 12 8 16,-3 10 4-16,-10 19 4 16,0 9 1-16,-3 15-9 15,-13 2-2-15,-11 4 4 16,-14 3 0-16,-21 3-3 15,-14 6-5-15,-25 8-17 16,-12-1-8-16,2-12-21 0,9-3-6 16,4-27-49-16,6-13-40 15,14-20-38-15,3-22 189 16,34-37-63-16</inkml:trace>
  <inkml:trace contextRef="#ctx0" brushRef="#br0" timeOffset="82377.69">17863 3402 1279 0,'-9'5'535'15,"6"1"-260"-15,-9-9-156 0,-3-1-27 16,7 3-19-16,6 1-553 15,2 10 369-15</inkml:trace>
  <inkml:trace contextRef="#ctx0" brushRef="#br0" timeOffset="82512.1">17952 4010 1500 0,'0'55'598'0,"9"-18"-374"16,-2-13-78-16,0-15-8 15,0-7-49-15,1-17-74 16,1-6 39-16,7-6-42 16</inkml:trace>
  <inkml:trace contextRef="#ctx0" brushRef="#br0" timeOffset="84598.59">12662 4603 944 0,'-2'-19'455'16,"0"4"-211"-16,-1 11-47 15,-1 8-20-15,-6 14-76 16,4 4-35-16,6 14-29 15,0 2-10-15,4 11-16 0,-3 5-2 16,-1 20-1-16,0 11 3 16,0 20 9-1,1 11 4-15,-4 8 5 0,-3 4-1 16,0 4-1-16,3 5-4 16,2 1 12-16,0-2 7 15,4-6 4-15,-3-5 1 16,-1-5-12-16,1-1-5 15,2 3-6-15,-1-6 0 16,2-5 4-16,2-6-1 0,-3-16-1 16,7-4-2-16,1-21-6 15,3-7-1-15,-1-24 1 16,2-6-1-16,-2-18 4 16,0-6 1-16,1-9 0 15,3-9 0-15,4-2-5 16,3-8-5-16,13 2-5 15,7-1-3-15,0-5-1 16,8 2-1-16,-4-4-1 16,-6-4-1-16,6 1 1 15,-4 1 0-15,-1 0 0 16,4 10-1-16,-2 12 1 16,-7-2 0-16,-3 13 1 15,-9 0 0-15,-8 0 3 16,1 14-1-16,-9 3 6 15,2 7 0-15,-15 9 3 0,4 6 0 16,-7 10-2-16,-3 7 0 16,7 8-3-16,-13 1-1 15,-1-9 1-15,1-5-1 16,0-15 0-16,2-8-10 16,1-14-48-16,-3-10-43 15,-5-18-103-15,-3-7-251 16,-2-18 301-16</inkml:trace>
  <inkml:trace contextRef="#ctx0" brushRef="#br0" timeOffset="84778.15">13051 6476 1152 0,'4'0'593'16,"6"12"-228"-16,-1 12-81 15,-6 6-18-15,11 14-111 16,1 3-39-16,6 10-62 15,4-5-25-15,4 3-13 16,6-6-21-16,12-5-60 16,11 8-78-16,27-1 82 15</inkml:trace>
  <inkml:trace contextRef="#ctx0" brushRef="#br0" timeOffset="86410.61">12663 7273 630 0,'-4'-10'367'0,"2"6"-71"16,0 3-94-16,0 5-25 16,2-4-70-16,0 2-31 15,0 27-18-15,7 58 1 16,-4-19 0-16,1 11 6 0,-1 15 15 16,-3-1 4-16,-2 3-1 15,-4-1-9-15,-5-11-16 16,0 4-9-16,1-7-10 15,2-8-2-15,-4-16-2 16,8-7 1-16,5-19 3 16,3-9-2-16,11-8-7 15,-2-11-4-15,11-5-8 16,3-4-2-16,10-7-4 16,3-4-2-16,15-8-2 15,9-6 0-15,2-11 3 16,0-12 2-16,-7-3 3 15,-3-5-1-15,-4 8-2 16,2 9-1-16,-13 12-2 16,-3 15 0-16,-12 10 1 15,-6 8 1-15,-8 9 2 0,-3 4 2 16,-2 11 2-16,-3 7 4 16,-3 16-3-16,-6 7 1 15,-12 8-2-15,7 7-5 16,-9-7 0-16,3-2-2 15,2-3-3-15,-9-10 1 16,3-1-6-16,-1-10-24 16,-2-10-61-16,1-9-31 0,5-19 59 15</inkml:trace>
  <inkml:trace contextRef="#ctx0" brushRef="#br0" timeOffset="86600.2">13076 7514 1286 0,'13'-7'630'16,"-10"3"-268"-16,1 11-113 15,-4 6-45-15,0 8-106 16,2 6-33-16,6 12-47 16,4 3-3-16,8 13-39 15,3 3-25-15,12 7 320 16,7 12-228-16</inkml:trace>
  <inkml:trace contextRef="#ctx0" brushRef="#br0" timeOffset="88934.33">12632 8566 429 0,'-6'-26'288'16,"2"3"-2"-16,0 6-60 15,3-1-9-15,-1 4-34 16,4 1-22-16,2 1-36 16,-2 0-13-16,1 5-24 15,0 0-14-15,1 10-25 16,1 9-12-16,-2 17-15 0,1 10-4 15,-2 23-7 1,-1 7-4-16,-2 12-3 0,0 9-2 16,-4 6 0-16,2 6-1 15,3 11 2-15,-4-3-1 0,-3 8 0 16,2-2-1 0,1 9 1-16,-2 1-1 0,5 1 1 15,-4 1-1-15,5-9 0 16,0-5 0-16,0-7 0 15,1-6 0-15,-1 1 0 16,3 0 1-16,3 8-1 16,-6 2 0-16,1 2 3 15,2 1 2-15,-5-15 2 16,6 3 0-16,0-17 0 16,-2-8-3-16,4-10 0 15,-3-11 0-15,-1-11 2 16,3-9 5-16,-2-9 14 15,-1-10 5-15,4-9 1 16,-1-4 0-16,3-11-2 16,4-6-2-16,2-5 2 15,0-5-4-15,3-7-10 16,1 0-4-16,4-5-3 0,4 0-2 16,8 0-3-16,6 1-2 15,0 0-2-15,4 1 1 16,-7 3 0-16,0-1 1 15,-3 4-1-15,-2 0 0 16,-2 1 0-16,-3 2 1 16,-1 2 1-16,-4 0 4 15,-5 6 8-15,-7 3 7 0,-5 8 12 16,-1 9 3 0,-3 8 5-16,3 5-1 0,-8 13-6 15,-1 2-1-15,-4 12-12 16,-1 8-3-16,-1 6-6 15,-1 2-4-15,3-3 0 16,-2-5-1-16,-1-8-1 16,0-5 2-16,3-11-39 15,1-2-33-15,4-21-114 16,-1-6-85-16,-2-24 162 16</inkml:trace>
  <inkml:trace contextRef="#ctx0" brushRef="#br0" timeOffset="89124.34">12941 10894 1038 0,'4'-60'491'0,"10"19"-167"0,-3 9-26 15,13 26-47-15,-13 4-27 16,-2 19-68-16,5 5-31 16,-11 8-52-16,6 10-26 15,3-2-27-15,7 11-15 16,4 0-56-16,0 1-39 15,7 4 346-15,2 10-224 16</inkml:trace>
  <inkml:trace contextRef="#ctx0" brushRef="#br0" timeOffset="91195.12">12641 11666 823 0,'-3'-35'399'16,"3"5"-159"-16,5 10-71 15,-3 3 1-15,5 12-42 16,-3 1-26-16,0 13-22 15,4 13-10-15,-3 20-15 16,4 19-3-16,-8 21-9 16,2 14-11-16,4 22-12 15,-5 7-4-15,1 16-5 16,-2 7 1-16,-4 3 6 16,-3-1 3-16,-1-4 4 15,-2-8 0-15,5-14 1 16,2-8 1-16,1-19 4 0,2-5 2 15,1-12 0-15,0-7 0 16,2-12 0-16,-2-13 0 16,0-15 3-16,3-1 0 15,5-17-10-15,2-1-6 16,6-8-9-16,0-6-2 16,6-5 0-16,5 0 1 0,8-7-3 15,2-1-1-15,11-6-1 16,-2-4-2-16,-2-9 3 15,2-5 0-15,-3-2 2 16,2-2 0-16,2 9-2 16,-3 1-1-16,-6 12-1 15,-6 7 2-15,-13 10 5 16,-1 6 3-16,-11 8 7 16,0 5 2-16,-10 8 1 15,-1 9 0-15,-7 7-3 16,-1 9 0-16,3 13-2 15,-6 4-2-15,4 10-5 16,-4-3-1-16,3-4-4 16,-1-9 0-16,4-13-1 15,-3-10 2-15,-5-18-41 16,0 1-48-16,-2-10-43 16,1-5-629-16,5-27 542 0</inkml:trace>
  <inkml:trace contextRef="#ctx0" brushRef="#br0" timeOffset="91390.27">13106 13352 839 0,'-11'-63'467'15,"8"17"-20"-15,5 6-103 16,-2 13-70-16,3 14-19 0,1 8-80 16,-4 4-30-16,3 11-67 15,1 5-21-15,0 5-27 16,7 6-13-16,1 2-13 15,9 1-30-15,7 7-54 16,6 3 319-16,6 1-206 16</inkml:trace>
  <inkml:trace contextRef="#ctx0" brushRef="#br0" timeOffset="103105.95">14454 14446 925 0,'-12'-32'407'0,"9"18"-160"16,-3 13-30-16,6 33-16 16,3 16-25-16,-1 29-65 15,1 11-23-15,1 9-26 31,6 8-13-31,6 3-20 0,0 1-7 0,9 5-12 16,-3 0-1-16,-2-10-2 16,0-7-7-16,-6-28-15 15,-2-11-22-15,0-22-33 16,-3-18-17-16,-3-16 0 16,-3-12 14-16,-9-27 33 15,-4-4 21-15,-13-31 17 16,0-20 9-16,-8-27 17 15,-1-22 11-15,-3-29 12 16,4 1-7-16,25 19-12 0,11 18-1 16,24 47 2-16,3 15 6 15,0 18 9-15,-3 8 1 16,5 14-3-16,4 2-2 16,12 20 1-16,12 6 0 15,16 32 3-15,-1 18 2 16,0 41-1-16,-8 13-6 0,-14 13-4 15,3 12-2-15,-23-10 15 16,-9-2 8-16,-23-15 4 16,-17-10 0-16,-24-10-14 15,-12-8-11-15,-17-5-11 16,-7-11-4-16,-18-19-21 16,0-4-26-16,4-22-62 15,13-3-42-15,33-7-77 16,16-2 448-16,27-2-206 15</inkml:trace>
  <inkml:trace contextRef="#ctx0" brushRef="#br0" timeOffset="106868.78">16062 14412 998 0,'0'-34'420'0,"-9"-2"-190"0,-5 2-72 15,-11 12-44-15,-8 9 7 16,-10 19-45-16,0 19-13 15,-14 28-16-15,-1 17-5 16,5 23-7-16,2 10-6 16,24 13-20-16,10 6-7 15,17-9-6-15,12-11-4 16,23-21-6-16,5-19 4 0,17-25 10 16,2-14 10-16,2-28 32 15,6-10 15-15,-2-23 21 16,5-13 13-16,9-21 13 15,-10-14-5-15,-19-23-12 16,-15 0-11-16,-30-8-20 16,-10 1-7-16,-18-2-11 15,-4 1-9-15,-15 24-14 16,1 17-5-16,2 44-6 16,-7 14-3-16,0 22-16 15,-2 6-22-15,5 8-56 16,-1 0-31-16,11-2-84 15,6-1 479-15,13 6-228 16</inkml:trace>
  <inkml:trace contextRef="#ctx0" brushRef="#br0" timeOffset="107373.93">17575 14096 1241 0,'-7'-15'464'16,"-13"-1"-309"-16,-21 1-64 16,-8 7-4-16,-20 16 8 15,-16 9-22-15,-15 23-10 16,-5 13-6-16,11 14 14 16,14 3 5-16,37-8-2 15,15-7-2-15,21-19-33 16,15-5-19-16,18-4-11 15,13-6 1-15,21 0 17 16,12 1 16-16,12-2 23 16,-6 2 3-16,-13 6-5 15,-13 7 2-15,-32 8 16 0,-7 11 10 16,-20 7 1-16,-11-1-16 16,-31-7-37-16,-14-4-15 15,-15-16-12-15,-8-11-13 16,14-9-38-16,9-11-27 15,14-5 222-15,5-7-139 16</inkml:trace>
  <inkml:trace contextRef="#ctx0" brushRef="#br0" timeOffset="109195.93">18800 15168 804 0,'-15'34'339'16,"3"-12"-162"-16,1 0-13 15,7-1 34-15,1 1-16 16,8-3 0-16,-1-7-9 16,0-15-24-16,12-10-20 0,2-34-51 15,8-13-13-15,13-39-21 16,0-21-1-16,10-20 9 15,1-16 12-15,-15-15 13 16,-3 5-2-16,-14 3-19 16,-6 18-16-16,12 45-19 15,-8 18-1-15,-1 44 4 16,-1 14 0-16,-9 26 1 16,-1 19-5-16,-1 32-10 15,3 21-3-15,6 35-5 16,4 15-2-16,12 25-2 15,2 2-1-15,-1 4 2 16,8-12 1-16,-3-22-28 16,3-12-18-16,3-36-36 15,-4-7-26-15,-10-30-7 16,-7-8-30-16,-17-13-61 16,-10-15-90-16,-19-14 184 15</inkml:trace>
  <inkml:trace contextRef="#ctx0" brushRef="#br0" timeOffset="109369.34">19177 14902 739 0,'-12'-12'459'0,"-5"7"-60"16,10 6-91-16,-4 2-24 15,0-3-69-15,6-1-38 16,5-10-54-16,10-4-29 0,11-5-45 16,-9-3-13-16,10 4-19 15,0 3-12-15,12 6-66 16,14-1-48-16,10-2-310 15,7-1 274-15</inkml:trace>
  <inkml:trace contextRef="#ctx0" brushRef="#br0" timeOffset="109584.07">20063 14211 977 0,'11'-51'536'0,"-28"19"-44"16,-9 6-195-16,-2 17-109 15,-1 14-23-15,0 30-59 16,7 23-18-16,6 36-21 16,3 12-14-16,4 13-23 15,4-5-10-15,7-10-9 16,0-2-14-16,10-11-35 16,6-3-57-16,8-11-87 0,7-15-37 15,5-29 123-15</inkml:trace>
  <inkml:trace contextRef="#ctx0" brushRef="#br0" timeOffset="109794.82">20336 14069 1151 0,'6'-85'516'0,"-3"40"-219"16,-3 20-45-16,-8 39-67 15,-6 19-35-15,-17 28-71 16,0 13-22-16,0 27-31 15,0 9-10-15,17 16-15 16,3 4 0-16,9-4-34 16,0-3-36-16,9-12-120 15,-1-16-35-15,-1-27 128 16</inkml:trace>
  <inkml:trace contextRef="#ctx0" brushRef="#br0" timeOffset="110302.37">19883 14953 991 0,'-34'-40'450'0,"14"5"-186"16,11 4-110-16,19 7-75 0,7 1-11 15,16 4-37-15,10-1-2 16,27 4-18-16,6-1-8 16,17 1-2-16,6 1 2 15,-1 5-1-15,8-5 0 16,-8 0-2-16,-6 2-4 15,-15-5 37-15,-15 8 22 16,-19 2 41-16,-6 1 20 16,-21 7-6-16,-5-1-6 0,-17 12-19 15,-10 4-12-15,-17 15-19 16,-6 7-11-16,-7 16-15 16,-3 4 1-16,6 6-3 15,-1-1-3-15,18-13-4 16,17-2-7-16,5-20-12 15,17-3-2-15,10-15 0 16,-5-17 1-16,26-20 3 16,2-19 3-16,7-29-2 15,6-5 4-15,0-3 23 16,-3 8 9-16,-10 22 22 16,-5 11 5-16,-20 20-13 15,-8 10-2-15,-13 16-17 16,-10 9-9-16,-7 24-10 15,-12 6-7-15,-2 22-4 16,1 10-1-16,2 2-37 0,9 4-27 16,12-17-126-16,7-7-55 15,14-24-115-15,2-14-124 16,15-14 328-16</inkml:trace>
  <inkml:trace contextRef="#ctx0" brushRef="#br0" timeOffset="110498.2">21275 14729 685 0,'33'-62'473'16,"-16"18"17"-16,-4 18-58 16,-13 26-85-16,-8 16-56 0,-11 37-69 15,-7 16-40-15,0 24-69 16,-5 3-24-16,7-14-38 16,14-11-19-16,11-16-26 15,11-8-6-15,13-9-26 16,-5-6-17-16,7-14 53 15,-3-10 56-15,6-8-38 16</inkml:trace>
  <inkml:trace contextRef="#ctx0" brushRef="#br0" timeOffset="110712.27">21829 13995 1806 0,'-9'31'676'0,"-21"29"-526"16,-10 14-35-16,-11 21-8 0,-4 8-19 16,11 12-19-16,1 0-15 15,10 0-34-15,2-1-9 16,5-7-5-16,8-6-12 16,7-21-57-16,10-9-36 15,8-23 55-15</inkml:trace>
  <inkml:trace contextRef="#ctx0" brushRef="#br0" timeOffset="111052.08">22247 14563 1328 0,'-16'-2'599'15,"-20"6"-327"-15,-25 24-107 16,-14 16-26-16,-20 14-36 15,-3 10 3-15,12 1 22 16,14-3 3-16,31-16-38 16,17-8-22-16,25-14-30 15,15-2-14-15,19-8-6 16,12 0 2-16,18-3 9 16,5-6 9-16,5 6 6 15,-5 1-2-15,-19 5-1 16,-10 5-8-16,-19 3-10 15,-7-4-1-15,-9-2-7 0,-4-1 1 16,-13-7-22-16,-7 1-18 16,-18-8-42-16,-8 2-25 15,-17 3 121-15,-7 0 119 16,8 5-88-16</inkml:trace>
  <inkml:trace contextRef="#ctx0" brushRef="#br0" timeOffset="111335.22">22583 14543 1973 0,'26'-12'696'0,"-12"9"-590"16,-5 0-25-16,-18 11 5 16,-9 8-22-16,0 18-36 15,-12 6-19-15,1 14-23 16,-1 9-22-16,-7 3-45 16,5 5-30-16,3 2 8 15,-2 4 53-15</inkml:trace>
  <inkml:trace contextRef="#ctx0" brushRef="#br0" timeOffset="112091.39">14454 15374 1243 0,'18'5'497'0,"-25"-5"-256"16,-7-6-48-16,-18-3-25 15,-17-3-14-15,-22 0-71 16,-16 2-13-16,-18 0-10 16,-21 0 1-16,-28 3-8 15,-7 1 2-15,-36 7 3 0,15 9-6 16,-17 9-5-16,-13 1-4 15,-2 4-2-15,-16-2 1 16,0-3-1-16,-2 0-4 16,-4-16-17-16,-2-5-7 15,1-21-9-15,-1-10 1 16,0-14 0-16,2-3 2 0,4-2 1 16,-1 1 3-16,13 6 3 15,-2 1 1-15,19 0-1 16,3 1-3-16,8-4-7 15,23-2-1-15,-3-4-1 16,14-5-2-16,24 4-1 16,-4-2-2-16,20 8-16 15,4 2-15-15,3-1-48 16,12 3-25-16,-1 4-81 16,8 6-33-16,5 12-95 15,3 10-73-15,19 16 255 16</inkml:trace>
  <inkml:trace contextRef="#ctx0" brushRef="#br0" timeOffset="112434.49">7653 15166 534 0,'70'61'360'16,"-11"-4"-1"-16,-17-16-54 0,-12-13 0 15,-10-10-28-15,-5-10-18 16,-18-11-57-16,-10-7-32 15,-22-21-40-15,-13-11-26 16,-40-22-42-16,-15-12-21 16,-19-17-5-16,-6-8-3 15,16-1-2-15,11 9 0 16,27 26-12-16,11 15-1 0,24 19-1 16,10 6-1-16,13-4-5 15,11-1-2-15,23-17-2 16,17-11 6-16,55-19 16 15,19 1 4-15,40 8 0 16,19 5-7-16,-1 22-17 16,-1-1-2-16,-1 19 21 15,-5 8-36-15,11 12-37 16,5 1-18-16,5 5 15 16</inkml:trace>
  <inkml:trace contextRef="#ctx0" brushRef="#br0" timeOffset="117235.38">14545 16631 610 0,'-69'-89'366'16,"51"56"18"-16,3 0-139 15,1-3-84-15,8 4 9 0,9 12-30 16,1 5-20-16,9 21-29 15,-1 10-21-15,8 30-20 32,5 15-4-32,9 34-5 0,4 18-1 0,-5 18-10 15,-2 6-4-15,-7-9-7 16,-4-8-3-16,-8-25-2 16,-5-7 1-1,-5-26 5-15,-5-17 4 0,-4-18 13 16,-4-23 1-16,-6-24-5 15,-1-13-6-15,-5-40-20 16,-1-21-4-16,2-34-5 16,-1-16 0-16,21-15-1 15,8 8-1-15,24 20-1 16,16 15-1-16,13 36 3 16,2 7 0-16,3 19 2 15,-9 8-1-15,-12 21-1 0,-12 9 0 16,-14 23 3-16,-5 19 2 15,-19 27 3-15,-8 17 0 16,-12 30 0-16,-2 10-3 16,-15 12 15-16,0 3 15 15,2-16 20-15,8-9 5 16,27-26-15-16,13-4-15 16,28-16-19-16,8-9-3 0,13-18 0 15,0-19 1-15,13-24 1 16,2-15 0-16,18-17-1 15,3-14 1-15,-11 2-2 16,-3 4 2-16,-32-4 24 16,-2 10 11-16,-20-2 14 15,-11 2 7-15,-12 6-13 16,-15 3-8-16,-14 13-8 16,0 6-3-16,-10 16-3 15,10 13 1-15,-4 26-3 16,-5 9-3-16,12 27-11 15,1 4-3-15,20-9-6 16,18 0-1-16,21-16 0 16,-2-15 0-16,15-4 0 15,-8-13-1-15,3-10 0 16,10 2 4-16,-6-12-20 0,2 2-12 16,-3-10-85-16,1 1-49 15,-10-10-73-15,1-2-62 16,-12-2-90-16,-7-13 236 15</inkml:trace>
  <inkml:trace contextRef="#ctx0" brushRef="#br0" timeOffset="117465.35">15949 16159 1154 0,'-13'-23'562'0,"8"23"-194"16,1 0-15-16,8 22-120 15,-1 12-24-15,1 24-82 16,-1 18-32-16,5 23-57 16,-3 6-16-16,6 10-14 15,1-2-3-15,2-11 1 16,4-7-10-16,3-18-62 16,3-6-39-16,2-19-123 15,0-9-47-15,-1-17 172 16</inkml:trace>
  <inkml:trace contextRef="#ctx0" brushRef="#br0" timeOffset="117644.34">16383 16618 1159 0,'20'-16'549'0,"-6"13"-214"0,-6 7-61 15,-5 12-96-15,-2 13-58 16,-9 16-77-16,5 7-14 15,0 9-30-15,1-6-18 16,4-11-9-16,0-7-25 16,10-23 34-16</inkml:trace>
  <inkml:trace contextRef="#ctx0" brushRef="#br0" timeOffset="117822.4">16424 16384 1496 0,'1'-76'590'0,"1"6"-399"16,-1 7-82-16,-10 29-40 16,5 10-33-16,-6 10-68 15,10 12-44-15,0-5-138 16,1 6 167-16,-1 1-6 16</inkml:trace>
  <inkml:trace contextRef="#ctx0" brushRef="#br0" timeOffset="118167.76">16901 16475 739 0,'13'2'436'0,"-4"0"-85"16,-11-7-64-16,1-1-16 16,-9 1-67-16,-11 2-38 15,3 14-55-15,-7 13-24 16,5 22-35-16,0 9-15 15,-7 11-16-15,18 2-8 16,3-12-13-16,7-7 0 16,21-21 0-16,-12-14 5 15,14-21 12-15,4-12 3 0,-1-22 8 16,3-11 6-16,-7-12 14 16,-2-1 14-16,-2 6 22 15,-2 14 6-15,-4 15-1 16,-3 12-10-16,-6 13-22 15,-4 7-15-15,-7 9-21 16,-4 3-11-16,-4 6-43 16,-2-5-26-16,6 3 80 15,1-5-86-15,16-20 65 16</inkml:trace>
  <inkml:trace contextRef="#ctx0" brushRef="#br0" timeOffset="119007.55">17141 16145 1305 0,'15'-38'593'0,"-13"12"-248"0,-1 5-90 16,1 7-66-16,-2 11-34 15,-2 16-53-15,0 11-7 16,-2 35-35-16,3 17-11 16,-3 34-22-16,2 13-8 15,5 8-11-15,1-3-3 16,11-19-1-16,0-16-3 15,5-29-1-15,-1-13-1 0,-7-26-2 16,-1-9-1-16,-7-20-6 16,1-11-3-16,-2-30-2 15,-1-9 2-15,8-31 7 16,-9-12 3-16,10 3 4 16,-1 3 1-16,-5 25 0 15,15 15 2-15,-3 21 0 16,3 9 2-16,6 21 4 15,-5 6 1-15,-3 20 2 16,-1 9 2-16,-11 14 1 16,-6 6 1-16,-10 12-3 15,-8 2-4-15,-5 8-23 16,-4 2-14-16,-3-8-56 16,5-1-42-16,-1-22-105 15,6-15-83-15,11-21-131 16,2-20-81-16,15-16 92 0,0-14 92 15,11-17 186-15,7-5 136 16,8-19 78-16,8-5 46 16,7-7 101-16,-1-3 37 15,5-2 63-15,2 1 5 16,0 2-12-16,-6-1-12 16,-15 15-58-16,-6 11-28 15,-23 16-48-15,-2 17-19 16,-8 19-23-16,-14 11-14 15,-9 30-33-15,-13 15-14 16,-11 31-26-16,-2 18-7 0,6 16-7 16,11 5-4-16,20-5-6 15,17-8-2-15,26-23-8 16,12-14-2-16,29-28-11 16,5-21-3-16,18-31 2 15,5-16 2-15,-1-25 14 16,6-4 6-16,-11-10 7 15,-8-1 5-15,-16 16 19 16,-22 11 6-16,-30 36 35 16,-15 23 11-16,-28 41 7 15,-1 23 3-15,-4 30-30 16,4 7-14-16,8 0-24 16,3-12-8-16,17-22-12 15,11-14-3-15,21-20-4 16,10-4-16-16,25-8-45 0,3-9-25 15,30-8 142-15,11-11-545 16,20-11 404-16</inkml:trace>
  <inkml:trace contextRef="#ctx0" brushRef="#br0" timeOffset="120401.03">18155 16568 599 0,'7'1'308'0,"-5"-1"6"16,-1-4-59-16,7 11-19 15,2 5-8-15,2 22-83 16,4 15-24-16,-9 17-44 16,-3 12 2-16,1 3-3 15,-11-5-5-15,3-16 5 16,-2-11-4-16,-7-20 1 15,3-5 1-15,-18-21-49 16,-2-7 9-16,-2-37-27 0,5-17-20 16,12-11 9-1</inkml:trace>
  <inkml:trace contextRef="#ctx0" brushRef="#br0" timeOffset="120724.21">18495 15910 1280 0,'4'6'570'16,"-1"4"-278"-16,2 16-149 16,-3 17-16-16,-2 27-46 15,-1 20-19-15,-5 29-16 0,2 5-11 16,0 5-20-16,0-8-4 16,1-18-2-16,1-9-29 15,4-18-60-15,2-6-69 16,5-16 84-16</inkml:trace>
  <inkml:trace contextRef="#ctx0" brushRef="#br0" timeOffset="121086.46">18674 16507 825 0,'29'-11'444'0,"-24"18"-71"15,-1 16-56-15,-3 15-104 16,-1 16-42-16,0 25-88 15,-6 4-18-15,8 14-19 16,5-3-8-16,3-19-15 16,9-17-7-16,1-24-15 15,2-18-2-15,2-24-8 16,4-3 9-16,-3-27 31 16,0-7 16-16,-1-12 44 15,-1-11 8-15,2 4 2 16,1 5-4-16,1 14-15 15,-4 12-9-15,-5 24-13 16,-1 14-7-16,-3 27-12 0,0 17-5 16,-6 20-12-16,-2 9-6 15,-9 9-8-15,-5 5-3 16,-1-1-38-16,-13-9-28 16,-7-12-47-16,-8-17-10 15,-12-25 72-15</inkml:trace>
  <inkml:trace contextRef="#ctx0" brushRef="#br0" timeOffset="121323.45">18301 16288 1473 0,'-19'-29'601'0,"8"14"-361"15,-13 0-98-15,0 6-88 16,3 8-26-16,-11 1-102 16,3 4 207-16,9 21-131 15</inkml:trace>
  <inkml:trace contextRef="#ctx0" brushRef="#br0" timeOffset="121835.75">18121 16785 1024 0,'29'-46'575'16,"-28"32"-137"-16,-2 11-158 15,-8 0-53-15,-3 7-98 16,2 7-35-16,-1 2-43 16,3 2-17-16,3 4-20 15,1 0-6-15,4 9-7 16,4 5-1-16,8 9-17 0,4 6-9 15,1 0-14-15,4-4-1 16,-13-13 16-16,1-7 11 16,-7-14 21-16,-10-10-1 15,-1-5-44-15,-11-10-29 16,-4-6-57-16,4 1-34 16,0-12-64-16,2 0-387 15,5-12 425-15</inkml:trace>
  <inkml:trace contextRef="#ctx0" brushRef="#br0" timeOffset="122295.98">18234 16342 696 0,'-2'3'397'16,"1"5"-35"-16,2 0-115 15,-3 1-4-15,6 6 11 16,-4 1-25-16,5 10-32 16,-3 9-29-16,-1 12-55 15,-1 9-21-15,0 12-28 16,10 5-16-16,-3 12-27 16,0 2-9-16,17 1-9 15,-10-11-1-15,9-9-2 16,5-8 0-16,-8-19-1 0,10-4-1 15,-8-24-6-15,-2-10-8 16,-7-11-47-16,-10-13-33 16,-8-11-118-16,-10-13-102 15,-5 2-142-15,-7-7-18 16,-2 2 95-16,-5 7 145 16,-3-10 326-16,-1 5 109 15,10 5 93-15,7 1-2 0,12 13-73 16,7 6-30-16,3 7-15 15,7 4-7-15,-2-1-34 16,15 5-20-16,-3-5-46 16,0 0-8-16,12 7-50 15,-7-3-23-15,13 6 13 16</inkml:trace>
  <inkml:trace contextRef="#ctx0" brushRef="#br0" timeOffset="124698.19">13596 17104 737 0,'-59'-8'329'0,"39"-15"-105"16,5 0-41-16,-8-5-4 15,9-5-6-15,9-5-47 16,0 0-19-16,8-1-34 15,3 0-12-15,-1 10-21 16,3 5-10-16,-1 13-11 16,1 13-1-16,4 16 1 15,7 12 1-15,1 23-1 16,2 3-3-16,-9 10 1 16,-4-7 0-16,-9-8 3 15,-5-5-2-15,-3-12-2 0,-1-3 1 16,-3-11 0-16,1-7 1 15,-12-16-1-15,1-13-1 16,-4-19 9-16,4-4 3 16,-2-17 4-16,1 1-2 15,13 0-14-15,6 0-4 16,23 14-5-16,6 3-1 16,5 15 1-16,0 8-2 15,-2 13 1-15,0 6-1 0,1 15 4 16,0 6 1-16,-5 9 10 15,-1 9 8-15,-7-1 12 16,-7 3 5-16,-11-11-1 16,-6-5-6-16,-11-10-8 15,-3-9-4-15,-4-1-8 16,1-13-4-16,-5-18-7 16,-3-6-2-16,4-17-3 15,5-4-1-15,20-2 0 16,4-1-1-16,16 10 1 15,5 6 0-15,5 11 2 16,7 7-1-16,-3 16 2 16,-2 6-1-16,-4 16 2 15,-3 9 1-15,-4 5 0 16,-7-3 17-16,-3-2-28 16,-4-2 8-16,-2-10-1 15</inkml:trace>
  <inkml:trace contextRef="#ctx0" brushRef="#br0" timeOffset="140560.81">13642 17145 524 0,'-4'2'272'0,"3"1"-66"15,-4 0-35-15,4-3-38 16,0 0-23-16,0 0-27 16,0-1-2-16,-1 0 5 15,-8 0 2-15,-3 0 6 16,-24 3-5-16,27-6-7 16,3 4-3-16,5 0-14 15,-4-6-8-15,7-2-20 16,-1-8-12-16,1-11-13 15,4 3-2-15,-5-10-2 16,6 1-1-16,-3 2 3 16,3 2 5-16,4 18 3 15,-3 9 3-15,6 22 0 16,-3 5-2-16,1 15-4 16,-3 1-1-16,-3-6-3 15,-3 6 0-15,-5-11 1 0,-6-1 1 16,-9-3 4-1,0-8 0-15,-4-6-5 0,-7-10 9 16,6-11 9-16,-8-10 2 16,2-6 4-16,8-1-10 15,2-4-17-15,11 2-7 16,9-3-3-16,6 4-1 16,13 1 0-16,3 4 1 15,7 3 1-15,1 1-1 16,-8 3 1-16,-1 7 0 0,-7 10 0 15,0 7 2-15,0 17 4 16,-4 2 2-16,-5 6 1 16,-7 0 2-16,-7-1-1 15,-5-2 1-15,-7-1 0 16,0-7 0-16,-8-10-1 16,11 1-1-16,-13-18-1 15,5-6 0-15,0-11-2 16,-9-16-1-16,26 2-4 15,5-3-1-15,15 3 0 16,6 2-1-16,2 0 1 16,1 6 0-16,-6 6-1 15,3 8-1-15,3 14 2 16,-9 8 0-16,7 18 3 16,-3 5 2-16,-8 7 2 0,9 5 2 15,-16-9 0-15,-2 0 1 16,-10-8-1-16,-4-10 0 15,1-5 2-15,-1-9-1 16,-5-14-3-16,2-3-2 16,-5-13-3-16,2-7 0 15,11 0-2-15,-2-4 0 16,12 2-3-16,9 5-1 16,2 4 4-16,9 2 0 15,-2 2 2-15,5 2-1 0,0 5-1 16,6 5 1-16,-2 11 1 15,-8 8 2-15,-2 12 3 16,-6 5 2-16,-11 7 1 16,-1 7 1-16,-11 4-1 15,-7-5-1-15,-3 2 0 16,-4-8-1-16,1-10 0 16,1-5 0-16,4-17-3 15,4-12-4-15,4-20-2 16,1-10-3-16,13-10-3 15,2 0 2-15,9 4 6 16,13 9 3-16,-3 13 4 16,1 11-1-16,0 22-1 15,-9 9 5-15,-5 10-34 16,-1 9-29-16,-2-8 33 16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7" units="cm"/>
          <inkml:channel name="Y" type="integer" max="17402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2" units="1/cm"/>
          <inkml:channelProperty channel="Y" name="resolution" value="1000.1149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06T21:54:43.469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12478 4624 1332 0,'-18'16'562'0,"-3"0"-295"0,7-4-178 15,24-3-83-15,3-9-7 0,9-9 20 16,10-8 18-16,18-13 27 47,12-5 14-47,23-3-13 0,19 2-17 0,16 2-29 0,3 9-10 0,19 0-10 15,-2 10-3-15,17 16 2 16,18 7 2-16,2 11 0 16,5-5 2-16,7 0-2 15,-2-5-4-15,12-2-1 16,8-4 1-16,7-7 6 15,8-3 4-15,1 6 9 16,-4 5 2-16,-9 14-2 16,-6 6 0-16,-24 5-11 15,-12 6 6-15,-20 2 26 16,-24-1 8-16,-20 5 8 0,-16-5-3 16,-30-7-25-1,-5-7-5-15,-27-10-1 0,-9-9 5 16,-17-4 8-16,-15 1 1 15,-31-11-1-15,-14 3-6 16,-34-1-12-16,-21 8-2 16,-28 10-1-16,-23 8 1 0,-27 10 1 15,-14-8 0-15,-22 2-1 16,-8-10-3-16,-9-14-3 16,-3-3 0-16,4-13-1 15,-3-4 1-15,6-3 2 16,2-2-3-16,3-5 0 15,14 2 1-15,-4 4-3 16,12 2 0-16,-2 9 6 16,4 2 5-16,26 6 6 15,-1 1 2-15,41-10 4 32,13 1-3-32,28-10-1 0,22-2 0 0,25-3-8 15,12-3-5-15,27 7-5 16,10 1-4-16,18 9-11 15,14-1-4-15,30 2-1 16,8-1-1-16,42 4 1 16,15 2 0-16,31 0-3 15,27-3-1-15,33-2 10 16,13 0 6-16,27 4 3 16,-6 8 0-16,16 10-7 0,1 16-1 15,6 8 5-15,10 11-2 16,-11 4 2-16,5-2 2 15,-3-4 3-15,4-8 6 16,0-6 3-16,-6-8-2 16,3-1-4-16,-16-7 1 15,-7-9 4-15,-8 1-1 0,-15-2 1 16,-6-1-2-16,-28 2-3 16,-12 1 1-16,-26 4 0 15,-13 3 2-15,-33 0 3 16,-9-1 2-16,-31-7 2 15,-11-1 0-15,-22-4 4 16,-16-4 3-16,-26-9 2 16,-16 0-2-16,-29-7-9 15,-14 0-6-15,-41 9-6 16,-22 0-1-16,-31 7 2 16,-33 2 0-16,-14 12 0 15,-13 11 0-15,-23 6 1 16,-1 5-1-16,-6-4 1 15,-5-5 0-15,-8-4 0 16,11-6 1-16,-26-3-2 16,19-4 2-16,-6-1 0 15,1-4 1-15,8 1 2 16,-10-1-2-16,10 4 0 0,-17 4-3 16,22 1 1-16,7 2 1 15,22 0 2-15,20-3 0 16,13 2-1-16,17 1-3 15,28-5 0-15,19 2 1 16,37-4 0-16,15-1-1 16,35 0-1-16,22 3-6 0,38 5-2 15,24 7 3-15,38 5 6 16,28 2 5-16,41-1 1 16,14-1-2-16,45-7-3 15,9-4 0-15,40-1 0 16,14-3 2-16,25-7 0 15,15-1-1-15,18-16 4 16,18-3-1-16,13-2-41 16,6-3-22-16,0 1-49 15,6 4 43-15,9 11 37 16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7" units="cm"/>
          <inkml:channel name="Y" type="integer" max="17402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2" units="1/cm"/>
          <inkml:channelProperty channel="Y" name="resolution" value="1000.1149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06T15:35:03.696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15341 11193 540 0,'-21'16'219'0,"9"-10"-102"15,8 2-9-15,6-6 41 16,6-4 11-16,3-8 0 15,6 2-13-15,1 4-29 16,0 2-18-16,0 9-38 16,5 11-11-16,4 6-25 15,0 1-5-15,4 5-2 16,0-6-1-16,4-10-4 16,6-2-3-16,23-12-2 15,3-6 0-15,23-11 0 16,9-3-3-16,7-3-2 15,12 3-1-15,1 10-1 16,0 4 2-16,-3 13 4 0,-2 1 2 16,2 7 12-16,-1-2 2 15,6-5 6-15,9 5 0 16,3-10-7-16,8 0-4 16,14-2-5-16,-4-5 1 15,9-5 1-15,-2-8 1 16,11 6 1-16,2 4 6 15,6 1 14-15,4 6 25 16,-11-6 10-16,1 3-6 0,-13 0-16 16,-1 7-26-16,-13-3-16 15,-13-1-4-15,-17 0-6 16,-18-6-19-16,-14 2-71 16,-5-2-42-16,-5 11 74 15</inkml:trace>
  <inkml:trace contextRef="#ctx0" brushRef="#br0" timeOffset="10657.77">10026 8552 587 0,'0'15'269'0,"0"5"-125"15,10 1-23-15,1-4 9 16,10-3-27-16,2-3-17 16,11-3-17-16,-1-4 4 15,9-4 6-15,6-3 1 16,6-2-9-16,6 2-13 15,16 11-25-15,-3-1-11 0,7 9-8 16,-1 5 0-16,-7-1 3 31,10 0 1-31,17-1-4 0,6-3-1 0,8-11 11 16,6-1 6-16,2-10 17 16,3-5 5-16,3-2 1 15,2-4 0-15,0 5-8 16,-3 0-3-16,5 10-4 15,2 4 2-15,0-2 12 16,2 0 7-16,22-7-6 16,-5-1-8-16,7-9-18 15,12-1-10-15,-19-8-7 16,-2-5-2-16,-5 8-1 16,-16 2 0-16,-17 7-2 15,-10 7 0-15,-24 10-1 16,-7 6-14-16,-5 15-76 15,-4 6-55-15,-7 9 81 16</inkml:trace>
  <inkml:trace contextRef="#ctx0" brushRef="#br0" timeOffset="20826.48">16076 14526 765 0,'118'62'290'0,"-59"-49"-231"0,4 6-4 16,13 3-7-16,0 2 9 15,23 0 20-15,9-3-4 16,11-4-18-16,8 1-8 16,8-12-16-16,4-6-9 15,9-5-12-15,10-11-2 16,1-7 3-16,3-3 1 0,9-7 2 16,8 7 5-16,10-5 18 15,-7 2 8-15,4 1 12 16,-2-3 0-16,-17-2-15 15,1 2-9-15,-10-3-15 16,-15-1-5-16,-9-2-7 16,-6-2 1-16,-10-10 0 15,-3-4 0-15,-4-12 3 16,2-6 0-16,-8-2-2 16,-1 0 1-16,-13 8-2 15,-11 2 0-15,-25 0 4 16,-10 3 2-16,-19-2 7 15,-9 3 3-15,-12 7 16 16,-7-2 5-16,-17-1 0 16,-9-4-4-16,-6 0-20 15,-12-11-8-15,-10 0-8 16,-3 2-3-16,-19-3-1 0,-3 10-1 16,-9 0-2-16,-6 6-2 15,-18 3 0-15,-7 4 0 16,-15 9 2-16,-9 0 3 15,-10 9 2-15,7-1 1 16,-16-1-1-16,-6 2 0 16,8 0-2-16,-12 2 2 0,-3 1 7 15,7 2 3 1,-15 1 1-16,3 4-2 0,4 6-5 16,-9 2-1-16,9 3-2 15,-11 3 0-15,-1 0-2 16,-1 1-1-16,-13 3 0 15,17 4 1-15,-11 8 2 16,9 4 6-16,19 11 16 16,-7-5 8-16,26 4 3 15,8 1-4-15,8-1-18 16,4 6-8-16,14 7-6 16,2 2-3-16,10 9-1 15,7 6 1-15,6 7-1 16,11 6 0-16,18 7 0 15,15 4 0-15,12 6-1 16,26-28 1-16,0 1 3 16,10 46 1-16,12 7 0 15,20-14 4-15,16-12-2 0,7 2-2 16,28 4 15-16,8-1-4 16,21 3 3-16,5 0 0 15,14-8-8-15,7-1-2 16,7-19-3-16,16-7-1 15,1-12 0-15,10-6 1 16,26-8 11-16,-4-9-8 16,24-14-52-16,8-7 432 0,13-7-307 15</inkml:trace>
  <inkml:trace contextRef="#ctx0" brushRef="#br0" timeOffset="23407.54">19679 15658 1011 0,'-2'-21'380'0,"-12"-3"-243"16,-3 0-46-16,-4-9-8 15,-6-1 2-15,-9-5-27 16,-5 1-9-16,-15 2-6 16,-7 0 4-16,-2 10-1 15,-13-1 0-15,-18 3-14 16,-8 3-6-16,-14 1-14 15,0-1-6-15,-3 3-6 16,-12 3 2-16,-8 3-1 16,-18 2 1-16,-18 4-2 15,5 0 9-15,-27 9 21 16,6 8 6-16,-9 5 17 0,-7 6-4 16,6 2-15-16,-13 4-7 15,15 7-13-15,-2-3-7 16,14 2-4-16,8-5 0 15,11 1 0-15,8 1-1 16,8 0-1-16,11 5-1 16,9 3-1-16,4 0-1 0,6 5 0 15,4-1 0-15,12 7 0 16,9 3 2-16,24-2 2 16,17-1 1-16,24-5-1 15,10-5-4-15,18-1-11 16,10-14-2-1,1 2-1-15,19 23 1 0,23 13 3 16,7-6 2-16,9-1 1 16,9-1 2-16,16 3 3 15,3-1 2-15,14-4 2 16,13 1-1-16,17-7 0 16,14-3 1-16,17 0 0 15,3-4 0-15,4-3-1 16,11 5-1-16,3-1 1 15,4-3 1-15,13 1-3 16,-6-5 1-16,17-8 5 16,-7-1 4-16,20-10 1 15,-3-4-2-15,10-7-5 16,6-4-1-16,-2-3 2 0,-1-4 4 16,-1 1-2-16,2-1 1 15,-15 0-2-15,9 1 2 16,-20 0 0-16,-3-8-2 15,-10 0 1-15,-4-7-3 16,-13-14 2-16,-4-1 2 16,-14-11 1-16,-10-4 2 15,-23-3 0-15,-8 4 0 0,-22-3 3 16,-16-3 2-16,-19-4 4 16,-12-6 0-16,-18-3 2 15,-12 6 1-15,-17 3-1 16,-14 1 1-16,-29-3-5 15,-5 2-4-15,-28 3-5 16,-17-2-2-16,-27 8-3 16,-14 4-1-16,-26 7 0 15,-7 11-1-15,-13 6 0 16,-13 7 1-16,6 4 0 16,-4 1 1-16,12 7 0 15,8-5-1-15,9 3-13 16,14 0-16-16,6-2-35 15,8 3-29-15,11 9 57 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7" units="cm"/>
          <inkml:channel name="Y" type="integer" max="17402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2" units="1/cm"/>
          <inkml:channelProperty channel="Y" name="resolution" value="1000.1149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06T16:54:03.598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6603 17373 940 0,'0'-1'401'0,"0"0"-202"16,0 0-69-16,0 0-69 16,2-1-14-16,10-2-34 15,0 2-7-15,28 1-5 16,-35 10-1-16,4 3 0 15,4 2 1-15,-2 0 0 32,5-2 1-32,-8 0 40 0,-1-1 22 0,1 0 37 15,0 3 13-15,5-1-24 16,3 8-16-16,-1-5-29 0,1-1-9 16,-3 3-11-16,-5-8-4 15,3 9-5-15,-3-2 0 16,5 2-4-16,2 0 0 15,1-7-2-15,2-4 2 16,1-1 14-16,3-5 9 16,4-1 12-16,2-1-1 0,7-3-13 15,3 7-9-15,4 7-16 16,-1 2-2-16,-2 5-3 16,-2-3-2-16,-1-5 1 15,3-2 0-15,-2-9-2 16,6-8 1-16,1 0 0 15,1-1 0-15,15 3 1 16,-1 2 2-16,4 5 3 16,-18 5 1-1,-23-3 3-15,1 0-1 0,59 16 3 16,6 1 1-16,7 0 0 16,-22-11-2-16,-4-4-5 15,-4-4-2-15,-10-3-3 16,-4 2-1-16,3-2 0 15,6 3 0-15,10 6 1 16,-2 2 0-16,-4 1-1 16,-1 5 0-16,-6 3 2 15,1-1 1-15,5 7 3 0,8-3 1 16,-2-6 2-16,4 0-2 16,-3-10-4-16,-5-4-2 15,0 0-2-15,3-4 1 16,8-5 0-16,3 3 1 15,0-1 0-15,-2 1-1 16,-7 5 1-16,-1-2-2 16,12 1 1-16,0-2 0 15,2 0 0-15,-3-3-1 0,-7-4 2 16,5 0-1-16,14-6 2 16,-1-3 1-16,-3 3-1 15,-1-3 0-15,-16 4-1 16,9-1 0-16,6 1-1 15,-2-2 0-15,4 3 1 16,-3-3-1-16,-7 0 2 16,10 6-1-16,6 1-1 15,-3 1 0-15,2 6 0 16,-8-7 0-16,-4 3 0 16,3 6 1-16,-1-2-1 15,1 4-1-15,-4-3 2 16,-2 1 1-16,2 0 0 15,4 3 0-15,-16-1 0 0,12 0-1 16,-2 2 1-16,-8-2-1 16,19 0-1-1,-8 1 0-15,4-1 0 0,-12 2 0 16,3 2 1-16,-6-4 0 16,-6 2 0-16,13-2 0 15,-7-2 0-15,4-1 1 16,-6-2 0-16,-2 0 1 15,0 5-1-15,-2 0 0 0,9-3-3 16,1 6 0-16,1-6 0 16,-7 2 0-16,-6 6 0 15,-1 0 1-15,-3 8 1 16,10-2 5-16,6 3 7 16,-11-6 1-16,6-2 1 15,-2 2-3-15,-10-2-5 16,11 1-1-16,-8 0-2 15,3-5 0-15,-2 1-2 16,-1-3 0-16,-9-4 2 16,-6 3-1-16,-6 1 2 15,-2 0 1-15,0 1 0 16,-5 3-1-16,-6-4-1 16,-5 4-1-16,-10 1-1 15,-3-5-1-15,-5-5 0 16,-3-5 2-16,-4 1 1 15,-6 0 0-15,-7 4 1 16,-1 4-1-16,-7-10 0 0,-6 4 0 16,4 0-3-16,-5-4 1 15,2 5-2-15,4-1 0 16,-13 0-1-16,-1 2 1 16,-12 1 0-16,-4 1 0 15,-8 1 0-15,2 2-1 16,4 2 0-16,0-1 0 0,4 2 2 15,-3-3-1-15,-5 1-1 16,1-1 2-16,4-6-2 16,3 1 0-16,6-5 0 15,-1 4 0-15,2 1-1 16,7 4 1-16,-11 5 0 16,-3-4 2-16,-5 4-1 15,-6-2 1-15,8-5 0 16,4 0-1-16,5-6-1 15,1 3 0-15,3 0 0 16,-2 6 0-16,-8 2 0 16,-5 0 1-16,-2 1-1 15,-1-6 1-15,9 3-1 16,-3 0 1-16,8 7-1 16,0 2 1-16,-19 1 0 15,-2-3-1-15,-9 3 0 16,-5 0 0-16,17 3 0 0,6 4 0 15,-4-15 0-15,0-3 0 16,-6-7 0-16,-2-10 0 16,6 12 1-16,6 0-1 15,-3 3 1-15,7 1-1 16,-15 2 1-16,-5 3 0 16,-2 1 0-16,-7 5 0 15,11 1 0-15,4-6 0 16,-2 0-1-16,-3 1 0 0,-8-9 1 15,-1 3-1-15,10-3 0 16,3-1 0-16,-3 1 0 16,-5 3 0-16,-9 1 0 15,0-4 0-15,6 9 0 16,4-3 0-16,2 5 0 16,-5 2 0-16,-7 0 0 15,1 1 1-15,12-3 1 16,3 0-1-16,-2-7 1 15,2 2-1-15,-10-2 1 16,3-3 0-16,9 3 0 16,7-4 0-16,12-3 0 15,-9 2 0-15,-3-4 1 16,-3 6 0-16,-13 3-1 16,10-3 0-16,1 0 1 15,13-1 0-15,-5-3 5 0,-1 8 0 16,0-3 0-16,-13-3 0 15,9 0-4-15,2-12-1 16,12 8 0-16,-1-1-1 16,2-5 0-16,-7 8 0 15,-10-3-1-15,1 8 1 16,-3 2 0-16,5 0-1 16,5 1-1-16,-4-8 2 0,0 3-2 15,-7 4 1-15,-8 0-1 16,6 10 0-16,-2-5 0 15,7-1 0 1,3 1 1-16,-5-2-1 0,-6 4 0 16,-3-1 0-16,-2 1 0 15,9 2 0-15,0-8 0 16,4 9 0-16,-5 1 0 16,-2-5 0-16,0 9-1 15,-4-14 0-15,15 1-1 16,-2-2 0-16,6 1 1 15,0 9 0-15,-4-3 1 16,0 7 0-16,7-2 0 16,9-2-1-16,8 4-2 15,2-7 0-15,15-1-3 16,3-1 1-16,12-9-32 16,0-6-26-16,4-13-74 0,3-7-54 15,5-12-15-15,21 0 109 16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7" units="cm"/>
          <inkml:channel name="Y" type="integer" max="17402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2" units="1/cm"/>
          <inkml:channelProperty channel="Y" name="resolution" value="1000.1149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06T15:37:12.342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10205 12333 587 0,'17'20'224'0,"8"-9"-141"15,3-4-2-15,5-10 45 16,3-5-1-16,4-9-5 16,3-6 1-16,12-10-15 15,2-6-9-15,-1-12-20 0,2-4-11 16,-9-15-21-16,0-5-7 15,3-18-11-15,2-2-2 16,8-15 0-16,0-7 3 16,7-3 2-16,-8-14 0 15,-4-5-1-15,1-6-4 16,-3-11-8-16,8-2-3 16,9-6-8-16,-1 3-2 0,-12-4 0 15,-6 3 2-15,-18 6 1 16,-7 2 0-16,-3 12 8 15,-5 0 7-15,-8 9 10 16,-1 5 5-16,-4 12 2 16,-1 7-4-16,-3 8-1 15,1 3 0-15,-5 4 0 16,2 3-2-16,0 13-6 16,3 11-2-16,2 15-5 15,-4 9 2-15,1 16-2 16,-1 7-2-16,-1 20-6 15,3 7-5-15,3 18-6 16,1 3 0-16,6 16 0 16,0 9 1-16,5 17 0 15,0 12 1-15,1 1 0 16,2-1 0-16,-10-13 1 16,7-7 2-16,-10-17-21 0,-3-10-38 15,0-15-91-15,-11-8-87 16,-14-6 139-16</inkml:trace>
  <inkml:trace contextRef="#ctx0" brushRef="#br0" timeOffset="188.64">11436 9003 825 0,'18'-7'441'0,"10"-10"-73"16,2-12-103-16,4-7-84 15,5-2-49-15,-16-14-80 16,2-2-16-16,3-9-20 16,-1-7-5-16,6-1-54 15,5 3-55-15,-9 5 62 16</inkml:trace>
  <inkml:trace contextRef="#ctx0" brushRef="#br0" timeOffset="587.12">12289 7640 713 0,'1'2'326'0,"-1"9"-118"16,3 7-28-16,7 13-45 15,2 7-11-15,8 13-41 16,7 9-12-16,6 16-7 15,2 12 3-15,-5 17-3 16,-2 8-9-16,-11-3-20 16,-5-5-9-16,2-14-6 15,-10-11-1-15,3-19-34 16,-5-10-34-16,0-17-145 16,3-15 123-16</inkml:trace>
  <inkml:trace contextRef="#ctx0" brushRef="#br0" timeOffset="1021.73">12817 7795 630 0,'-2'-17'367'0,"-2"8"-64"16,-5 13-101-16,-5-4-25 16,-7 11-49-16,-3 8-16 0,-8 7-24 15,0 14-6-15,-6 8-5 16,2 3 1-16,6 1 5 16,-4-4 3-16,9-5-3 15,0-1-4-15,-6-11-15 16,12 1-7-16,0-8-12 15,5-4-7-15,16 1-12 16,2-9-7-16,17 4-8 16,8 0-2-16,7-4 0 15,10 4 1-15,0-11-2 16,-1-5-1-16,5-1 0 16,-1-3-1-16,3 4 2 15,4 0-2-15,-7-3-14 16,-1 1-22-16,-14-2-74 15,-4 7-50-15,-6 1 374 0,-3 11-206 16</inkml:trace>
  <inkml:trace contextRef="#ctx0" brushRef="#br0" timeOffset="1417.14">13224 8858 817 0,'10'19'405'15,"0"-10"-98"-15,-3-11-54 0,-2-8-15 16,-2-6-33-16,0-20-55 16,0 0-23-16,1-20-33 15,-4-11-9-15,0-10-14 16,0-11-9-16,0-8-21 16,4 6-10-16,9 17-15 15,4 8-3-15,6 24-1 16,0 7 1-16,-1 14 1 15,-8 6 1-15,0 14-2 16,-1 6-2-16,1 15-4 16,6 12-2-16,-1 15-1 15,-3 8-1-15,6 8 2 16,-5 3 2-16,-7-4 0 16,6-3-1-16,-9-9 0 15,6-7-1-15,5-8-1 16,-7-6 1-16,2-9-13 15,-6-6-25-15,-1-4-67 0,0 0-52 16,-6-7-113-16,-3-2-178 16,-2-10 294-16</inkml:trace>
  <inkml:trace contextRef="#ctx0" brushRef="#br0" timeOffset="1592.62">13352 8638 709 0,'-19'11'400'0,"-2"-3"-77"0,8 2-87 15,3-6-20-15,8 1-53 16,6-3-31-16,10-6-40 16,4-5-13-16,15-14-33 15,2-9-16-15,6-9-36 16,3-1-43-16,-8-4 463 16,0 4-328-16</inkml:trace>
  <inkml:trace contextRef="#ctx0" brushRef="#br0" timeOffset="1919.55">13295 7510 1121 0,'7'-5'482'15,"11"6"-246"-15,7 0-49 16,11-3-15-16,6-5-35 16,9-10-47-16,4-7-12 15,8-1-31-15,-3-6-14 16,-3 3-16-16,2 7-8 0,-18-9-47 15,8 10-36-15,-15-2-109 16,-6 4-76-16,4 8 162 16</inkml:trace>
  <inkml:trace contextRef="#ctx0" brushRef="#br0" timeOffset="2145.42">13748 6995 953 0,'-9'5'458'0,"0"12"-141"15,1 6-18-15,4 12-44 16,-1 6-45-16,4 17-99 16,-2 9-28-16,2 17-45 15,1 4-17-15,3 5-13 0,2-4-1 16,4-7-6-16,1-10-29 15,6-7 360-15,3 3-258 16</inkml:trace>
  <inkml:trace contextRef="#ctx0" brushRef="#br0" timeOffset="8079.03">16427 12683 188 0,'-12'22'123'0,"-9"-3"-6"16,-5-3-11-16,-4 4 19 15,-14 0-1-15,-5 1-7 16,-1 4-5-16,-7 1-60 0,8 6-11 15,-3-2 6-15,0 2 7 16,-15-6 14-16,7 2 2 16,-9-5 6-16,-1-7 5 15,12-7 6-15,-9-9 0 16,11-12-19-16,0-5-14 16,-2-10-27-16,3-2-11 15,-6-4-9-15,1 2 0 0,2-5-2 16,-1 4 3-16,8-6 12 15,5-8 5-15,10 0 7 16,5-8-4-16,8-2-10 16,5 0-5-16,5-10-5 15,10 0-1-15,3-7-4 16,7-12-3-16,9-7 0 16,1-6-1-16,11-5 0 15,-4 3 1-15,2 7 1 16,-5 7-1-16,-5 9 0 15,4 14 0-15,1 11-4 16,2 6-1-16,6 6-2 16,6 4 2-16,11-3 3 15,8-2 0-15,4 1 2 16,-1-6 1-16,1 4-1 16,-2 3 0-16,1 8 0 0,3 8-1 15,6 8-2-15,3 7 0 16,4 2 0-16,-7 1 0 15,-4 4 1-15,-1-1 1 16,5 2 0-16,1 3 1 16,4 3 0-16,-2 4 0 15,-7 5-1-15,-3 6 1 16,-10 5-2-16,-3 3 1 0,-7 2 1 16,-1 4 0-16,-4 5 0 15,1 1 0-15,1 1 1 16,-3-2 0-16,-2-1 0 15,-3 2 0-15,-11 4 0 16,-1 0 0-16,-12 1 2 16,-1 5 0-16,1 0-1 15,-11-3 2-15,3 5 0 16,-3-4 0-16,-5-1 0 16,0 5 0-16,-9-5-1 15,-8 5 0-15,-8-3 0 16,-2 1-1-16,7 1 1 15,0-4-2-15,8 1 1 16,1-2-1-16,-2-5 0 16,0 2 1-16,-2-6-1 15,1 0 1-15,2-1 0 16,-1-2 1-16,7 0-1 16,-10-5 1-16,-2 2-1 0,4-1-1 15,-15-3 0-15,7 2 1 16,-2-3 0-16,-3-2 0 15,0-4 1-15,1 2 1 16,-5-7 1-16,2 3-1 16,-4-3 0-16,-4 0-1 15,-4-2-20-15,-3 2-33 16,1-2 27-16,2-1-1 0</inkml:trace>
  <inkml:trace contextRef="#ctx0" brushRef="#br0" timeOffset="9995.79">12586 8886 511 0,'-20'3'242'0,"18"25"-54"0,-5 5-37 15,-6 3-21-15,3 5-2 16,-5 3-29-16,2 5-10 16,5 9-13-16,-1 1-6 15,-1 11-17-15,12 7-11 16,-5 15-12-16,1 8-2 16,1 9-4-16,-6 4-1 15,14-3-5-15,7 4-3 16,-1-3-6-16,2-3 0 0,-7-10-4 15,-4 1 1-15,10-5 7 16,3 0 3-16,4 3 4 16,3-9 3-16,-2 1-4 15,2-4 1-15,3 5 10 16,-1 3 6-16,7-3 5 16,0-5-1-16,12-5-13 15,1-6-8-15,6-10-11 16,2-3-2-16,-8-13-1 15,4-9 1-15,-3-7 1 16,-1-7 2-16,10-2 3 16,2 1-1-16,6-3 2 15,3 1-2-15,-1-4-2 16,-3 2 0-16,1-5 0 16,-3-1 2-16,10-6 6 0,8-5 3 15,-3-6 0-15,2-6 0 16,-6-4-7-16,-9-5-2 15,4-2-4-15,-1 4-1 16,-3 0-2-16,3 9-1 16,-15-2 1-16,-2 4-2 15,-15 2 1-15,-5 0-1 16,-5 3 1-16,-7-5 0 16,-5 1 0-16,-3 4 1 15,-7 2 0-15,-2 10 1 0,-9 15 1 16,-6 5 0-16,-9 19 1 15,0 8 0-15,-13 5 0 16,-1 8-1-16,-11 5 0 16,-4-1 0-16,6 4-3 15,-4-7 1-15,14-8-1 16,4-11 0-16,8-15-8 16,4-12-18-16,5-17-81 15,3-14-51-15,4-23 68 16,5-10 17-16</inkml:trace>
  <inkml:trace contextRef="#ctx0" brushRef="#br0" timeOffset="10209.76">14035 11509 806 0,'10'-20'443'0,"0"3"-111"16,8 8-93-16,3 4-21 15,1 15-40-15,1 11-20 16,1 22-47-16,1 14-25 16,0 3-47-16,3 6-16 15,2-2-23-15,9-7-38 16,11 1-66-16,4-11 378 0,17-6-237 16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7" units="cm"/>
          <inkml:channel name="Y" type="integer" max="17402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2" units="1/cm"/>
          <inkml:channelProperty channel="Y" name="resolution" value="1000.1149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06T15:37:55.048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18882 12355 168 0,'-7'1'139'15,"-2"-4"32"-15,3 0-10 16,6 1-30-16,2 2-16 16,-2 0-16-16,0 0-13 15,4 4-20 1,16 15-12-16,33 32-23 0,-25-31-7 15,7-3-4-15,10-2 2 16,11-7 7-16,10-4 4 16,6-3 2-16,-3-3-2 0,2-2-11 15,5 0 2-15,12 3 12 16,-4 0 7-16,3 1 6 16,-3 0-5-16,-9-5-19 15,12 0-7-15,-3-6-9 16,6 2-2-16,-4-3-2 15,-10-3-1-15,3-1 1 16,-3-5 2-16,2-3 14 16,0-6 8-16,-9-2 11 15,-8-6 3-15,-11-2 0 16,-2-6-1-16,-4-2-4 16,1 3-1-16,4-1-6 15,0 6-5-15,-6 0-3 16,-5 2 2-16,-15-4 1 15,-6-3 1-15,-7-1-2 16,0-5-4-16,-1-3-8 0,-2 5-1 16,-2 1-3-1,-5 5 1-15,-3 7 3 0,-11 0 1 16,-3 4 2-16,-7 0-1 16,-5 7-5-16,3-1-3 15,-14-2-2-15,0-1-2 16,-8-7 0-16,2 3-1 15,5 8-1-15,3 3 0 0,0 6-1 16,-2 1 0-16,-2 3 0 16,-7 3 0-16,-10 5 0 15,-2 1 0-15,-4-5 1 16,7 3-1-16,6-7 2 16,0-4-1-16,7 1 1 15,-5-5-1-15,0 3-2 16,-7 4-3-16,-6 8-3 15,2 6-1-15,-3 12 1 16,7 4 0-16,-5 5 4 16,4 0 2-16,-12-8 1 15,0 6 1-15,8-7 1 16,-4 0-1-16,16 3-1 16,2-5 0-16,-2 2 0 15,5 2-3-15,2 0-1 16,-7 5-3-16,-4 10 0 15,-6 4 0-15,-3 13 2 16,2 1 1-16,4 1 1 0,5 3 1 16,7 0 0-16,4-2 1 15,4 0-1-15,-2-3-1 16,3 1-3-16,1 5-1 16,5 12 0-16,3 10-1 15,9 15 1-15,3 5 0 16,12-4 2-16,3-12 5 15,21-18 2-15,17-11 2 0,19-13 1 16,10-3 0-16,5-16-1 16,-4-3 0-16,5-2 3 15,3-6 5-15,8 0-28 16,6-4-43-16,5-8 40 16</inkml:trace>
  <inkml:trace contextRef="#ctx0" brushRef="#br0" timeOffset="7396.55">14863 12917 600 0,'-21'38'280'0,"-18"-2"-91"16,-9-3-76-16,0-6-53 15,-8-5 13-15,-6-2 8 16,1-1 0-16,-26 0 6 15,-9 2-9-15,-13 5-21 16,-11 2-12 0,2 11-14-16,-2 2-1 0,-1 2 7 0,2-6 10 15,3-8 21-15,3-12 5 16,7-17 2-16,-1-8-10 16,17-19-22-16,-9-6-11 15,-3-11-18-15,-2-7-3 16,0-6 5-16,17-2 4 15,-2-7 7-15,4-4 3 16,7-7-2-16,1-4-4 16,19-17-8-16,11-4-4 15,10-17-6-15,9-8-2 0,2-16-3 16,0-9-1-16,6-9-1 16,-2-6 0-16,5-4-1 15,7 6 1-15,-2-2 0 16,5-1-1-16,14 4 5 15,-5-2 4-15,16 0 9 16,-5 5 3-16,-1-1-2 16,11 1-1-16,-7 1-5 15,-1-8-3-15,6 4-1 16,-4 4-2-16,-3 3-1 16,9 12 1-16,-10 10 0 15,-1 2 0-15,-3 10 2 16,-1 6 0-16,-3 13 0 15,-3 2 0-15,1 22 1 16,-7 8-1-16,-1 10-1 0,-1 11-2 16,-1 12-4-16,0 7-2 15,5 18-8-15,1 5-15 16,1 16-53-16,3 9-30 16,0 20-126-16,-3 11-84 15,1 20 204-15</inkml:trace>
  <inkml:trace contextRef="#ctx0" brushRef="#br0" timeOffset="7711.46">12017 9043 414 0,'-9'69'228'0,"13"-12"-11"16,3-11-33-16,6-17-27 16,-5-13-5-16,0-22-30 15,0-13 3-15,-9-31 30 16,-2-14-3-16,-10-27 3 15,-4-11-10-15,4-17-37 16,-4-5-15-16,13 14-33 16,6 13-19-16,8 38-22 15,6 18 0-15,0 21-4 16,-1 7 1-16,6 13 0 16,0 5-4-16,6 12-1 15,4 6 0-15,-2 13-2 16,5 2-2-16,0 4 6 15,2-2-20-15,6 0-66 16,2-6-47-16,10-4-153 0,0-4-336 16,7-10 415-16</inkml:trace>
  <inkml:trace contextRef="#ctx0" brushRef="#br0" timeOffset="8649.68">11550 7851 779 0,'0'-28'300'16,"0"18"-199"-16,4 10-3 16,-4 15 1-16,4 16-18 15,0 17-37-15,-4 9-15 16,1 13-19-16,1 9-3 0,3 16-3 15,-4 0 2-15,4 8 16 16,0 2 8-16,2 8 9 16,1 7 2-16,-7 10-12 15,3 4-4-15,-13 0-3 16,5 6 0-16,-3 2 6 16,-10 0 4-16,5-2 5 15,0-8-2-15,1-2-8 16,2 1-4-16,8-4-4 15,-3 1 0-15,0-2-3 16,-2-2 0-16,-5 4-2 16,-7 3 8-16,-3 3 18 15,-1-1 4-15,-3-4 3 16,4-3-8-16,2-11-16 16,2 2-5-16,-2-5-4 15,2-2-2-15,0 0-2 0,-2-7-2 16,1-2-1-16,-1 0 2 15,-2-8 4-15,0-1 1 16,3-5 1-16,-4-1 0 16,3 1-3-16,-2 0 2 15,-5-3 1-15,-4-1 2 16,-8-12 3-16,-4 0 3 16,-1-14 5-16,3-3 0 0,4-8 3 15,-5-14 0-15,-3-8-2 16,-2-14-2-16,-5-10-9 15,2-2-4-15,-17-7-8 16,3 10-3-16,0 6-3 16,2 3-1-16,15 5-2 15,5-1-1-15,9-4-56 16,1-6-43-16,9-7-112 16,1-9-62-16,3-5-262 15,9 2 344-15</inkml:trace>
  <inkml:trace contextRef="#ctx0" brushRef="#br0" timeOffset="9089.07">10685 12891 675 0,'-10'-4'359'15,"4"6"-55"-15,-3 5-89 16,-7 1-86-16,0 8 0 0,-8 6-35 16,-8 1-13-16,1 10-18 15,-13-1-7-15,1 4 4 16,4 4 6-16,3-8 20 15,4 5 7-15,7-2 4 16,5 0-10-16,10 5-33 16,3-2-10-16,7-2-20 15,6-6-3-15,7-2 5 16,8-3-1-16,14-5 2 16,14-2 1-16,20-6-3 15,0-2-4-15,8-2-4 16,-10-4-4-16,-10 0-3 15,1 1 2-15,-13 0-27 16,-5 4-35-16,-3 4-69 16,-3 3 402-16,-5 1-238 15</inkml:trace>
  <inkml:trace contextRef="#ctx0" brushRef="#br0" timeOffset="10603.58">8813 13238 594 0,'-15'-10'288'0,"7"-6"-51"15,-3-6-27-15,7 1-13 16,2 4-15-16,5 5-49 15,6 5-9-15,3-1-19 16,10 4-10 0,8 1-28-16,8 0-15 0,15 0-18 15,11-1-4-15,10-5-6 16,7-4-2-16,11 3 8 16,6-1 2-16,18 5 21 15,1 1 7-15,-1-2-7 16,-3 1-1-16,-14 0-24 0,-8 0-9 15,-12 5-6-15,-17-2-2 16,-21 5-16-16,-7-1-28 16,-17 2-47-16,2 7 16 15,-3-4 28-15</inkml:trace>
  <inkml:trace contextRef="#ctx0" brushRef="#br0" timeOffset="12801.5">13826 5961 1019 0,'5'1'389'0,"-4"35"-203"16,5 16-60-16,3 21 33 15,1 11-4-15,-1 20-45 16,12 11-8-16,8 16-12 16,0 6-12-16,-1-2-30 15,-5-7-8-15,-9-21-18 16,-3-13-19-16,2-25-50 16,-9-17-30-16,6-24-85 15,-1-16-9-15,3-28-34 16,0-14-32-16,-2-32-132 15,3-14 228-15</inkml:trace>
  <inkml:trace contextRef="#ctx0" brushRef="#br0" timeOffset="13144.76">14362 6073 735 0,'42'-54'374'16,"-17"19"-81"-16,-10 8-19 15,-7 13-7-15,-6 10-31 16,-4 8-61-16,-11 6-33 0,-18 8-55 15,-9 3-16-15,-24 10-19 16,2 8-5-16,1 18-11 16,-3 1-3-16,16 15-7 15,3 3 2-15,13 4 15 16,3-2 4-16,7-9 6 16,3-8-3-16,9-12-12 15,11-5-5-15,13-11-6 16,10-1-2-16,12-12-3 15,5-3-3-15,14-13-4 16,4 0-3-16,15-9-6 16,3-5-3-16,-4 2-7 15,-3-2-21-15,-15 1-62 16,-6 9-38-16,-6 13-114 16,-6 5-98-16,-6 26-254 15,-2 10 363-15</inkml:trace>
  <inkml:trace contextRef="#ctx0" brushRef="#br0" timeOffset="13458.91">14734 7407 821 0,'5'46'444'16,"6"-17"-81"-16,1-10-44 15,4-18-72-15,1-16-24 16,-2-18-51-16,-1-13-18 16,-5-21-45-16,-2-11-29 15,0-29-32-15,-2-11-9 16,8-8-10-16,1 2-6 15,1 20-2-15,12 17 3 0,-14 23 3 16,2 17 2-16,-1 24-4 16,-7 7-3-16,6 18 3 15,2 10 1-15,1 22-1 16,3 12-2-16,11 23-9 16,-1 10-3-16,8 5-4 15,-2 5-1-15,4-5-2 16,-6-9-1-16,-2-9-28 15,1-12-22-15,-17-20-55 16,3-7-23-16,-12-13 334 16,-17-10-184-16</inkml:trace>
  <inkml:trace contextRef="#ctx0" brushRef="#br0" timeOffset="13629.69">14845 7109 1436 0,'15'19'616'15,"8"-4"-340"-15,5-7-42 16,12-8-43-16,1-6-51 16,1-14-57-16,2 2-26 15,-10-12-42-15,4 3-34 16,-8-6-51-16,5-2 330 16,-15-9-220-16</inkml:trace>
  <inkml:trace contextRef="#ctx0" brushRef="#br0" timeOffset="13913.76">14779 5578 1365 0,'-3'-28'608'16,"7"-1"-331"-16,28-1-78 16,2-2-21-16,21 8-74 15,1-4-31-15,5 7-29 16,5 2-11-16,-3-1-18 16,0 0 0-16,-9-3-35 0,-2 4-36 15,-15 1-73-15,-5 4 366 16,-15-9-204-16</inkml:trace>
  <inkml:trace contextRef="#ctx0" brushRef="#br0" timeOffset="14103.28">15019 4980 1365 0,'-8'30'590'0,"7"7"-341"16,1 15-20-16,4 16-67 15,-3 9-68-15,3 20-61 16,-1-4-12-16,6 1-13 16,5-1-29-16,8 0 357 15,5 1-258-15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7" units="cm"/>
          <inkml:channel name="Y" type="integer" max="17402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2" units="1/cm"/>
          <inkml:channelProperty channel="Y" name="resolution" value="1000.1149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09T16:27:32.198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13457 5949 1200 0,'0'-27'483'0,"8"42"-297"15,5 14 6-15,-12 26-9 16,1 17-14-16,0 23-47 15,-4 10-9-15,4 19-37 16,-2 2-19-16,-1 1-21 16,-2-8-8-16,0-12-8 15,-3-13-8-15,2-21-34 16,-3-12-27-16,5-28-108 16,7-15-12-16,13-36 97 15</inkml:trace>
  <inkml:trace contextRef="#ctx0" brushRef="#br0" timeOffset="386.82">14166 5952 1048 0,'-18'22'482'0,"-17"13"-210"15,-1-3-28-15,-11 18-55 16,-1 5-31-16,-12 6-34 16,-7 4-15-16,2-4-20 15,-5-6 3-15,15-4-7 16,5-1-4-16,8-9-1 16,15-1-6-16,11-2-6 15,8-1-5-15,10 2-14 16,1-3-5-16,10-3-14 15,7-3-8-15,13-6-12 16,5-1-5-16,9-8-3 16,8-4 1-16,2-3-16 15,1-7-15-15,-5-1-45 16,1 0-34-16,-2-5-70 16,-3-5-58-16,3-15-75 0,-2-7-47 15,1-17 223-15</inkml:trace>
  <inkml:trace contextRef="#ctx0" brushRef="#br0" timeOffset="669.89">14541 6547 661 0,'6'-4'475'0,"-8"4"11"15,-12 6-182-15,-8 4-40 16,-13 7-79-16,-4 6-31 16,-16 5-23-16,-2 3-11 0,3 3-40 15,6-5-18-15,22-6-19 16,12-7-6-16,22-13-4 15,14 5 1-15,23-5 3 16,9 2 4-16,-1 11 3 16,-4-4 10-16,-18 15-7 15,-16 2 3-15,-13 12-7 16,-11 3-12-16,-11 0-1 16,-5 0-8-16,-21-13-8 15,1-4-9-15,-4-17-34 16,6-9-33-16,19-13 6 15,7-5 211-15,10 3-123 16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7" units="cm"/>
          <inkml:channel name="Y" type="integer" max="17402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2" units="1/cm"/>
          <inkml:channelProperty channel="Y" name="resolution" value="1000.1149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06T15:39:18.746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15211 9204 976 0,'12'34'347'0,"-16"12"-216"16,-5 7-13-16,-18 0 38 0,-2 2 27 15,-11-6-29-15,-2-6-5 16,-7-7-7-16,0-4-8 15,-9-10-13-15,-13-6-9 16,-17-7-24-16,-3-2-16 16,-3-3-25-16,3-4-7 15,-7-4-11-15,2-8-2 16,-5-15-7-16,11 0-3 0,19-16-4 16,-8-6-1-16,3-11-4 15,-4-9 1-15,-10-8-3 16,9-8-2-16,3-13-3 15,-3-4-1-15,7 0-2 16,3-5 2-16,4 1 2 16,12 2 2-16,12-6 0 15,8 7 1-15,10 1-3 16,10 0-2-16,-3 1 2 16,-2 0-2-16,-1 10 4 15,-9 4-11-15,6 15-39 16,-2 10-26-16,3 20-93 15,-2 10-34-15,5 25-150 16,11 9-75-16,10 22 272 16</inkml:trace>
  <inkml:trace contextRef="#ctx0" brushRef="#br0" timeOffset="338.9">13102 8496 912 0,'6'17'447'0,"-7"-10"-150"16,-2-17-91-16,-3-7-21 16,-10-25-62-16,-2-10-29 15,-7-26-2-15,-7-13 11 0,5-13 9 16,10 1-9-16,14 7-26 16,12 15-14-16,7 18-6 15,-3 8-2-15,5 14-3 16,-6 2-3-16,3 8-8 15,2 5-8-15,2 9-12 16,4 7-6-16,11 18-10 16,6 17-1-16,7 30 2 15,3 13 0-15,4 21 0 16,-3 0 1-16,-7-7-13 16,0-4-30-16,-3-21-74 15,-1-10-57-15,-1-17-121 16,-6-8 172-16</inkml:trace>
  <inkml:trace contextRef="#ctx0" brushRef="#br0" timeOffset="1007.43">11713 7863 623 0,'1'-4'352'15,"3"-1"-67"-15,0 9-70 16,-1-1-13-16,-3 4-62 16,-1 7-39-16,-2 17-41 15,-2 11-6-15,-2 30-11 16,-4 16-1-16,-3 30-1 16,-7 6 1-16,-14 13 18 15,12 13 13-15,-11-8 14 16,-8 7 3-16,-3-1-9 15,-20-18-15-15,-4-10-23 0,-4-4-9 16,9-7-14-16,0-2-3 16,-2-8-2-16,4-14 0 15,-6-26-1-15,4-13-1 16,5-24-6-16,3-12-14 16,8-17-45-16,0-8-19 15,8-12-55-15,7-6-18 16,-4-13-20-16,8 0-14 15,10-3-20-15,2-1-27 0,21 3-96 16,3-3-140-16,12-3 298 16</inkml:trace>
  <inkml:trace contextRef="#ctx0" brushRef="#br0" timeOffset="1293.17">10637 9316 480 0,'12'-1'313'0,"-6"16"-39"15,0 13-41-15,-12 10-59 16,-2 8-33-16,-4 14 10 15,0 2 2-15,-4 4 4 16,2 2-1-16,3-11-12 16,1-5-9-16,3-13-20 15,4-8-10-15,0-3-18 16,1-5-9-16,2 3-15 16,5 4-7-16,5 1-10 15,8 3-4-15,13-2-7 16,0-3-1-16,22-13 1 15,4-8 0-15,27-16-6 16,5-8-4-16,1-10-9 0,-5-4-4 16,-14 2-21-16,-6 2-31 15,-1 4-56-15,4 9-10 16,7 15 57-16</inkml:trace>
  <inkml:trace contextRef="#ctx0" brushRef="#br0" timeOffset="3911.54">19965 8804 1019 0,'8'-23'370'0,"5"4"-298"15,14 8-47-15,7 3-1 16,11 17 1-16,-5 3 6 16,-2 6-5-16,4 2 0 15,-1-2 5-15,16 6 7 16,8-1-1-16,24-1-14 16,2-1-4-16,14-7-5 15,6-4 0-15,10-2 11 16,6-2 5-16,8 7-1 15,5 4 0-15,-8 10-12 16,5 5-5-16,-5 2 1 0,4 2 1 16,2-6 7-16,-3-4 2 15,11-11 5-15,-5-8 5 16,3-15 8-16,5-2-3 16,-3-14-5-16,4-2-7 15,-4-3-12-15,-2-5-3 16,-11 5-3-16,-13 0-2 15,-20 4 0-15,-9 4 0 0,-18-2 3 16,-3 9 0-16,-22-2 7 16,-13 5 8-16,-24 2-22 15,-21-4 450-15,-30 19-341 16</inkml:trace>
  <inkml:trace contextRef="#ctx0" brushRef="#br0" timeOffset="16398.21">10386 16172 1471 0,'-30'-4'539'15,"0"0"-440"-15,-23-9-44 16,2-15-25-16,16-7-3 16,12 1 2-16,10-2-3 0,5 0-18 15,12 4-5-15,9 3-9 16,1 5-6-16,19 8-5 16,5 4 0-16,20 5 4 15,13 2 4-15,21 5 11 16,4-1 7-16,20 0 10 15,8 1 1-15,12-2 0 16,12 2 0-16,23 4-5 16,-6-3 0-16,11 3-7 15,7-2 0-15,-9-3-3 16,2 2-1-16,-6 2 0 16,-10-1-1-16,-10 7 0 15,0-2 1-15,-20 2 3 16,-12 0 4-16,-17-7 2 15,-18-4 1-15,-12-5 0 16,3-2 0-16,-25 0 3 16,-12-1 6-16,-31 0 12 15,-30 2 1-15,-21 8-3 16,-13 5-7-16,-21 12-15 0,-3 6-3 16,-26 4-2-16,-8 2 1 15,-16-5 5-15,-6-3 4 16,-12-3 9-16,-5 1 5 15,-10-6 7-15,-1 1-1 16,-2-7 3-16,2 0-4 16,2 5-8-16,4-5-4 15,24 5-10-15,-8-4-2 0,15-8-5 16,10 1-1-16,14-3-4 16,17-3 0-16,20 3 4 15,8-2 1-15,10-4-2 16,22 6-3-16,18-6-18 15,11 2-8-15,33 7-3 16,9 1 0-16,25 5 13 16,7-3 5-16,18-4 3 15,20-2 2-15,22-7-1 16,10-4 1-16,29-5 1 16,2 1 1-16,27-3 0 15,10 5 1-15,5-4 1 16,9 2 1-16,0-1 0 15,1 2 0-15,-10 3 3 16,-4 3-1-16,-27 1-4 16,-9 3-43-16,-6-1-79 0,-11-2 80 15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7" units="cm"/>
          <inkml:channel name="Y" type="integer" max="17402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2" units="1/cm"/>
          <inkml:channelProperty channel="Y" name="resolution" value="1000.1149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06T15:39:41.387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11058 8328 756 0,'-3'13'321'16,"2"-6"-173"-16,3 4-38 16,8-2 13-16,8-1 5 15,2-4-6-15,11-4-6 16,0-3-8-16,10-4-29 15,2-3-14-15,9 1-18 16,8 9-6-16,10 0-13 16,1 8-5-16,9-1-13 15,0-2-4-15,15 0-3 16,22 1-2-16,20-7 3 16,12-1-1-16,18-7 0 15,1-8 1-15,20 6-4 16,4-5 7-16,-2 8 8 0,5 8 6 15,-12 3 25-15,7 6-1 16,-4 6-1-16,-5 2-3 16,11 1-20-16,-6-2-3 15,15-4-7-15,8-7-2 16,1-7-2-16,4-3-2 16,-5-7 0-16,1 7 1 15,-8-2 19-15,3-2 11 0,-8 8 20 16,-6-2 2-16,-5 4-10 15,-12 0-8-15,-12-4-9 16,0 2 2-16,-8-6 2 16,2 4 2-16,-7 3-1 15,-8-6-4-15,-17 3-8 16,-12-1-4-16,-13 1-8 16,-13 1-2-16,-17 2-3 15,-8 6-1-15,-25-2-1 16,-11-3 1-16,-10-2-12 15,-5-4-26-15,-4-2-14 16,-1 7-400-16</inkml:trace>
  <inkml:trace contextRef="#ctx0" brushRef="#br0" timeOffset="6677.13">3167 10053 408 0,'-18'7'161'0,"10"-8"-69"16,2-3 15-16,10-8 40 16,3-4 6-16,5 2-16 15,3-2-3-15,1 6-11 16,-1 2-20-16,3 8-34 31,-1 5-13-31,4 7-24 0,2 0-6 0,6 4-3 16,6 1 2-16,10-5 6 15,2-3 4-15,8-5 5 16,5-3-3-16,9-3-7 16,12 3-4-16,10 3-5 15,6 8-3-15,3 7 0 16,1 3-1-16,7 6-3 15,-2 0 0-15,7-3-2 16,4-6-1-16,15-5 8 0,7-9 20 16,20-5 15-16,7 1-2 15,-2-6-14-15,10-4-23 16,7 0-12-16,-3-1 5 16,21-3 10-16,0 1 4 15,7-4 8-15,6-5-3 16,5-2-7-16,-3 2-4 15,-4-1-10-15,0 5-1 16,-8 2 1-16,6 3 1 16,-17 5 0-16,-8 2 1 0,-17 4-2 15,-18 5 0-15,-14 5 1 16,-10 3 9-16,-15 2-20 16,-10-5-44-16,-11-3 35 15</inkml:trace>
  <inkml:trace contextRef="#ctx0" brushRef="#br0" timeOffset="7775.91">13982 9697 730 0,'-36'-9'253'0,"20"-9"-216"15,6 3 6-15,7 1 11 16,5 5 3-16,15 9 8 16,4-4-5-16,27 7-2 15,8 0 7-15,18 2 11 16,21 5 3-16,6-7 17 15,13 1 1-15,21 0-9 16,0 0-4-16,17 5-28 16,17 3-10-16,11-1-4 15,8 3 2-15,29 1 11 16,-2-2 9-16,27 2-4 16,9-9-10-16,12-1-4 15,19-2-5-15,-1 1 6 0,7 3 6 16,6 3 3-16,-7-2-1 15,-10-1-15-15,-8-1-15 16,-22-3-15-16,-11-1-4 16,-12 7-4-16,-9-2 3 15,-14-1-44-15,0 0-40 16,-12 3 50-16</inkml:trace>
  <inkml:trace contextRef="#ctx0" brushRef="#br0" timeOffset="21512.81">3447 10194 448 0,'-19'-3'160'0,"0"0"-81"16,-1 2 13-16,-3-1 61 16,0-6 25-16,6-1-21 15,6-1-15-15,6-8-47 16,10 5-22-16,6-1-26 16,5 2-11-16,4 6-18 15,-10 1-4-15,15 9-10 0,1 4-2 16,5 4 0-16,9-1-1 15,3-2-1-15,-2-7-1 16,16-3-2-16,10-6 2 16,5-10 19-16,7-5 7 15,3-7 10-15,-1 1 0 16,8 3-17-16,3 3-6 16,0 8-9-16,6 4-3 15,-1 6 0-15,0 3-1 0,14 0 1 16,0 1-1-16,12-3-3 15,7 0 11-15,10-5 2 16,1-5 1-16,11 1-1 16,-3 0-10-16,-4 6-4 15,4 0 0-15,4 5 3 16,-4 0 2-16,0 1 0 16,11 5 0-16,-9-1-3 15,0 3-2-15,13-3 0 16,-7-4 0-16,4 1 1 15,12-1 1-15,-11 0 1 16,-7 0 1-16,5 3 1 16,-16 0 1-16,-9 2-1 15,1 2 1-15,-17 1 1 16,2 3 1-16,-11 0 15 16,1 1 7-16,-2 0 16 15,-3-3 9-15,-7 0-3 0,-13-1-4 16,-20-2-8-16,-13 1-6 15,-12 0-1-15,-10-2 2 16,-17 1 11-16,-8-4 16 16,-14 0 9-16,-9-2 0 15,-14-1-11-15,-9-1-19 16,-19-4-20-16,-7 2-5 0,-21-1-6 16,-6 2-2-16,-20 4 0 15,-8 0 1-15,-12 5 2 16,-9 1-1-16,-2 0 1 15,-10 3-1-15,-8-3-1 16,2 1 1-16,-21-3-2 16,-1-1 0-16,-8-2-1 15,-10-2 0-15,10 1 1 16,-9-1-1-16,9 1 0 16,1 3 0-16,-6-4 0 15,13 1-1-15,-10-2-1 16,10-2 0-16,4-1 0 15,-10-1-1-15,17-5-3 16,-3-1 3-16,5 2 1 16,13 0 2-16,17-3 5 15,8 0-2-15,18-3-3 16,5-1-1-16,12 2 0 0,13-1-1 16,13 2 0-16,8-1-1 15,13 2-2-15,8 3-1 16,17-1-2-16,10 6-3 15,11 0-8-15,6-3-5 16,17 7-4-16,10-4-1 16,20 4 7-16,6 2 2 15,15-2 4-15,9 2 1 16,17-4 1-16,14 2 0 0,16-1-1 16,2-4 0-16,21 3 2 15,7-5 0-15,18 2 3 16,10-4 7-16,10-3 7 15,14 4 0-15,4 6-2 16,7 2-4-16,4 4-6 16,-3 2 3-16,2 0 5 15,2 5 2-15,-1 1 2 16,-9 2-1-16,0 1-1 16,-12-1 0-16,-4 5-1 15,-5-3-2-15,-18 0 1 16,2 0-1-16,-20-2 1 15,-7 0 1-15,-3 1 7 16,-11-3 0-16,-9 0 3 16,-8 0 2-16,-18-1-59 15,-10 0-55-15,-12 4 63 16</inkml:trace>
  <inkml:trace contextRef="#ctx0" brushRef="#br0" timeOffset="41506.39">13804 9677 330 0,'-3'25'204'0,"11"7"16"16,5-5-2-16,8 0 2 15,9-6-25-15,14-8-54 16,3-6-19-16,19-6-45 15,5-1-15-15,20-4-27 16,10 0 0-16,9 4-14 16,0 3-7-16,5 9-4 15,6 7-10-15,2 2-1 16,8-1 1-16,12-2 9 16,4-4 6-16,22-7 3 0,20-6 2 15,1-9-9-15,14-2-4 16,5-2-1-16,4 3 1 15,3 2 2-15,-8-1 0 16,6 8 4-16,-16-4 1 16,5 5 2-16,-1-1 1 15,-10-1-5-15,-2-1-1 16,-16-2-4-16,1 0 1 16,-17-4-1-16,-7 3-2 0,-11-1 0 15,-9-2 0-15,-21 1 5 16,-10 1 1-16,-23 2 1 15,-20 2 2-15,-17 6 3 16,-12-4 0-16,-19 2 31 16,-9 1 10-16,-18-3 5 15,-9 1 0-15,-19 1-30 16,-9-1-11-16,-27-4-11 16,-12 3-2-16,-23-1-2 15,-10-5-2-15,-12 8 0 16,-11-1-1-16,-7 0-1 15,-13 9 0-15,-9-2-1 16,-7-6-1-16,-18 3 0 16,9-5 0-16,-17-3 0 15,6 1 2-15,-4-4-1 16,-5 1 0-16,5-9 0 16,-2 1 0-16,11-1-1 0,1-1 1 15,15 2-1-15,6 2 0 16,7-1 0-16,11-2 5 15,16 6 6-15,4-7 2 16,21 7-1-16,3-6-4 16,16 2-5-16,18 4-1 15,10-3 2-15,12 7 0 16,15 3 4-16,7-3 0 16,22 5-6-16,8 4-4 0,15 6-10 15,9 3-2-15,23 7 0 16,12 0 2-16,24 0 8 15,8-4 3-15,22 1 2 16,16-6-1-16,31 4 2 16,16 4-1-16,37-5 9 15,7 6 2-15,22-5-2 16,17 2 1-16,-3-2-5 16,30-2 1-16,6-3 0 15,1-2-2-15,27 3 0 16,-24 3-3-16,-5 0-1 15,-7 4 0-15,-13 5-27 16,-17 1-26-16,7 4-84 16,-18 5 212-16,15-4-84 15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7" units="cm"/>
          <inkml:channel name="Y" type="integer" max="17402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2" units="1/cm"/>
          <inkml:channelProperty channel="Y" name="resolution" value="1000.1149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06T15:40:42.188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9179 9043 984 0,'-3'-3'401'0,"2"3"-242"15,3 1-20-15,-2-1-8 16,0 0-25-16,0 0-26 16,21 6-14-16,45 26-6 15,-14-27-2-15,11-10-2 16,9-3-3-16,9-4-13 0,8-1-6 16,3 3-14-16,1 1-6 15,16 2-9-15,-8 3-1 16,-1 0 1-16,-4-1-1 15,-18 0 3-15,-2-1 4 32,-4-1 13-32,-4 0 5 0,-20 0 4 0,-7 2-1 15,-29 2-6-15,-9 1 3 16,-7 2 2-16,-9 0 0 16,-11 2-8-16,-17 1-7 15,-16-3-6-15,-17 1-3 0,-14-1 0 16,-7-4-2-16,-19-1-1 15,-1-1 1-15,-4 0-2 16,8 6 0-16,-1-1-1 16,4 2-2-16,3 4 0 15,1 2-2-15,25 8-1 16,9-2 1-16,11 1 2 16,5-3 0-16,15-3 4 15,7-2-2-15,27 0-4 16,11-1-2-16,29 1-2 15,17 4 1-15,23-1 4 16,15 3 2-16,27 2 2 16,3-3 0-16,15 0-3 15,3-4 0-15,0-4 0 0,2-3 0 16,0-4 1 0,2-4-1-16,-9-3 2 0,-2-1-1 15,-5-2 2-15,-3-1 0 16,-18 0-1-16,-3 1 2 15,-21 4-1-15,-19 0 1 16,-20 0 2-16,-17-1 7 16,-21 1 8-16,-6 1 1 15,-24-1-2-15,-5 7-5 0,-26 0-13 16,-15-2-1 0,-25 12-2-16,-19-3-1 0,-6 7 0 15,-12 3 1-15,-6 3 1 16,1-5 0-16,-9 0 1 15,21-3 0-15,1-7 1 16,6-2 0-16,19-2-2 16,0-1 0-16,30-1-1 15,17 3-1-15,23-1 1 16,15 0-4-16,21-1-4 16,9 3 1-16,28-2 0 15,12 0 5-15,16 0 1 16,10-4 2-16,8 1-1 15,12 0 0-15,10-1 1 16,6-1-1-16,2 0 2 16,2-2 0-16,-4 0-1 15,-3 0 1-15,-5 3-1 16,-10-1 1-16,-3 7 0 0,-6-1-1 16,-17 2 0-16,-7 1 0 15,-21 1 0-15,-9 2 1 16,-15-3 1-16,-9 0 2 15,-18 2 1-15,-8-3 2 16,-21-1-1-16,-10 0-1 0,-33 0-2 16,-15 1-1-16,-20 8-2 15,-6-1 0-15,-14 8-1 16,-7-1-1-16,2 4 0 16,-6 3-1-16,16 6 2 15,8-1-1-15,16 5 1 16,19-4-1-16,24-12 1 15,16 1-1-15,21-8-3 16,7-2-4-16,27 2-4 16,17-1 2-16,7-3 3 15,17 3 4-15,18-4 4 16,3-5 0-16,33-3 1 16,-1-2 0-16,9-6 0 15,3-1 1-15,-3-9 0 16,-5-6 0-16,-9-1 0 15,-3 1 1-15,-21 1 0 16,-4 2 0-16,-17 3 2 16,-13 2 2-16,-20 5 6 0,-15 1 0 15,-22 1-2-15,-18-2-4 16,-29 7-9-16,-15-1-4 16,-28 9-3-16,-10 8 0 15,-14 8 3-15,0 5 2 16,0 5 2-16,-4-1 1 15,4-3 1-15,-3 0 2 16,-2-3-3-16,6-3 0 16,19 0 0-16,3-4-1 0,31 2 2 15,8-6-1-15,20 4-2 16,13-1-1-16,26-4-9 16,15 3-1-16,29-7-2 15,17 3 2-15,28-3 9 16,11-4 5-16,23-9 1 15,7-3 2-15,18-12-1 16,3-3 1-16,7-6-2 16,0-4 2-16,-12 1-1 15,-3 1 1-15,-16 5-1 16,-7 8 0-16,-19 7-2 16,-10 1 0-16,-28 14 0 15,-16 1 0-15,-15 8-1 16,-13 4 1-16,-24 1 1 15,-13 2 1-15,-24 4 1 16,-13 2 0-16,-20-2 0 0,-6 1 0 16,-16 0 1-16,-7-1 0 15,-5-1-1-15,-1 1-2 16,4-3 0-16,12 3-1 16,16-3 0-16,10 3-1 15,21 2 0-15,3-9-1 16,27-5-2-16,11-1-1 15,39-10 0-15,22 3 3 16,52-5 7-16,17-8 5 0,41-6 1 16,15-10 0-16,30-8-4 15,14 0 0-15,0-2-18 16,6 2-38-16,-21 7-78 16,-5 4-534-16,-19 11 464 15</inkml:trace>
  <inkml:trace contextRef="#ctx0" brushRef="#br0" timeOffset="9541.79">2020 10880 564 0,'-4'0'314'16,"2"0"-82"-16,-2-7-57 15,8-1-13-15,3-5-28 16,5-4-10-16,11 5-16 16,1 1-4-16,8 6-17 15,3 3-6-15,2 0-9 16,5 4-7-16,8 6-11 0,2 2-8 16,5 2-13-16,1-2-9 15,-1-7-9-15,4 3-2 16,11-9 2-16,5-8 2 15,22 2 10-15,7-2 2 16,12 6-3-16,7 1-3 16,2 1-12-16,3 4-4 15,10 7 14-15,4 5 6 0,-1-1 3 16,4-1 1-16,2-5-15 16,2-3-1-16,7-2 1 15,7-5 1-15,5-8 1 16,4-5-4-16,11-5-3 15,-5-2-1-15,13 0-5 16,-8 1-1-16,0 6 10 16,4 4 7-16,-17 5 10 15,3 5 3-15,-9-3-8 16,-10 1-8-16,-12 2-8 16,-8 0-2-16,-26 1-2 15,-9-2-2-15,-13 3-17 16,-18 0-21-16,-4 4-67 15,-11 2-22-15,-24 10 70 16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7" units="cm"/>
          <inkml:channel name="Y" type="integer" max="17402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2" units="1/cm"/>
          <inkml:channelProperty channel="Y" name="resolution" value="1000.1149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06T15:41:12.646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15398 6107 652 0,'0'-27'311'0,"0"13"-116"15,-1 1-12-15,1 7-39 16,-14 1-18-16,-1 1-30 15,-3 2-10-15,-10 2-7 16,3 0-3-16,-10 6-9 0,-3 2-2 16,-3 11-11-16,1 8-11 15,-1 18-7-15,1 13-7 16,-1 10-6 0,-1 8-2-16,-7-4-3 0,-3-4-2 15,-7-1-4-15,-1-6-2 16,9-3-3-16,9 3-1 15,12-16-1-15,8-4-1 16,3-14-26-16,1-11-25 16,6-5-77-16,1-3-61 0,5-8 114 15</inkml:trace>
  <inkml:trace contextRef="#ctx0" brushRef="#br0" timeOffset="263.5">14512 6553 324 0,'-11'0'233'0,"-2"9"25"16,-2 3-46-16,-2 13-44 15,3 6-22-15,0 14 0 16,0 3 0-16,14 3 4 16,-7-2 7-16,7-14-16 15,14 5-12-15,-3-13-33 16,11-7-21-16,5-5-36 15,-3-12-7-15,4-8-12 0,2-6-4 16,1-11-4-16,3 0-12 16,1-4-56-16,3 1-38 15,-1 1-120-15,4-2 127 16</inkml:trace>
  <inkml:trace contextRef="#ctx0" brushRef="#br0" timeOffset="882.27">15418 6015 479 0,'-33'-25'255'16,"19"18"-37"-16,4 0-1 16,6 8-41-16,1 6-4 15,-3-2-32-15,1 4-21 16,-4-4-17-16,6 5-9 0,3 4-20 15,4 1-5-15,10 10-19 16,-3 4-4-16,8 17-6 16,3 11-1-16,0 17 2 15,2 2-2-15,-1 5-7 16,-1-3-4-16,2-12-13 16,1-1-2-16,0-18-2 15,-2-5 0-15,-3-17 0 16,0-3-1-16,-4-9-2 15,0 1-8-15,-4-7-41 16,-5-8-31-16,-1-1-66 16,-6-11-34-16,-7-5-117 15,-3 2-79-15,-7-15 235 16</inkml:trace>
  <inkml:trace contextRef="#ctx0" brushRef="#br0" timeOffset="1106.16">15478 6633 473 0,'-3'23'298'0,"3"1"-25"16,5 5-73-16,4-4-10 16,8 3-18-16,7 3 0 15,2-12-17-15,2 8-9 16,3-8-13-16,-3-2-13 16,2-9-15-16,-4-8-8 15,-1-6-19-15,-2-9-13 0,-5-8-21 16,1 0-13-16,1-12-17 15,-1-3-13-15,4 0-63 16,0-5-38-16,8 7 56 16</inkml:trace>
  <inkml:trace contextRef="#ctx0" brushRef="#br0" timeOffset="1987.17">6393 5621 408 0,'-2'0'255'0,"-3"4"-6"15,2 3-8-15,-6 4-33 16,-2 2-20-16,-7 8-24 16,-4 4-13-16,0 14-24 15,-2 2-14-15,-10 10-32 16,-5 3-11-16,-11 4-21 0,1 4-9 16,4 3-14-16,5 5-5 15,0-1-9 1,5 4-2-16,1-6 0 0,-2-9 2 15,5-5-33-15,-8-5-36 16,-1-12-103-16,0-1-68 16,5-12 137-16</inkml:trace>
  <inkml:trace contextRef="#ctx0" brushRef="#br0" timeOffset="2254.9">5697 6366 656 0,'8'18'302'0,"-10"7"-95"16,0 2 20-16,-2 2-3 15,-2 3-23-15,4 4-59 16,-2 4-16-16,-3 6-20 16,3 2-12-16,-5 2-22 15,5-7-9-15,4-9-20 16,2-8-9-16,3-17-11 15,4-2-4-15,10-11-3 16,2-8-2-16,9-11-8 16,3-9-25-16,4-9-85 0,2-2-64 15,7 1 96-15</inkml:trace>
  <inkml:trace contextRef="#ctx0" brushRef="#br0" timeOffset="2644.3">6329 5638 628 0,'-3'-7'356'0,"-1"5"6"15,0 2-116-15,4 7-25 16,-4 0-35-16,3 4-73 16,8 8-33-16,1 11-40 15,4 7-14-15,8 14-8 16,1 10 1-16,-3 9 3 16,5 5 3-16,0 9-1 15,-4 3 0-15,3-2-5 16,-3 7-2-16,-4-18-5 15,1-7-1-15,1-11 0 16,0-9-1-16,5-5-16 16,-2-5-32-16,0-10-91 15,-3-5-71-15,-9-14-63 0,-4-2 144 16</inkml:trace>
  <inkml:trace contextRef="#ctx0" brushRef="#br0" timeOffset="2923.34">6452 6524 858 0,'-18'-9'384'0,"10"7"-136"16,-2 0-35-16,0-1-22 15,3 1-33-15,9 3-82 16,0 1-31-16,-2-2-31 16,0 0-6-16,3 11 1 15,12 15 2-15,31 42 11 16,-28-25 10-16,-1 1 23 15,0-5 7-15,1-10-3 16,6-5 10-16,4-23 8 16,5-9-2-16,3-19 1 15,-3-15-20-15,3-6-35 16,-1-4-5-16,-5 1-41 16,8 4-36-16,-3 6 17 15,2 6 9-15</inkml:trace>
  <inkml:trace contextRef="#ctx0" brushRef="#br0" timeOffset="10363.92">6651 8544 534 0,'-9'-6'313'0,"6"-1"-28"16,1 2-30-16,-1-2-39 15,-2 4-25-15,-1-1-33 16,0 4-12-16,3 5-31 31,-2-1-10-31,-1 3-19 0,0 0-4 0,0 1-6 16,-1 0-2-16,2-2-1 15,2-1-4-15,3-1-9 16,1-1-4-16,-1-3-12 16,0 0-6-16,0 0-7 15,0 0-4-15,4 1-8 16,9 4-2-16,5 1-4 15,31 11-2-15,-25-13-2 16,6 1-1-16,-1-4-3 16,-4-2 1-16,14-3 2 15,-1-3 1-15,15-1 0 0,8-2 1 16,13 1-4-16,7 2 0 16,4 0-2-16,-1 4 1 15,-3 2 0-15,-2 1-1 16,16-1 2-16,0 0-1 15,4-3 1-15,-2 1 2 16,7 1 7-16,9 1 4 16,3-2 6-16,2-3 2 15,4-5-3-15,-1-3-2 0,1 0-5 16,-4 0-2-16,-15 1-2 16,-3-1 0-16,-17-2 0 15,-13-1-2-15,-19 1-3 16,-11 4 1-16,-9 6-18 15,-3 0-30-15,-13 7-72 16,-3 1-39-16,-7 11-571 16,-2 7 503-16</inkml:trace>
  <inkml:trace contextRef="#ctx0" brushRef="#br0" timeOffset="11527.31">4846 8799 734 0,'-14'0'365'15,"5"6"-112"-15,-2-2-49 16,12 6-49-16,6 0-6 16,4-10-8-16,10 1 6 0,8-6-3 15,9 1-16-15,22 4-29 16,9-8-23-16,20 8-38 15,9 0-13-15,0 0-14 16,-4 6-4-16,-9-3-3 16,-1 4 0-16,1-6-10 15,-10-1-23-15,-1 6-76 16,-9-4-27-16,-9 21 73 16</inkml:trace>
  <inkml:trace contextRef="#ctx0" brushRef="#br0" timeOffset="12954.15">15383 8769 594 0,'-8'4'289'16,"7"5"-110"-16,1-2-27 15,4 2 9-15,-2-6-6 16,1-4-8-16,3 1-24 15,-6-1-15-15,0 0-39 16,13-3-14-16,14-4-13 16,29-9-1-16,-12 17-1 15,7-5-2-15,13 5-3 16,10 3 2 0,15 3 8-16,7-1 7 0,11-7 20 15,13-1 4-15,15-18 16 16,15 4 3-16,20-9-4 15,5-1-4-15,18 11-20 16,1 1-12-16,-2 11-19 16,-5 0-5-16,-10 5-2 0,-3 3 0 15,-14 2-8-15,-14-2-3 16,-28-4-10-16,-13-1-3 16,-27-3 6-16,-15 0-13 15,-25 3-53-15,-14 3-35 16,-31 4-84-16,-10 3-18 15,-27-1 122-15</inkml:trace>
  <inkml:trace contextRef="#ctx0" brushRef="#br0" timeOffset="13688.56">13354 9005 474 0,'14'-8'246'0,"7"1"-62"16,1-2 6-16,-2-4 8 15,9 3-18-15,5 2-13 16,7-2-1-16,17 6-11 0,2-1-10 15,22 2-28-15,7 6-18 16,9 0-36-16,4 1-13 16,-5-4-17-16,11-1-9 15,-5-4-12-15,-4-4 1 16,-5-5 3-16,-9 1 3 16,1-9 10-16,3 6-23 15,-15-6-57-15,2 5-298 16,-12-3 237-16</inkml:trace>
  <inkml:trace contextRef="#ctx0" brushRef="#br0" timeOffset="17534.91">11167 8526 922 0,'2'-14'385'0,"12"-2"-218"16,14-7-17-16,2-3 17 0,17 5-23 15,14 6-28-15,17 6-33 16,10 3-15-16,4-1-17 15,-2-8-11-15,5-4-13 16,0-2-3-16,-2-3-9 16,-7-7 0-16,-22-8 0 15,-8-1 0-15,-15-2 1 16,-6 6 3-16,-19 9 16 16,-12 5 8-16,-27 8 5 15,-20 1-1-15,-17 10-20 16,-7 3-11-16,-25 14-16 15,3 14-3-15,-12 15 1 16,2 6 2-16,21 5 6 16,1-9 3-16,9-7-1 15,4-11 0-15,11-17 0 16,11 3-1-16,21-13-1 16,11 1-3-16,14 0-8 0,14 0-3 15,22-1-3-15,23 5 3 16,14-3 6-16,4-7 2 15,4-7 1-15,-11-7 1 16,5 1 1-16,-7-1-1 16,-13 2 2-16,-9-1 0 15,-25 2 1-15,-4 6 2 16,-20 1 8-16,-7 7 3 0,-24 0 4 16,-17 2-1-16,-25 4-9 15,-12-2-3-15,-7 16-7 16,-6-2-3-16,-8 16-4 15,7 11 0-15,7-3 2 16,15 2 0-16,27-13 3 16,5-7 0-16,17-12 3 15,9-4 2-15,15-11-2 16,8-6-1-16,32-10-2 16,16-6-1-16,37-11 1 15,20-5 3-15,20-10 2 16,6-1 0-16,-1-4 1 15,-13 1 0-15,-32 13 3 16,-18 6 1-16,-45 16 12 16,-12 6 3-16,-31 9-2 15,-19 8-4-15,-42 12-12 16,-23 8-10-16,-24 18-48 0,-3 9-22 16,-6 25 41-16</inkml:trace>
  <inkml:trace contextRef="#ctx0" brushRef="#br0" timeOffset="25879.47">7885 16100 1753 0,'-23'2'621'16,"13"-1"-538"-16,7-6-65 15,13-3-25-15,8 10-4 16,13-6 2-16,5 3 0 15,21-3-2-15,13 0 1 16,9 4 1-16,-17 1 0 16,2 1-2-16,59 6 0 0,35 12 0 15,-1 0 2-15,11 8 2 16,3 4 2-16,17 0-2 16,12 3 2-1,8 3 6-15,14-7 4 0,17-8 5 16,18-2 2-16,19-6-2 15,3 1 2-15,20-1 2 16,3 5 1-16,3 5 5 16,15 1 3-16,-5 2 11 15,1-1 15-15,12 0 41 16,-3-6 4-16,-6-3 6 16,8-4-12-16,-12-10-35 15,-10 6-2-15,-12-4-15 16,-19-2-4-16,-17 4-14 15,-19-5-6-15,-21-1-8 16,-17 0 10-16,-43-2-49 16,-14 1-31-16,-23 4-48 0,-14-7 344 15,-10 4-186-15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7" units="cm"/>
          <inkml:channel name="Y" type="integer" max="17402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2" units="1/cm"/>
          <inkml:channelProperty channel="Y" name="resolution" value="1000.1149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09T16:08:14.168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6418 5602 811 0,'-12'-3'332'0,"8"-3"-187"0,-3 0-11 0,-1 4-8 16,1 4 0-16,-3 9-14 16,-2 8-4-16,3 15-16 15,1 3-15-15,13 21-22 0,2 7-4 16,-3 6-8-16,2 7-3 15,-3 1-1-15,1 5 0 16,15 5 7-16,0 6 5 16,5-8 1-16,6-1 1 15,3-10-13-15,3-7-7 16,9-8-7-16,3-6-5 0,0-13-3 16,1-10-3-16,-10-12-4 15,-11-2-1-15,-7-8-2 16,-7-3 1-16,-1-4-1 15,0-2-1-15,-5-1 0 16,-1 1-15-16,-7-1-60 16,0-4-48-16,-1 3-147 15,-1 0-111-15,1 0 236 16</inkml:trace>
  <inkml:trace contextRef="#ctx0" brushRef="#br0" timeOffset="287.76">6483 6610 694 0,'-4'1'328'0,"3"2"-127"16,1 5-24-16,1 4-33 0,-1 0-25 16,5 5-31-16,0 1-4 15,9 3-2-15,5 2 1 16,7-1 4-16,2-6-2 15,6-9-1-15,3-4-6 16,-4-12-12-16,0-7-5 16,-2-8-18-16,-4-11-10 15,-2 1-14-15,-4 1-7 16,-5 4-34-16,-5 5-46 0,-2 6-135 16,-1 1-134-16,4 7 205 15</inkml:trace>
  <inkml:trace contextRef="#ctx0" brushRef="#br0" timeOffset="987.26">6282 5550 483 0,'-6'7'236'0,"-2"3"-82"15,8 3-26-15,0 2-16 16,-2 1-5-16,8 14-1 16,-10 1 6-16,-5 15-2 15,2 2-8-15,-8 5-14 16,0 2-9-16,-3 2-21 15,-5 5-8-15,-4 2-13 16,1 5-6-16,-1-2 2 16,1 2 3-16,1-8 7 0,2-1 2 15,-1-4-5-15,0-8-4 16,2-4-11-16,-1-5-7 16,1-1-10-16,6 3-2 15,-4-4-3-15,0-2 1 16,2-4 1-16,0-1 0 15,2-4-31-15,2-3-23 0,1-12-59 16,-1-10-34-16,0-12-62 16,1-8-34-16,3-2 154 15</inkml:trace>
  <inkml:trace contextRef="#ctx0" brushRef="#br0" timeOffset="1342.5">5748 6320 521 0,'1'-13'288'15,"-2"-1"-76"-15,-3 8-51 16,-2 5-32-16,-5 7-32 16,1 18-9-16,0 15-14 15,-9-4 14-15,5 5 7 16,-2-3 2-16,5 3-2 15,2 7-4-15,0 0-17 0,3 2-6 16,1 2-20-16,-1-4-6 16,6-6-3-16,0-9 3 15,6-13 6-15,4-8 5 16,11-12 4-16,9-5-2 16,14-13-12-16,2-6-9 15,9-14-18-15,-3-3-7 16,6-9-9-16,7-2-17 0,9 2-62 15,11-3-47-15,4 9-183 16,8 9 195-16</inkml:trace>
  <inkml:trace contextRef="#ctx0" brushRef="#br0" timeOffset="3014.27">15426 5991 460 0,'-5'-1'241'0,"4"1"-49"16,0 0-33-16,0 0-18 15,-1 0-8-15,1 0-12 16,-5 0-4-16,0-1-8 16,2-1-2-16,-12-1-5 15,-15-35-5-15,32 33-15 16,-2 2-11-16,10 4-15 15,-9-2-5-15,-4-5-8 16,2 5-1-16,1 0-2 16,0 1-1-16,0 0 1 15,1 0-3-15,2 12-5 0,5 7-2 16,18 35-6-16,-10-26 1 16,-1 6 0-16,-2 2 2 15,8 8-2-15,2 3-2 16,1 2-9-16,4-1-3 15,3 0-3-15,-5-4-2 16,8 1 1-16,1 2 2 16,6-3 3-16,-5 1 3 15,9 0 0-15,-9-4 0 0,-8 1-1 16,8 5 0-16,-21-9-1 16,0 2 0-16,5-3-3 15,-11-8-1-15,7 1-3 16,1-4-1-16,-6-7-2 15,4-2 0-15,-2-4-2 16,-2-1-8-16,-2-3-41 16,-2-2-26-16,-1-5-53 15,-2-1-34-15,1-4-80 16,-5 2-61-16,0 0 190 16</inkml:trace>
  <inkml:trace contextRef="#ctx0" brushRef="#br0" timeOffset="3436.65">15655 6638 661 0,'-22'-4'339'0,"6"3"-132"16,-1 3-7-16,2 5-8 15,0-2-32-15,-2 1-16 16,6-4-21-16,2-1-12 0,6 0-33 16,2 2-15-16,5 7-29 15,4 10-13-15,3 8-10 16,7 8-1-16,1 5-5 16,2-4-1-16,4 2 1 15,2-5 1-15,0-11 3 16,2-5 10-16,-3-15 41 15,0-3 20-15,-2-13 32 16,2-8 7-16,0-12-21 16,-3-8-20-16,1-12-33 15,1-1-17-15,3-9-19 16,5-1-4-16,3 1-2 16,-2-4-3-16,1 8-43 15,-1 3-33-15,5 6-92 16,2 3-60-16,8 8 143 15</inkml:trace>
  <inkml:trace contextRef="#ctx0" brushRef="#br0" timeOffset="4435.89">15166 6002 272 0,'10'-19'182'15,"0"3"11"-15,2 7-29 16,-6 3-27-16,1-1-2 16,-2 5-11-16,-3-6-3 15,1 10-4-15,-2 3-3 16,-5 6 7-16,-1 10-1 16,-12 5-17-16,-4 7-6 15,-18 13-23-15,-5 12-7 0,-7 14-9 16,-4 8-7-16,-4 2-10 15,-5-4-4-15,-5-8-5 16,-1-8-2-16,5 1-3 16,6-9-1-16,13-2-9 15,5-5-3-15,9-13-6 16,2-3-2-16,4-15-2 16,1-3 0-16,7-11-40 15,3-4-37-15,11-3-103 16,4-8-98-16,6-8 173 15</inkml:trace>
  <inkml:trace contextRef="#ctx0" brushRef="#br0" timeOffset="4779.1">14639 6391 828 0,'-5'2'378'16,"-7"5"-173"-16,-6 2-15 15,-1 12-41-15,-4-2-18 16,3 7-28-16,1 3-13 16,2 0-23-16,0 1-5 15,-2 6 2-15,3 1-3 16,3 4-3-16,4 1 0 0,8-5-9 16,-2-3-2-16,3-6-6 15,3-5-4-15,6 0-3 16,3-5-2-16,4 2 1 15,3-2 4-15,10-11 9 16,2-3-1-16,17-12-8 16,5-3-9-16,16-8-15 15,5 5-4-15,3-18-21 16,2-4-33-16,-4-12-111 16,8-9-51-16,17 11 118 15</inkml:trace>
  <inkml:trace contextRef="#ctx0" brushRef="#br0" timeOffset="18826.16">5872 6632 407 0,'-6'13'242'16,"-18"22"-15"-16,21-32-25 16,-8-3-37-16,8-2-12 15,-2-2-20-15,2-1-20 16,0 4-28-16,3 2-10 0,0-1-23 15,0 0-10-15,0 0-9 16,-1 1 0-16,0-1 3 16,0 0 8-16,-1 0 6 15,1-1-3-15,5-24-9 16,20-45-9-16,2 23-15 16,4-2-4-16,0-5-6 15,-2-2-1-15,3 6-1 16,-2-3 1-16,3 0 0 15,-1 6 0-15,1-10 0 16,10 3 0-16,-4 6 0 16,5-7 2-16,-13 9-1 15,-6 2 2-15,0 9-1 16,-9 4-1-16,4 8 1 16,-1 4-1-16,-10 1 1 15,1 3 0-15,3 2-2 0,-4-3 0 16,3-2-1-16,0 4 0 15,-6 2 2-15,1 0 3 16,-2 4 7-16,-2 0 4 16,-2 0 4-16,-1 4-1 15,1 3-6-15,0 2-4 16,0-1-5-16,0 0-2 16,0 0-1-16,0 0-1 15,0 0 1-15,0 0 0 16,0 0-19-16,0 1-38 0,0 2-151 15,0-2 136-15</inkml:trace>
  <inkml:trace contextRef="#ctx0" brushRef="#br0" timeOffset="22821.5">11320 8409 297 0,'-39'-20'203'15,"27"33"4"-15,2 1-30 16,3-5-52-16,3-3-11 16,4-6 0-16,2-2 5 15,6-11 12-15,3-2-1 16,6-3-22-16,8 3-17 15,18 5-35-15,10-5-16 16,12-5-20-16,6-5-6 16,4-8-7-16,-1-1-3 0,10-2-1 15,3 1-3-15,-11 1 21 16,-10 2 13-16,-21 14 17 16,-13 2 9-16,-23 12 5 15,-5 5-1-15,-20 3-8 16,-12 3-5-16,-31 5-22 15,-13 1-10-15,-26 11-7 16,-14 4 6-16,2 25 14 16,-7 9 9-16,6 13 4 15,9 5-5-15,15-12-11 16,12-6-7-16,20-10-8 16,8-9-2-16,22-17-12 15,17-13-4-15,34-22-6 16,14-12-1-16,29-6-70 15,10-6-65-15,14 5 91 0</inkml:trace>
  <inkml:trace contextRef="#ctx0" brushRef="#br0" timeOffset="29343.18">11065 8447 1085 0,'-28'-7'489'16,"4"-2"-280"-16,13 2-30 16,2-5-24-16,16 4-71 15,4-1-25-15,21-3-19 16,12 0-5-16,16-11-6 15,14-5-5-15,20-13-7 16,12 2-5-16,12-4-2 16,5 3 2-16,-3 3 6 15,-6 5 2-15,-20 6 7 16,-14 5 11-16,-34 11 15 0,-13 5 6 16,-39 14 8-16,-16 14-11 15,-48 22-21-15,-25 11-7 16,-29 14-19-16,-8-2-3 15,-6-1-4-15,6-6 0 16,13-12 1-16,13-3 2 16,24-17 0-16,14-10-1 15,31-14-2-15,17-8-3 16,29-22-7-16,23-11-3 0,30-20 1 16,7-7 2-16,55-15 11 15,13 0 5-15,17 8 3 16,15 6-1-16,-37 29-5 15,-18 12-1-15,-43 25-1 16,-30 10 6-16,-36 24 15 16,-20 12 3-16,-44 18 5 15,-27 0-5-15,-43 11-10 16,-17-2-5-16,-30-1-3 16,4 7-1-16,-2-15-3 15,12-3 0-15,47-12-6 16,17-16-6-16,52-17-12 15,18-9-15-15,36-18-41 16,23-3-26-16,48-13-80 16,27-11 83-16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7" units="cm"/>
          <inkml:channel name="Y" type="integer" max="17402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2" units="1/cm"/>
          <inkml:channelProperty channel="Y" name="resolution" value="1000.1149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06T15:41:52.051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2170 10105 461 0,'-9'-9'252'0,"0"0"-46"16,0 1-9-16,1-2-26 15,-2-2-22-15,3 3-32 16,1 3-8-16,-3 2-12 15,4 4-10-15,4 6-21 16,1 3-9-16,7 3-18 0,2 2-2 16,6 0-6-16,6-2 1 15,4-2-1-15,1-4 1 16,8-1 7-16,8 0 1 16,12 2-5-16,6 1-6 15,-2 0-11-15,-6 1-5 16,-5-2-3-16,0-1-1 0,0-1 2 15,-1-1 2-15,-5-4 2 16,-2-1-1-16,3-7-1 16,-9 1-2-16,1 4 8 15,-9-2-15-15,-18 5-71 16,3 1-69-16,-3 5 76 16</inkml:trace>
  <inkml:trace contextRef="#ctx0" brushRef="#br0" timeOffset="617.41">2982 9483 679 0,'-28'-15'319'0,"25"22"-101"0,3-1-27 16,0 1-12-16,3-1-18 15,9 0-43-15,-8-5-20 16,12-1-40-16,0-2-15 16,-3-3-18-16,5 3-7 15,-5 2-23-15,4 3-53 16,5 3 40-16</inkml:trace>
  <inkml:trace contextRef="#ctx0" brushRef="#br0" timeOffset="1565.66">3993 9998 678 0,'-25'-1'281'0,"13"2"-139"0,0-1 4 16,4 0 16-16,4 0-15 15,3 0-42-15,-1-1-17 16,2 0-32-16,1 0-10 15,17 0-10-15,39-2-7 16,-25 7-10-16,1-2-4 16,6 1-6-16,1-1-2 15,6-2-3-15,10 4-1 16,4-4 1-16,4 1 1 0,1-1 3 16,-3 0 5-16,1 2 9 15,0 1 3-15,8 3 7 16,-10-2 2-16,8-1 1 15,-7 2 2-15,-5-5 2 16,6 2-1-16,-3-7-5 16,10 0-4-16,4-3-10 15,7 0-3-15,-5 1-6 16,-9 2-2-16,-2-1-3 16,-8 2-2-16,-1 0-1 15,5 4 1-15,-7 3 2 16,-8-2 5-16,-10 2-63 15,-10-1-39-15,-5 0-283 16,8 2 239-16</inkml:trace>
  <inkml:trace contextRef="#ctx0" brushRef="#br0" timeOffset="4495.96">6698 9525 118 0,'-1'0'101'0,"0"-2"21"0,0 2-21 15,0-1-13-15,0 0 2 16,0 0 24-16,0-1 10 16,0 1-8-16,-1 0-6 15,1 0-22-15,0 0-14 16,0 0-22-16,0 0-9 15,0 0-9-15,0 0 2 16,0 0 15-16,0-1 8 16,0 1 12-16,0 0 6 0,-1 0 6 15,1 0-3-15,1 1-7 16,0 0-9-16,4 1-16 16,8 4-4-16,-4-3-4 15,23 5-1-15,-19-9-9 16,-8 1-4-16,9-2-7 15,3 2-3-15,-4 1-2 16,4 1-2-16,0 2-6 16,-5-2 0-16,9-1-2 15,5-2 5-15,-4-2-51 16,2-2-61-16,0 3 67 16</inkml:trace>
  <inkml:trace contextRef="#ctx0" brushRef="#br0" timeOffset="5625.74">7166 10038 309 0,'25'4'188'16,"2"0"13"-16,-5-3-36 16,3 2-54-16,-2 0-21 15,1 0-56-15,5 3-16 16,0 1 5-16,4 0 8 16,1-2 21-16,6-3 6 15,12 3 3-15,7-4-2 0,6-1-7 16,4-1-2-16,-1-7-3 15,2 1-4-15,6-1-8 16,4 0-3-16,8 5-1 16,-5 2 1-16,-1 2 11 15,-8 3 6-15,-2 2 7 16,9 1-2-16,-2 1-6 16,5 2-7-16,-3-3-5 15,-3 2 3-15,8-2-3 16,5-3 0-16,5-1-8 15,-2-4-6-15,-6-1-5 16,-7 0-4-16,-5-7-4 16,0 7 1-16,-12 2-1 15,-7 3 1-15,-17 7-23 16,-15 0-36-16,-6 1-85 16,-2 4 81-16</inkml:trace>
  <inkml:trace contextRef="#ctx0" brushRef="#br0" timeOffset="8385.65">6836 9551 311 0,'-27'0'219'0,"23"-3"28"15,-3 1-21-15,7 2-31 16,1 0-20-16,-1-1-42 16,0 0-26-16,0 0-40 0,0-1-17 15,0 1-21 1,13-4-6-16,-3 0-11 0,29-10-5 15,-30 11-5-15,5 2 0 16,5 0 0-16,-3 0 0 16,3 0 0-16,-6-2 0 15,-2 3-1-15,-1-2 1 16,-7 3 1-16,-3 0 4 16,-7 0 3-16,-5 4 2 0,-11 0-2 15,-6 2-1-15,-10-1-3 16,0-4-2-16,3-1-1 15,3 2-3-15,10 6 7 16,8 0 17-16,9 3 30 16,9 0 19-16,12 0 13 15,2-3-14-15,-1-3-26 16,-2-4-15-16,-3-5-23 16,6-1-34-16,7 1 19 15</inkml:trace>
  <inkml:trace contextRef="#ctx0" brushRef="#br0" timeOffset="13939.26">12239 9471 224 0,'-5'-4'186'0,"2"2"41"16,1 0-26-16,1 1-39 16,0-1-10-16,-1 1-12 15,1 1-2-15,0 0-13 16,0 0-3-16,0 0 3 15,0 0-5-15,0-1-6 16,0 0-10-16,0 0-15 16,1 0-3-16,3 1-13 15,24 9-7-15,34 16-24 0,-23-7-10 16,6 1-15-16,-6-4-4 16,-1-4-3-16,-9-5 0 15,-7-6 3-15,6-6-3 16,-5-8-49-16,4-6-52 15,6-4-559-15,3 4 453 16</inkml:trace>
  <inkml:trace contextRef="#ctx0" brushRef="#br0" timeOffset="15257.95">13168 10033 661 0,'-5'-6'225'0,"2"-2"-209"15,3-1-6-15,5-1 3 16,0-1 13-16,8-1 35 16,2 0 13-16,4 2 24 15,5 5 4-15,5-1-12 16,1 2-10-16,12 4-24 16,8 2-16-16,1 5-23 15,-1-1-3-15,-3 0 13 16,-2-5 5-16,8-2 3 15,9-4-1-15,21 0-3 16,-2 0 6-16,7 5 12 0,-1 4 0 16,-6 7-12-16,8 2-9 15,5 9-18-15,-5 2-2 16,-6 1-4-16,-6-2 0 16,-3-7-1-16,10-7 3 15,7-14 2-15,2-8 2 16,-1-13 19-16,1-2 8 15,7 1 7-15,-4 5 1 16,3 7-17-16,-8 6-9 0,-16 7-8 16,-1 2-2-16,-11 2 1 15,2 1 0-15,-8-3-6 16,-4 0-25-16,-5 1 435 16,-4 1-320-16</inkml:trace>
  <inkml:trace contextRef="#ctx0" brushRef="#br0" timeOffset="17886.79">12204 11059 373 0,'-7'-4'192'0,"-4"-1"-15"0,4 1-31 15,-26-24 7-15,24 17 13 16,9 4-19-16,-2-3-2 16,8 9-26-16,4 1-9 15,1 5-1-15,5 4-1 16,-1-3 5-16,4 3-3 15,11-3-12-15,5-3-7 0,10-4-27 16,3-6-13-16,0-3-25 16,-2-1-10-16,-9 4-10 15,-2 1-1-15,-4 6 1 16,-3 0 1-16,2 6-56 16,-2 0-36-16,-1 2 51 15</inkml:trace>
  <inkml:trace contextRef="#ctx0" brushRef="#br0" timeOffset="24941.68">11484 13069 345 0,'-11'5'160'0,"3"7"-71"16,-14-6-34-16,-1-1-34 16,-1 0 5-16,0-9 35 15,5 3 21-15,8-7 31 16,3 6 4-16,5-4-19 31,3-2-14-31,4 8-25 0,1-4-10 0,7 6-13 16,1-1-4-16,3-3 1 15,6 3 1-15,9-5-1 16,6 4 1-16,8-1 8 16,3-3 4-16,-1-1 8 15,5 0-2-15,0-3-11 16,1 3-4-16,9 4-9 0,-4 1 0 16,7 6-2-16,-2 4-2 15,-7-3-9-15,2 1-2 16,-3-6-6-16,2-3-2 15,11 1 0-15,3-6-2 16,2 2 7-16,4 1 4 16,-4 3 6-16,-1 1 3 0,14 3-4 15,1 4-4-15,0-1-6 16,-1 5-3-16,-11-1-3 16,-1-4-1-16,6 2 2 15,3-3 0-15,6-3 2 16,-5 0-1-16,-3-7 1 15,4-1-1-15,10 2 1 16,1-4-1-16,6-2 1 16,-8 5-1-16,-2-4 0 15,12 8 2-15,-9 4 3 16,1-4 2-16,-7 3 4 16,-8-3 3-16,14 1 1 15,0 3 0-15,-3-5-2 16,1 0-2-16,-8-3-2 15,8-4 2-15,-2 6 2 16,-2-1-2-16,-4-1-2 16,-8 2-4-16,-4 5-2 0,0 1-2 15,-3 6-2 1,-3-3 1-16,-11 2-1 0,-6-5 0 16,-5-4 1-16,2 4-1 15,4-10 0-15,2 2 3 16,2-6-32-16,0-2-37 15,-1-3-105-15,-5-1-291 16,2-1 307-16</inkml:trace>
  <inkml:trace contextRef="#ctx0" brushRef="#br0" timeOffset="26839.77">16158 12505 779 0,'4'14'359'0,"6"-6"-109"16,30 28-20-16,-22-30-56 15,7 1-8-15,-1-4-71 16,-7-2-23-16,1-2-32 15,-4-1-16-15,0-2-11 16,10 0-14-16,0-4-108 16,4-3-168-16,14-6 174 15</inkml:trace>
  <inkml:trace contextRef="#ctx0" brushRef="#br0" timeOffset="41828.75">11076 14578 955 0,'-7'18'430'0,"5"-1"-202"15,4-2-85-15,13 2 2 0,-4-11-20 16,7-2-7-16,13-9-8 15,4-2-9-15,17-8-18 16,6 0-11-16,19 2-13 16,-1-4-1-16,9 2-13 15,2 2-10-15,-3-2-19 16,6 4-8-16,4-2-6 16,-2-4-1-16,-10-2 4 15,-7-1-1-15,-14-1 0 16,-5 1 1-16,-11 5 0 15,-7 0 3-15,-20 4 9 16,-12 0 6-16,-24 0 4 16,-10 3-2-16,-19 5-9 15,-7 4-8-15,-5 12-8 16,1 4 0-16,-18 10-2 16,-8 1 1-16,-9 7 1 15,-9 6 0-15,4-4 0 0,-5 3 0 16,2-6-1-16,1-11 1 15,19 2-1-15,10-13 0 16,16-5-1-16,25 9-1 16,7-12-7-16,17 3-3 15,22 0-2-15,3-7 0 16,26-5 8-16,12-4 3 0,18-12 5 16,10 1 3-16,3-11 1 15,-1-2 1-15,-6 2-1 16,-11-3-2-16,-4 6 4 15,-9 3-4-15,-11 3-59 16,-3 4-6-16,-15 11 29 16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7" units="cm"/>
          <inkml:channel name="Y" type="integer" max="17402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2" units="1/cm"/>
          <inkml:channelProperty channel="Y" name="resolution" value="1000.1149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09T16:09:02.707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3235 9602 296 0,'-1'0'237'0,"0"0"20"16,-1-1-85-16,-1-1-37 0,-2-1-46 16,-3-2-11-16,0 2-13 15,0 0 0-15,-2 1 8 16,0-5 7-16,-31-14 0 15,29 21-4-15,-2 1-7 16,2 1-7-16,0-1 3 16,-2 1 5-16,2-2 14 15,1 0 2-15,2 0-13 16,6 0-8-16,6-1-22 16,-3-1-9-16,0 1-12 15,0 0-5-15,0 0-9 16,10-2-2-16,18-4-2 15,29-11 0-15,-24-3-2 16,0 1-1-16,0 0 2 16,-3-1-1-16,-5 8 7 15,-10 0 4-15,-10 6 11 16,-6 6 3-16,-14 6-4 0,-4 5-3 16,-14 6-10-16,-4 2-3 15,-12 2-2-15,-1 6 0 16,-7 3-2-16,9-1 0 15,8 3-1-15,5-7 0 16,13-10-2-16,4-1 1 16,8-11 4-16,9-5 4 15,12-4 13-15,7-8 4 0,10-4-1 16,4-3 0-16,9-2-6 16,1 4-2-16,2 5-1 15,-5 6-4-15,-17 9 5 16,-13 0 4-16,-14 12 15 15,-9 3 3-15,-14 9-4 16,-4 7-6-16,-7 2-14 16,0 0-4-16,-1-9-4 15,5-3-1-15,4-8-5 16,1-2-19-16,10-4-65 16,5 1-54-16,15 4-96 15,4 2 136-15</inkml:trace>
  <inkml:trace contextRef="#ctx0" brushRef="#br0" timeOffset="2979.48">3953 9927 304 0,'3'-20'236'15,"4"0"39"-15,-4 2-94 16,-6-5-21-16,-2 14-35 16,6 7-24-16,-3 1-23 15,11 13-6-15,-9-5-27 16,0 0-3-16,7 5 8 15,0-1 10-15,13 1 25 16,1-1 7-16,13 0 0 16,3-6-3-16,10 1-17 15,3-5-9-15,7 0-22 16,2 3-11-16,4-1-15 0,0 2-5 16,0 3-6-16,-1-4 1 15,-3 5 6-15,8 1 5 16,-6-3 9-16,3 3 6 15,5-4 1-15,-1-2-1 16,10-4-9-16,8 1-6 16,-1-1-9-16,-1 0-2 15,0 0 1-15,-9-1 3 0,-3-1 7 16,0-1 2-16,-2-2 0 16,-4 1-1-16,-9-3-7 15,-4-1-1-15,-12 0-2 16,-3 0 1-16,-7-3 1 15,-5 3 1-15,-15-2 5 16,-7 1 3-16,-11 3 1 16,-5 3-2-16,-10 2-5 15,-10-1-4-15,-16 2-5 16,-8 3-1-16,-23-1-1 16,-6 5 0-16,0 1 0 15,-5-4 0-15,5 4-1 16,-6-2 1-16,-7 2-1 15,-4 0 1-15,4 1-1 16,6 1 1-16,-1-2-1 16,5 1 2-16,-3-4-1 15,3 3 0-15,23-2-1 0,0-1 0 16,18 0 1-16,7-4-1 16,4-1 1-16,11 0-1 15,11-2-1-15,5 1-2 16,12-3-5-16,6 1-3 15,13-1-1-15,7 0 0 16,8 4 4-16,-4 1 2 0,11 2 3 16,7 1 0-1,11 0 1-15,14-2-1 0,10 1 1 16,6 2 1-16,7-4 0 16,-3 0 1-16,10 1 0 15,2-1 0-15,-11-1 0 16,-1 0 0-16,-18 0 0 15,-10-1 1-15,-6-1 0 16,3 1 1-16,-17-5 1 16,-11 2 1-16,-15 3 3 15,-12-3 2-15,-23 0 1 16,-8 2 0-16,-21-4-4 16,-11 3-2-16,-10 1-3 15,-1-1-1-15,-14-3 0 16,-1 1-1-16,-13-2 0 15,-8 1 1-15,-1 2 0 16,-4 0 0-16,-8 2 0 16,-2-2 0-16,-9 2 1 0,2 0 0 15,0 0-1-15,2 2 0 16,6 0 0-16,8 3 0 16,14 0 0-16,10-3 1 15,13 0 0-15,6-2-1 16,26 0 0-16,11 1-2 15,19-1-2-15,7-2-2 0,19-1 0 16,12-3 0-16,23 1 0 16,7-3-2-16,20-1 0 15,4-1-33-15,12-1-107 16,15 4-91-16,22 10 135 16</inkml:trace>
  <inkml:trace contextRef="#ctx0" brushRef="#br0" timeOffset="7948.3">6843 9535 433 0,'-1'-1'214'0,"0"0"-63"16,0 0-22-16,1-4-28 15,0 0-8-15,0 1-14 16,2-1 2-16,-1-3 17 0,16-2 2 16,33-30 0-16,-26 26-10 15,1 1-34-15,-5-1-16 16,-4 6-12-16,-1 2 1 16,-5 6 7-16,-5 0 7 15,-7 3-1-15,-7 2-3 16,-10 5-10-16,-3 2-8 15,-13 4-12-15,0 3-3 16,-5 3-3-16,-3 1-2 0,11 4 1 16,3-4 4-16,10-1 8 15,6-5 4-15,7-9 5 16,5-4-1-16,13-9 12 16,0-5 5-16,16-10 5 15,6-4-2-15,10-10-15 16,18 2-2-16,0-5-5 15,4 1-1-15,-10 5-3 16,-3 7-4-16,-20 8-2 16,-12 5 2-16,-16 12 10 15,-15 4 3-15,-21 11 1 16,-14 6 4-16,-24 8 0 16,-4 0 2-16,3 3 6 15,-4-2-4-15,15 2-10 16,7-5-5-16,6-6-11 15,17-3-5-15,14-12-2 0,9-4-1 16,15-7-22-16,4-6-41 16,12 0-58-16,-5-2 71 15</inkml:trace>
  <inkml:trace contextRef="#ctx0" brushRef="#br0" timeOffset="12992.58">7099 10054 939 0,'2'-18'394'0,"6"3"-245"16,1 5-34-16,2 6-50 15,-5 3-14-15,1 6-1 16,0 4 8-16,4 3 5 16,1 4-3-16,14-2-6 15,-2-1-4-15,5-6-4 16,17-5 0-16,6-3-5 15,3-1-5-15,15 2-12 16,-3 2-8-16,2 9-9 0,-1 1-1 16,-2 5-4-16,-3 2-1 15,1-1 0-15,7-1 0 16,12-9 1-16,8-4 3 16,13-7 5-16,5-7 1 15,13-1-1-15,-1-3-1 16,1-3-5-16,-4 2 1 15,-16 2 2-15,-5 0 1 16,-20 5 2-16,-12 2 1 0,-24 2 0 16,-11-1 2-16,-18 3 9 15,-7-1 3-15,-18 0 0 16,-4 2-2-16,-25-1-10 16,-12 1-6-16,-17 1-3 15,-12 3-1-15,-5 4-3 16,0 0 0-16,-15-3-3 15,-1 1 0-15,-8 0-1 16,1 2 2-16,6 3 1 16,-6-2 1-16,8 0 0 15,5-1 1-15,10-1 0 16,4-2 0-16,-3-3-1 16,0-2 2-16,2-1-1 15,8-1 0-15,15 2-1 16,11 1 0-16,15-2 0 15,-2-2 0-15,26-2 0 0,1-3-1 16,15-3-2-16,18 1 1 16,15-2-1-16,20 1 3 15,23-3-2-15,13-1-2 16,15 0-1-16,2-3 0 16,13 5 10-16,11-2 5 15,3-1 6-15,-3 0 4 16,3-3 0-16,0 9-1 0,1 6-5 15,1 4-6-15,-4 10-6 16,-12-4-1-16,-3 2 2 16,-6-2 2-16,-6 0 0 15,-5-3 1-15,-17-2 0 16,4 0-17-16,-17-7-74 16,1 3-51-16,3 4 75 15</inkml:trace>
  <inkml:trace contextRef="#ctx0" brushRef="#br0" timeOffset="47680.93">12392 9525 381 0,'-18'2'254'16,"1"-6"12"-16,-1-2-38 16,1-1-35-16,-4-5-12 15,7 4-12-15,0 0-6 16,1 6-18-16,5 2-14 0,-1 2-32 16,1 4-13-16,2 1-33 15,1 3-13-15,6-2-14 16,3-4-1-16,11-4-2 15,8-4-1-15,19-5-1 16,6-1-3-16,7 2-9 16,5 1 0-16,-16-1 6 15,-3 2 2-15,-11 3 5 16,-8 0-1-16,-13 7-4 16,-6 1 1-16,-12 3 7 15,-12 2 4-15,0-2 6 16,-7 1-1-16,-6-3-8 15,-6-4-4-15,-9-2-9 16,3-1-3-16,7-5-3 16,7 0 3-16,16 0 10 15,5-3 6-15,14 3 7 16,11-1-1-16,22 2-9 0,13-2-4 16,10 0-7-16,10 0-1 15,-3-1-3-15,-2 3-1 16,-7 5-11-16,-11 0-26 15,-13 8-64-15,-9-2-49 16,-13 9-155-16,-9 3 186 16</inkml:trace>
  <inkml:trace contextRef="#ctx0" brushRef="#br0" timeOffset="58744.29">12397 9498 413 0,'0'0'275'0,"0"0"4"15,0 0-57-15,0 0-75 0,-1 0-33 16,0 0-34-16,0 0-10 16,0 0-11-16,0 0 4 15,0 0 17-15,0 0 6 16,1 0 10-16,6-3-2 16,23-4-31-16,27-18-18 15,-27 11-29-15,-2 2-7 16,-5 1-6-16,7 5 0 15,-11-1-1-15,0 5 0 0,-6 0 0 16,-4 2 0-16,-8 4 3 16,-4 0 1-16,-6 5 0 15,-3 2 0-15,-1 1-2 16,-6 3-20-16,-3-3-109 16,3 0-80-16,-11-1 118 15</inkml:trace>
  <inkml:trace contextRef="#ctx0" brushRef="#br0" timeOffset="61507.03">12310 11025 475 0,'-34'22'235'0,"31"-22"-68"16,0-1-21-16,3 1-19 15,0-2-3-15,0 1-21 16,0 0-12-16,0 0-23 16,0 0-12-16,0 0-10 15,0 0-1-15,0 0 3 16,0 0 4-16,0 0 7 0,6-3-3 15,16-4-11-15,31-26-8 16,-18 26-16-16,1 0-6 16,2 0-7-16,-2 0 0 15,-1 1 0-15,-1 0 0 16,1 1 0-16,-3 0 3 16,-6 2 3-16,-5 1 1 15,-6 4 4-15,-3 1-2 16,-5 3-3-16,0 1-1 0,-7 4-3 15,-1-1 0-15,-8 0 1 16,-3-1 0-16,-11-1-1 16,-5 1-1-16,-7-1-2 15,-3-1-1-15,0-3 1 16,0-1-1-16,-5-1 0 16,-4-1-2-16,-5 0-1 15,5-1-1-15,8 1 2 16,6 0 2-16,9 4 8 15,4-2 6-15,4 0 3 16,6 0-2-16,6-2-9 16,2 0-4-16,7-2-2 15,-5 1-1-15,6 0 0 16,20-3-1-16,40-3-3 16,-25 5 0-16,9-2 0 0,-1 2-1 15,-1 0 0-15,-7 1 1 16,-6 1 1-16,-9 1-1 15,-3 1 1-15,0-4 0 16,-9 1 1-16,-4 1 1 16,-12-2 6-16,-5 2 3 15,-13-1 5-15,2-3-1 16,-8 3-2-16,-14 0-4 16,-9 3-4-16,-6 7-1 0,-2 6-1 15,0 1-1-15,8 3-1 16,2-1-1-16,8-3 4 15,13 1 9-15,14-8 16 16,8 0 5-16,7-14 7 16,14 2-5-16,14-7-12 15,7-5-4-15,19 6-11 16,3-5-3-16,3 1-24 16,3 2-20-16,-8 0-71 15,-1 1-52-15,-3 6 98 16</inkml:trace>
  <inkml:trace contextRef="#ctx0" brushRef="#br0" timeOffset="73192.2">12566 12602 846 0,'-26'8'370'0,"28"-10"-193"15,-2-1-44-15,-3 0-53 16,1 2-21-16,1 0-9 16,0 0 1-16,0 0 9 15,1 0 5-15,1-3 6 16,0-6-1-16,11-1-7 15,30-27-8-15,-25 28-23 16,5 1-12-16,-4 0-12 16,1 0-3-16,-5 3 0 15,-5 0 0-15,-2 4 5 16,-4 1 2-16,-6 1 4 16,-2 2-2-16,4-2-5 15,0 0-2-15,-18 9-3 16,-31 20 0-16,27-12-2 0,1 0 0 15,1-1 0-15,3-1 0 16,1-9-1-16,8 0 0 16,3-4 1-16,6-2-1 15,8-4 2-15,2-10 4 16,16-7 9-16,7-8 4 16,9-3 9-16,2 3 0 15,-1 5-3-15,-6 4-4 16,-9 7 0-16,-7 4-2 15,-17 9 1-15,-5 4 3 0,-15 6-8 16,-6 4 0-16,-12 4-6 16,-6 1-2-16,-1 2-3 15,-3 4 0-15,9-2-1 16,7-1 3-16,8-4 7 16,5-6 2-16,6-5 4 15,9-6 1-15,12-6 6 16,4-5 0-16,9-7-2 15,-3 2-3-15,-1-1-12 16,0 1 0-16,-8 7-68 16,-2 1-53-16,-1 5 69 15</inkml:trace>
  <inkml:trace contextRef="#ctx0" brushRef="#br0" timeOffset="80383.7">16389 12637 100 0,'-11'-5'44'0,"6"3"-3"16,-6-1-1-16,-2-1-3 15,-1 0-4-15,-5-1-23 16</inkml:trace>
  <inkml:trace contextRef="#ctx0" brushRef="#br0" timeOffset="80710.5">16204 12593 343 0,'4'2'178'0,"1"2"-33"16,-1-4-3-16,3 3 1 15,-1-2-4-15,4-1-16 0,5 0-14 16,-1-11-24-16,7 0-14 15,0-8-15-15,-4-4-7 16,9 5-16-16,-9-3-6 16,-3 7-4-16,1 4-2 15,-13 6 0-15,5 4-1 16,-10 10-3-16,-16 1 0 16,4 10 6-16,-9 3 7 15,-7 0 16-15,10 3 8 0,-13-7 13 16,3-4-2-16,13-4-18 15,6-3-10-15,12-7-21 16,5-2-8-16,8-4-8 16,0-1-22-16,3 2-72 15,7 5-62-15,0 2 90 16</inkml:trace>
  <inkml:trace contextRef="#ctx0" brushRef="#br0" timeOffset="106458.13">11291 14491 544 0,'-2'-2'278'0,"1"1"-96"16,0 0-44-16,0 0-7 16,0 0-23-16,0 0-12 15,-8-1-16-15,-2 1-10 16,4 0-22-16,-27 4-4 15,32-4 1-15,3 0 2 0,8-5 0 16,4-5-6-16,7 0-20 16,5-1-9-16,11 2-9 15,6 2-3-15,13 0 0 16,2 0-1-16,1 0-2 16,2-2 1-16,-3-2 0 15,0-3 1-15,-5 0 1 16,0 3 0-16,-6 0 11 15,-4 1 7-15,-1 6 7 16,-12-4 3-16,-11 8-10 16,-6 1-5-16,-12 5-4 15,4 8-1-15,-11 2-1 16,-9 0 0-16,-17 2-3 16,-7-2-1-16,-11-2-4 15,3 3-6-15,-7 2-8 16,-5-2-1-16,7 10 3 15,-2 1 5-15,0 0 8 0,0-1 0 16,-3 3 0-16,4-4 0 16,14-1 0-16,9-1 1 15,18-13 0-15,7-2 1 16,16-9 5-16,12-5 3 16,23-9 10-16,13-3 4 15,19-11 4-15,4-6 7 16,7-7 3-16,3-3 2 0,8 5-4 15,-2 1-6-15,-5 6-5 16,-9 6-5-16,-21 7 11 16,-10 5 0-16,-24 12 11 15,-14 6 12-15,-32 16-6 16,-22 8-4-16,-36 16-17 16,-19 9-14-16,-26 11-11 15,-4 6 0-15,3-5-1 16,7-2 2-16,23-14-1 15,13-9 0-15,30-14-12 16,16-10-16-16,30-17-45 16,16-7-28-16,31-14-71 15,23-7-62-15,36-26 150 16</inkml:trace>
  <inkml:trace contextRef="#ctx0" brushRef="#br0" timeOffset="158988.26">10016 16255 919 0,'-14'10'448'16,"-2"20"-139"-16,-2-2-53 15,3 5-79-15,8 4-26 16,2 11-52-16,5 15-17 0,9 24-8 16,7 17-3-16,12 21-7 15,4 6-8-15,-6 1-22 16,0-5-8-16,0-24-13 16,-5-16-4-16,2-34-4 15,-1-15-1-15,-14-23 5 16,0-10 3-16,-5-23 12 15,-8-21 2-15,3-39-5 16,4-18-5-16,-2-31-10 16,6 0-2-16,11-8 4 15,-4 14 1-15,11 33 9 16,5 16 4-16,-9 52 11 16,-1 15 4-16,-6 35-3 15,-5 26-3-15,-7 24-11 16,-1 18-5-16,-3 14-5 0,-3-7-2 15,4-12-3-15,2-12-5 16,9-40-9-16,6-18-4 16,9-47-4-16,6-24-1 15,11-45 8-15,7-16 1 16,3-28 5-16,1 2 2 16,-6 20 11-16,-6 13 10 15,-3 45 18-15,-5 13 8 16,-10 33 9-16,-5 16 0 0,-9 24-8 15,-7 13-3-15,-8 15-15 16,-2 8-9-16,-6 16-11 16,4 6-4-16,4 2-16 15,1-2-27-15,8-12-77 16,3-6-67-16,7-14 9 16,3-3 82-16</inkml:trace>
  <inkml:trace contextRef="#ctx0" brushRef="#br0" timeOffset="159602.19">11161 16126 722 0,'35'24'360'0,"10"-4"-59"16,3-4-95-16,2-21-36 16,2-12 4-16,3-20-21 15,-6-8 3-15,-11-12 0 16,-8-4 4-16,-15-6-4 15,-2 3-5-15,-13 5-6 16,-8 10-10-16,-17 15-24 16,-8 11-14-16,-18 21-29 15,-10 9-17-15,-2 39-21 16,0 11-3-16,15 18 0 16,5 10 0-16,17-8 6 0,5-1 1 15,7-8-5-15,9-6-2 16,4-9-10-16,7-4-7 15,15-6-8-15,2-8-2 16,13-9-1-16,-2-11-2 16,4-10-16-16,3-9-19 15,-1-12-58-15,3-1-44 16,-3-8-52-16,-8 1 108 16</inkml:trace>
  <inkml:trace contextRef="#ctx0" brushRef="#br0" timeOffset="159798.28">11827 16207 990 0,'22'2'621'0,"-8"7"22"16,-5-4-390-16,-9-3-169 15,-5-2-40-15,-3-7-21 16,-2-1-24-16,3-4-62 15,3 1-38-15,4 3-1 16,5-8 45-16</inkml:trace>
  <inkml:trace contextRef="#ctx0" brushRef="#br0" timeOffset="160253.04">12385 15793 1459 0,'-1'0'615'0,"-15"-2"-330"16,-16 5-140-16,-10 1-34 15,-18 10-16-15,-2 10-12 16,1 19-15-16,5 12-9 16,2 21-14-16,5 7-9 0,13 8-18 15,1-8-10-15,28-13-14 16,11-15-7-16,22-31-10 15,8-15-2-15,14-31 6 16,6-18 6-16,3-35 13 16,2-16 11-16,7-29 20 15,-3-13 13-15,7-1 34 16,-4-1 17-16,-17-1 15 16,-12 5 1-16,-26 0-14 15,-8 7-18-15,-6 33-24 16,-13 19-5-16,9 50 5 15,-1 25 4-15,-3 51-1 16,7 25-9-16,-14 39-25 16,-5 18-9-16,5 7-7 0,9 6-12 15,5-6-41-15,12-11-28 16,11-11-81-16,7-6-38 16,16-14-82-16,6-5 15 15,20-7 159-15</inkml:trace>
  <inkml:trace contextRef="#ctx0" brushRef="#br0" timeOffset="161217.51">13586 16965 541 0,'-12'-35'441'16,"3"2"40"-16,10 4-135 15,-4 1-48-15,3 7-90 16,1 6-35-16,1 17-39 15,1 14-18-15,-1 28-31 16,-2 15-12-16,-2 29-34 0,2 15-12 16,5 11-15-16,3-3-3 15,3-19-5-15,2-21-4 16,2-32-9-16,6-15-8 16,4-27-7-16,4-7 0 15,1-28 8-15,4-14 5 16,5-39 11-16,1-21 3 15,5-16 15-15,-5 0 8 16,3 16 10-16,-11 12 7 0,-8 35 8 16,-2 19 2-16,-12 32 4 15,6 27-5-15,-6 22-13 16,0 10-6-16,-3 31-11 16,-2 0-4-16,-1 6-6 15,-2 6-3-15,1-14-4 16,0-6-3-16,2-20-5 15,4-15-4-15,3-24-7 16,5-13-2-16,6-28 1 16,1-19 3-16,9-19 7 15,0-8 3-15,5-6 2 16,0 4 3-16,-6 8 0 16,-8 6 3-16,-12 28 7 15,0 15 8-15,-8 35 13 16,1 23 3-16,-10 28-2 0,-7 13-7 15,3 18-15-15,0 7-5 16,9 6-8-16,1-5-12 16,1-17-56-16,13-19-37 15,1-25-164-15,5-12-61 16,14-23 201-16</inkml:trace>
  <inkml:trace contextRef="#ctx0" brushRef="#br0" timeOffset="161517.59">14809 16950 903 0,'19'-18'526'0,"-24"9"-32"15,0 9-188-15,-10 23-148 16,-5 10-33-16,-7 25-60 16,0 11-15-16,-1 12-5 15,6-1 7-15,12-6 26 16,7-10 8-16,15-15 5 15,6-9-3-15,13-18-19 16,9-2-13-16,1-20-19 16,0-5-11-16,-3-15-17 15,-10-11-1-15,-4-9 0 16,-7-5 0-16,-8-4 2 16,-9-1 0-16,-15 0-8 15,0 2-25-15,-10 7-76 16,-2 6-35-16,2 12 72 0</inkml:trace>
  <inkml:trace contextRef="#ctx0" brushRef="#br0" timeOffset="161932.13">15275 17045 1490 0,'1'-13'618'0,"-15"-5"-388"16,-6 7-59-16,-7 15-90 15,2 17-35-15,-1 35-28 16,-2 16-9-16,7 31-7 16,3 3 0-16,10-16-1 15,3-17 1-15,7-32-8 16,7-18-5-16,7-29 3 16,5-17 6-16,8-37 18 15,5-20 25-15,11-37 24 16,6-16 19-16,-5-36 28 15,-4-5 3-15,-9-25 18 16,-13-13-8-16,-18 11-18 16,-5-8-18-16,-6 48-34 15,5 32-14-15,4 55-6 16,7 45 4-16,-11 39-2 16,-5 23-4-16,-3 48-12 0,-13 20-8 15,12 42-10-15,1 10-16 16,4 17-46-16,7-4-39 15,5-9-99-15,7-11-66 16,9-38-299-16,4-18 361 16</inkml:trace>
  <inkml:trace contextRef="#ctx0" brushRef="#br0" timeOffset="162335.45">15736 17060 1352 0,'-1'21'533'0,"-1"3"-339"16,1 3-37-16,-6-7-17 15,7 12-5-15,0-8-13 16,1-5-12-16,8-6-24 15,1-9-9-15,6-14-15 16,2-8-2-16,5-10 4 16,-9-11-1-16,7-9-6 15,0 5-1-15,-10-7 1 16,9 4 0-16,-1 7 2 16,-4 2-2-16,6 16-7 0,-3 9 1 15,-6 23-8-15,0 12-5 16,-4 25-11-16,-1 16-9 15,-4 30-10-15,2 6-2 16,7 14-19-16,1-6-17 16,7-20-50-16,3-1-24 15,6-11-350-15,2-7 314 16</inkml:trace>
  <inkml:trace contextRef="#ctx0" brushRef="#br0" timeOffset="162748.18">16741 16954 1517 0,'24'12'606'0,"8"3"-381"16,8-6-148-16,-5-6-29 15,5 0-30-15,1-4-12 0,1-4 5 16,2 3-14-16,-5-8-79 16,-6-3-72-16,-13-8 87 15</inkml:trace>
  <inkml:trace contextRef="#ctx0" brushRef="#br0" timeOffset="162911.09">16888 17265 1581 0,'-13'39'602'0,"14"-17"-443"16,10-8-54-16,14-11-20 15,7-6-9-15,6-12-15 16,6-3-26-16,5-5-98 15,6 1 14-15,9 4 14 16</inkml:trace>
  <inkml:trace contextRef="#ctx0" brushRef="#br0" timeOffset="163597.54">17975 16773 1166 0,'-2'-13'548'16,"-1"3"-148"-16,3 7-267 16,-1 7-13-16,-1 29-4 15,2 20-18-15,5 31-23 16,-1 10-25-16,6 19-19 16,-1 6-7-16,3-12-10 15,5-9-2-15,5-36-6 16,2-21-4-16,6-29-4 15,-2-10 1-15,8-15 1 0,4-17 5 16,-13-29 8 0,7-20 3-16,-8-28 16 0,-5-6 10 15,6-5 14-15,-4 3 2 16,6 26-5-16,-2 12-1 16,-1 42 2-16,-3 20 1 15,-8 35-3-15,-2 19-9 16,-4 26-17-16,-5 10-9 15,-4 8-8-15,0 9-2 0,-4-6-4 16,-1-9-2-16,6-24-11 16,7-24-8-16,16-38-6 15,9-23-1-15,10-31 10 16,4-13 7-16,-6-11 9 16,-4 2 9-16,-2 10 22 15,-5 8 16-15,0 23 23 16,-2 13 6-16,-8 24-3 15,-3 15-10-15,-6 21-22 16,-1 15-10-16,-6 21-18 16,-1 10-9-16,-4 18-31 15,-4 7-22-15,3-3-55 16,0-7-8-16,7-28 66 16</inkml:trace>
  <inkml:trace contextRef="#ctx0" brushRef="#br0" timeOffset="164117.67">19193 16048 1030 0,'32'-10'597'16,"-12"-13"-19"-16,-12-17-370 16,11-5-39-16,-14-7-25 15,2 1-5-15,-7 5 7 16,-11 8-10-16,-11 17-9 16,-1 13-14-16,-16 27-31 15,-14 12-16-15,-7 21-34 0,-8 11-10 16,16 5-7-16,13-1-2 15,24 1 2-15,10-9 0 16,13-2-2-16,8 0-1 16,10-8-4-16,5 4-4 15,1-11 3-15,8-3-14 16,-5-16-36-16,-2-7-22 16,3-13 161-16,-10-18-92 15</inkml:trace>
  <inkml:trace contextRef="#ctx0" brushRef="#br0" timeOffset="164273.44">19685 16121 1239 0,'4'12'625'16,"2"5"-97"-16,-25-12-439 15,-6 0-55-15,-8-4-100 16,-9-9-524-16,10 8 421 15</inkml:trace>
  <inkml:trace contextRef="#ctx0" brushRef="#br0" timeOffset="164721.13">20081 15782 1494 0,'2'-10'595'16,"-25"1"-382"-16,-10 1-43 16,-14 8-42-16,-11 4-7 15,-7 17-18-15,9 11-1 16,-1 19-34-16,4 12-16 0,12 6-38 16,-3 4-13-16,22-11-20 15,15-4-11-15,22-19-15 16,13-15-2-16,17-21 5 15,-3-18 7-15,8-25 17 16,3-13 17-16,-1-30 32 16,10-12 13-16,10-23 31 15,-6-7 6-15,-10 2 10 16,-3-4 8-16,-21 4 12 16,-8 5 1-16,-6 23-15 15,-12 17-9-15,-6 43-19 16,-1 18-8-16,-14 36-12 15,4 26-10-15,-6 36-21 16,-2 16-8-16,7 23-20 16,1-2-20-16,4-3-63 15,11-1-38-15,4-9-38 16,5-2 248-16,21-6-75 0</inkml:trace>
  <inkml:trace contextRef="#ctx0" brushRef="#br0" timeOffset="165379.5">20805 15856 957 0,'-5'8'404'0,"3"-2"-197"16,0 4-56-16,3 9-19 16,11 29 7-16,3-12-18 15,3 4 2-15,-4-5-37 16,4 1-22-16,-4-19-36 15,1-10-17-15,-1-7-9 16,1-9 3-16,-2-12 6 16,0-9 5-16,2-15 3 0,2-4 2 15,2-6 17 1,0-5 8-16,-5 5 14 0,-1 7 3 16,-6 21 1-16,1 8 4 15,-3 24 0-15,-1 9-6 16,-4 18-17-16,0 10-12 15,0 18-17-15,-4 3-3 16,0-6-7-16,-1-5-2 16,5-17-5-16,2-8-3 0,4-16-5 15,4-6-2-15,1-15-1 16,9-2-1-16,5-20 3 16,-2-8 2-16,7-13 2 15,-4-7 3-15,4 8 5 16,-1 7 9-16,-11 24 28 15,-3 14 18-15,-7 23 15 16,-6 9-3-16,-5 16-21 16,-2 9-15-16,-8 8-18 15,1 2-4-15,2-5-6 16,0-3-7-16,7-6-47 16,3-6-32-16,7-11-71 15,4-6 94-15,3-9 22 16</inkml:trace>
  <inkml:trace contextRef="#ctx0" brushRef="#br0" timeOffset="165649.06">21596 15903 1042 0,'12'8'544'16,"-13"8"-141"-16,-3 5-132 15,-10 9-107-15,4 4-30 16,1 15-17-16,3 1-1 15,6-5-21-15,0-4-11 0,7-17-25 16,3-5-10 0,4-11-1-16,-1-8-7 0,-1-6-10 15,-2-4-5-15,-1-1-12 16,2 0-5-16,-4-4-3 16,-1-2 1-16,-8-10-18 15,1 1-27-15,-8-9-38 16,3-1 281-16,2-11-170 15</inkml:trace>
  <inkml:trace contextRef="#ctx0" brushRef="#br0" timeOffset="166063.31">21929 15938 1420 0,'-3'25'610'0,"-17"-1"-325"16,-4-4-112-16,-4 2-92 15,1 3-18-15,3 12-21 16,1 1-6-16,9 19-15 0,4 8-7 16,10-7-13-16,8 1-7 15,9-24-15-15,4-17-6 16,8-24-3-16,4-13 10 16,9-28 43-16,2-8 5 15,-2-26 60-15,-1-9 12 16,-11-13-2-16,1-11 21 15,-19-13-16-15,-3-2-1 16,3-10-1-16,-14 0-9 0,8 30-16 16,-5 17-9-16,-7 53-4 15,2 24-3-15,-7 32-13 16,1 24-7-16,-5 32-21 16,1 25-7-16,-4 19-9 15,3 7-11-15,-1 14-29 16,-2-4-21-16,11-4-66 15,-2-8-31-15,13-29-84 16,6-16-51-16,6-27-106 16,3-14 234-16</inkml:trace>
  <inkml:trace contextRef="#ctx0" brushRef="#br0" timeOffset="166576.79">22298 15897 1120 0,'-16'-18'512'0,"1"-4"-197"0,11-1-160 15,3 4-7-15,4 3-1 16,6 2-3-16,4-1-9 16,2-2-13-16,10-5-18 15,6-3-14-15,14-2-37 16,11 2-16-16,2 0-24 16,2 8-6-16,2 5 1 15,-7 7 4-15,1 7 5 16,-5 7 2-16,-13 4 19 15,-8 5 5-15,-19 6 5 16,-6 11 2-16,-15 13-18 16,-11 5-7-16,-11 14-7 15,-8-4-4-15,-5 0-7 16,-5-9-2-16,13-6-5 16,6-7-1-16,12-18-6 0,8 2-5 15,2-18-11-15,0-7-9 16,9 5-17-16,0-12-7 15,10 1-12-15,10 0-5 16,-4-11-40-16,5 2-27 16,-4-10-80-16,0-2 10 15,1-7 127-15</inkml:trace>
  <inkml:trace contextRef="#ctx0" brushRef="#br0" timeOffset="166844.26">22417 16075 1463 0,'18'4'673'16,"2"-5"-294"-16,14-8-156 15,-1-8-30-15,12-4-54 16,5-7-31-16,6-11-44 15,8 2-30-15,-2 1-22 16,-6-3-4-16,-5 10-20 16,-4 0-21-16,-3 9-67 15,-5 3-40-15,-1 9 251 16,7 10-120-16</inkml:trace>
  <inkml:trace contextRef="#ctx0" brushRef="#br0" timeOffset="167209.45">22704 16114 857 0,'0'-2'492'0,"1"2"-34"16,0 1-158-16,-1-1-84 15,0 0-26-15,0 0-34 16,1 0-22-16,21 8-37 15,33 1-20-15,-17-16-40 16,5-3-16-16,6-9-12 16,4 0-23-16,2-2-67 15,6 0-29-15,5-7 56 16</inkml:trace>
  <inkml:trace contextRef="#ctx0" brushRef="#br0" timeOffset="168653.26">22978 17071 777 0,'6'-8'400'0,"7"16"-128"16,-1 1-55-16,0 15-79 15,-9-2-33-15,-3 6-15 16,4 15 1-16,-2 9-9 16,9 13-9-16,-9 7-27 15,-3-5-15-15,-3-3-18 16,-6-6-4-16,9-12-8 15,5-9-3-15,3-18-8 0,5-8-4 16,-2-22 0-16,-4-10 2 16,11-17 3-16,-4-14 3 15,10-13 2-15,3-9 2 16,1-17 3-16,2-3 7 16,-2 3 18-16,1 12 7 15,-8 23 17-15,-2 19 12 16,-4 25 2-16,-6 11 7 0,-3 23-5 15,0 5-9-15,-4 18-11 16,-1 10-11-16,-4 16-14 16,1 11-8-16,-1 3-7 15,4-6-1-15,1-17-1 16,4-12-1-16,10-25-4 16,-1-10-3-16,9-21-1 15,1-10 0-15,11-24 2 16,2-14 1-16,-3-20 0 15,8-12-1-15,-11 2 3 16,-2 9 1-16,-3 18 1 16,-10 18 2-16,-11 25 3 15,-2 9 1-15,-7 22 2 16,-8 7-1-16,-5 24-4 16,0 8-2-16,-5 8 1 15,10 5-3-15,-2-11-35 16,9 0-34-16,5-13 371 0,5-5-253 15</inkml:trace>
  <inkml:trace contextRef="#ctx0" brushRef="#br0" timeOffset="168942.08">23760 17272 1235 0,'-12'-11'563'16,"-7"17"-252"-16,-1 7-119 0,0 23-101 15,0 11-33-15,5 9-33 16,6 0-8-16,8-4-7 16,8-12-2-16,15-13 11 15,3-5-14-15,7-17 45 16,2-1 12-16,-4-13 11 16,1-2 25-16,-5-8-34 15,-3-3-11-15,-4 1-19 16,-3-7-10-16,-8 0-13 15,-2-3 0-15,-6 0-8 16,0 1-24-16,-3-2-82 16,-6 1-4-16,6 11 50 15</inkml:trace>
  <inkml:trace contextRef="#ctx0" brushRef="#br0" timeOffset="169401.55">24135 17144 1162 0,'-27'18'510'16,"-1"4"-260"-16,-4 1-91 15,-5 4-64-15,-1 9-17 16,-8 7-22-16,0 2-11 16,6 6-30-16,9 3-9 0,14 0-7 15,13 4-3-15,15-12-2 16,14-9 0-16,12-18 1 15,8-14 3-15,5-20 7 16,-6-8 4-16,-6-16-3 16,-6-18 29-16,-6-23 28 15,3-18 16-15,4-27 30 16,1-4-12-16,0-20 17 16,-4 0 9-16,-11-2 18 15,-8 3 3-15,-12 23-35 16,-6 16-22-16,-4 37-30 15,-1 20-13-15,-1 38-10 16,-4 17-4-16,-3 31-12 16,-1 19-7-16,2 32-5 15,0 12-4-15,6 19 2 16,3 6-21-16,11 9-49 0,8-1-30 16,9-3-62-16,8-5-1 15,3-18-13-15,6-9-21 16,-3-21-573-16,-4 0 539 15</inkml:trace>
  <inkml:trace contextRef="#ctx0" brushRef="#br0" timeOffset="169811.37">24402 17381 1028 0,'-2'-75'546'16,"-3"8"-142"-16,2 15-123 15,2 9-33-15,3 17-31 16,1 13-23-16,3 11-51 16,-3 2-31-16,-3 9-54 15,-3-2-21-15,7 19-23 16,4 8-6-16,7 21-5 16,4 13-2-16,-4 13-1 15,5 2 1-15,2-10 0 16,1-10 0-16,5-23 1 15,-1-11 0-15,2-25 3 16,4-6 2-16,5-35 3 16,6-6 1-16,11-13 0 15,2-10-1-15,-10 11 2 0,-12 1 6 16,-13 18 4-16,-18 15 3 16,0 27 1-16,5 12-7 15,-9 22-5-15,4 10-4 16,-5 5-12-16,-8-2-12 15,5 2-31-15,0-1-25 16,-2 4 2-16,10 0 116 16,-14-10-42-16</inkml:trace>
  <inkml:trace contextRef="#ctx0" brushRef="#br0" timeOffset="170306.48">23989 17308 546 0,'1'-20'378'15,"-4"-6"4"-15,1-2-88 16,-8-6-19-16,5 4-53 16,-3 1-32-16,-19 4-70 15,3 9-28-15,-15 20-45 16,-4 5-15-16,4 23-18 15,-2 4-12-15,2 2-52 16,10 2-30-16,14-7 43 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7" units="cm"/>
          <inkml:channel name="Y" type="integer" max="17402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2" units="1/cm"/>
          <inkml:channelProperty channel="Y" name="resolution" value="1000.1149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06T16:03:15.733"/>
    </inkml:context>
    <inkml:brush xml:id="br0">
      <inkml:brushProperty name="width" value="0.05292" units="cm"/>
      <inkml:brushProperty name="height" value="0.05292" units="cm"/>
      <inkml:brushProperty name="color" value="#002060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4021 12499 892 0,'-51'43'343'0,"-8"1"-234"0,2 4 11 16,10-11 6-16,3 1 6 15,18-8-3-15,5-3 2 16,13-16-14-16,2-5-20 16,9 5-38-16,4-5-17 15,15 7-26-15,12 3-4 16,15-12-4-16,16-4 0 16,16-13-5-16,5-13-4 15,21-10-2-15,4-4 2 0,9-6 14 31,1-1 6-31,3 10 2 0,-7 4-3 0,-11 24-11 16,-3 13-3-16,-21 20 2 16,8 14 0-16,-8 0 3 15,5 4 2-15,3-10 0 16,0-10 1-16,28-7-4 16,0-12-1-1,18-7-3-15,10-4 0 0,2 1 8 16,6-6 19-16,13-1 25 15,-6-7 8-15,-2-5 13 16,13-2-3-16,1-14-4 16,7-5 2-16,23-16-8 15,-18 0-12-15,18 8-23 16,-8 13-9-16,-29 20-15 16,0 11-3-16,-47 19-1 15,-14 5 5-15,-18 14-43 0,-13 3-46 16,-1-2 324-16,0-1-215 15</inkml:trace>
  <inkml:trace contextRef="#ctx0" brushRef="#br0" timeOffset="3753.56">17750 12267 702 0,'-49'5'296'16,"14"9"-156"-16,8-2-9 16,22 3-25-16,12 2 3 0,27-4 6 15,2-4 8-15,24-9-6 16,8-11-11-16,11-8-36 16,20 0-14-16,23-1-8 15,9 2-6-15,24-4 7 16,3 4-4-16,1 7-20 15,16 2 2-15,-6 12-5 16,0 1 13-16,8-1 22 16,-13-3 5-16,10-4-5 15,3 2-9-15,-2 3-13 16,-3 8-4-16,-14 5-8 16,-9 5-3-16,-21 2-11 15,-8-2-2-15,-6 3-44 16,-2-4-36-16,3-3-572 15,-5 3 455-15</inkml:trace>
  <inkml:trace contextRef="#ctx0" brushRef="#br0" timeOffset="10445.23">7415 11362 880 0,'-2'-1'402'0,"7"-9"-159"0,5 1-41 16,10-4-27-16,5 0-24 16,13 0-44-16,6 2-6 15,12-2-24-15,3 2-9 16,1-3-22-16,-6-5-6 16,0 3-9-16,-3-7-2 15,1 0 3-15,3 1-3 16,-2 2-9-16,-1 4-4 15,-18 0-7-15,-1 7 0 0,-18 2 3 16,-8-1 5-16,-10 7 4 16,-18-1 0-16,-26 2-5 15,-11 0-4-15,-14 4-4 16,-5 5-2-16,6 2-2 16,3 5-2-16,4 4-1 15,2-2 0-15,7 7 0 16,0-8-1-16,12 4 1 15,5 1-1-15,13-10 0 16,6 3 0-16,14-7-1 16,7-6 1-16,17-1 2 15,13-4 3-15,25-1 5 16,11-3 1-16,17-2 3 16,1 6 0-16,-6-9 1 15,-8-6-1-15,-5 1-2 16,-2-6-2-16,-9-2-2 0,-1 6 0 15,-18-1 2-15,-11 2 1 16,-12 2 4-16,-10 0 2 16,-7 0 2-16,-6 4-1 15,-6 5-4-15,-18 5-4 16,-22 9-6-16,-5 9-3 16,-9 8-1-16,6 5-1 15,19 8-1-15,-6-5 0 16,22 0 0-16,2-6 0 0,11-9 1 15,14 3-3-15,0-14-1 16,13 1 0-16,17-8 0 16,12-6 2-16,22-5 3 15,11 1-24-15,16-11-73 16,-3-6-50-16,13-3 79 16</inkml:trace>
  <inkml:trace contextRef="#ctx0" brushRef="#br0" timeOffset="12358.2">6801 9145 1347 0,'-55'9'497'16,"4"-9"-373"-16,-6 3-84 15,-5-3-16-15,7-9-5 16,-2-6-14-16,-10-20-58 16,16 1-30-16,-16-5-61 15,-3 0-13-15,2 9-51 16,-16-1 126-16</inkml:trace>
  <inkml:trace contextRef="#ctx0" brushRef="#br0" timeOffset="12633.42">5272 8927 1029 0,'-114'5'464'0,"4"1"-193"16,7-1-192-16,-1-5-33 16,4 0-50-16,-2-3-21 15,-1-4-37-15,5-1-17 16,-6 2-53-16,-4-2-43 15,0 8-51-15,-1 4 0 0,-4 6 39 16,-1 5 48-16,-1 10 107 16,0 0 62-16,-3 10 155 15,10 2 65-15,-3 10 71 16,4 6-12-16,6-1-75 16,-5 2-42-16,6-3-89 15,-1-3-31-15,18-2-46 16,4-3-33-16,4-12-134 15,2-5-417-15,-1-9 377 16</inkml:trace>
  <inkml:trace contextRef="#ctx0" brushRef="#br0" timeOffset="12775.03">1351 10853 1577 0,'-69'136'520'0,"35"-38"-598"16,21-14-124-16,26-19 129 0</inkml:trace>
  <inkml:trace contextRef="#ctx0" brushRef="#br0" timeOffset="12911.39">1664 12217 1234 0,'6'114'450'0,"21"-20"-342"15,12-9-87 1,31-19-23-16,7-10-42 0,18-21-156 16,0-9 133-16</inkml:trace>
  <inkml:trace contextRef="#ctx0" brushRef="#br0" timeOffset="13217.59">5509 13675 987 0,'160'27'271'16,"1"-27"-294"-16,38-39-244 0,8-10 6 15,5-10 60-15,3 1 5 16,-12 26 267-16,-9 7 85 16,-18 25 96-16,-5 12 25 15,-14 16-10-15,-1 7-44 16,5-1-93-16,6-9-27 16,9-27-168-16,24-22-381 15,1-31 315-15</inkml:trace>
  <inkml:trace contextRef="#ctx0" brushRef="#br0" timeOffset="13387.43">10562 13425 1468 0,'145'57'565'0,"8"-12"-378"16,-38-32-93 0,1 1-61-16,95-16-24 15,34-22-73-15,-27-11-35 0,143-41-213 16,-184 41 149-1,-5 3-15-15,-10 2-173 16,10 10 227-16</inkml:trace>
  <inkml:trace contextRef="#ctx0" brushRef="#br0" timeOffset="13514.5">15060 13268 1468 0,'155'41'542'0,"-12"-17"-399"0,9-8-105 16,23-25-32 0</inkml:trace>
  <inkml:trace contextRef="#ctx0" brushRef="#br0" timeOffset="13687.55">17837 13330 2106 0,'94'81'744'0,"-3"-30"-607"16,14-15-146-16,23-31-91 16,7-15-72-16,8-25-160 15,5-10-57-15,-5-14 238 16</inkml:trace>
  <inkml:trace contextRef="#ctx0" brushRef="#br0" timeOffset="13843.19">20772 12656 974 0,'117'-54'495'15,"-11"2"-149"-15,-6 0-188 16,-5-3-47-16,-14 1-71 16,2-1-24-16,-2-13-77 15,2-8-43-15,11-11 62 16</inkml:trace>
  <inkml:trace contextRef="#ctx0" brushRef="#br0" timeOffset="14141.31">21849 10112 2306 0,'-71'-5'744'0,"5"-45"-802"16,5-11-242-16,14-13-213 15,-6-3-90-15,-19-9 89 16,0 3 219-16,-10 8 314 15,2 4 113-15,-12 11-46 16,-5 7-295-16,3 13 138 16</inkml:trace>
  <inkml:trace contextRef="#ctx0" brushRef="#br0" timeOffset="14372.7">17363 9038 1509 0,'-135'-9'305'0,"7"-6"-380"15</inkml:trace>
  <inkml:trace contextRef="#ctx0" brushRef="#br0" timeOffset="14561.29">15217 9025 1480 0,'-162'23'600'0,"12"-2"-314"16,0-2-284-16,1-9-263 15,-8-2-96-15,-5-8-79 16,10-2 57-16,-17-2 323 16,-1 0 142-16,2 4 110 15,-8 2-34-15,13 6-113 0,7 2-85 16,-6-3 20-16</inkml:trace>
  <inkml:trace contextRef="#ctx0" brushRef="#br0" timeOffset="14664.98">11100 9342 1613 0,'-161'36'594'0,"11"-18"-392"0,-1-9-197 15</inkml:trace>
  <inkml:trace contextRef="#ctx0" brushRef="#br0" timeOffset="14910.73">9148 9262 2089 0,'-123'32'702'0,"9"-6"-700"16,0-10-34-16,3-13-35 15,2-6-11-15,-11-19 6 16,4 0 25-16,-7-7 35 16,-3-1 14-16,2-1 13 15,2 4 1-15,0 9-6 16,2 9-4-16,0 15-6 15,-1 2-2-15,3 3 6 16,3-2-47-16,0-9-120 16,-2-6-464-16,-5-11 416 15</inkml:trace>
  <inkml:trace contextRef="#ctx0" brushRef="#br1" timeOffset="29873.72">4626 4600 1563 0,'22'32'562'15,"-46"-20"-447"-15,-8-8-100 16,1-2-4-16,-4-2-2 16,-6 0-1-16,-11 2-3 15,0 6-1-15,-14 2-5 16,-4 1-8-16,-5 0-52 15,-6-2-66-15,2-4 80 16</inkml:trace>
  <inkml:trace contextRef="#ctx0" brushRef="#br1" timeOffset="32668.89">3156 4844 1303 0,'-83'46'468'15,"1"-5"-363"-15,-1-4-34 16,7-7-8-16,4-4-6 15,0-13-34-15,8-6-5 16,10-3-8-16,3-4-2 16,3 0-4-16,-3 3-4 15,-5 5-3-15,-1 10-4 16,-1 16-2-16,2 7 1 0,0 16-27 16,-1 3-24-16,-5 1-91 15,4 7-68-15,-2-8-80 16,1-2 22-16,9-2 96 15,-1-1 87-15,13 7 152 16,2 4 19-16,1 9 20 16,4 5-14-16,5-1-38 15,2 2-15-15,10 0 24 16,2 0 25-16,2-3 46 16,4-2 21-16,-2-4-12 15,0-6-17-15,0 1-39 16,3-1-21-16,2 0-34 15,1-2-11-15,7-7-9 16,-5-3-2-16,13-4-1 0,-1-3 0 16,2-1 0-16,6-3-1 15,2-4 0-15,2-3 0 16,8 4 0-16,2-1 0 16,-5-2 2-16,2 1 0 15,-3-1 0-15,1-1 0 16,5 3 7-16,3-3 8 15,7-3 9-15,4-2 4 16,2-9-5-16,4 1-6 16,2-8-9-16,-2-1-3 0,11 0-3 15,4-3-2-15,14 8 0 16,-2 0-1-16,-5 2 0 16,-5-3-1-16,-9-1 0 15,9-4 0-15,6-1 0 16,12 3 0-16,2-4-2 15,-2-2 1-15,13-3 0 16,-4-7-1-16,9 2 1 16,2 1-1-16,5 3 2 15,4 5-1-15,-2-10 0 16,3 6 0-16,-3 1 0 16,0 6 1-16,1 7 1 15,-3-8-1-15,-2 4 1 16,4-4-1-16,1-1 0 15,2 5 1-15,1-2-1 16,4 2 1-16,-5 1 0 16,0 0-1-16,-1-1 0 15,-4-2 0-15,7 1 0 0,-5 0 1 16,-4 1-1-16,-6 0 2 16,-6 5-1-16,6 4 0 15,-6 4 0-15,-6 3 0 16,4 3-1-16,-3-2 0 15,4-2-1-15,2-6 1 16,0-4 0-16,4-4 1 0,6 0 0 16,1-4 1-16,-6-3 1 15,1-5-1-15,-1-1 0 16,3 1-1-16,-5 1 0 16,-4 1-1-16,3 1 0 15,-9-2 2-15,-1 8-2 16,1-1 1-16,-11-1 0 15,15 1 0-15,11-10 1 16,1-3 1-16,4 0-1 16,0-3-1-16,5 2-1 15,-3-1 0-15,-1-2-1 16,-34 5 0 0,-40 1 1-16,0-1-1 0,114 4 1 15,2 3 0-15,11-1 0 16,-57-5 1-16,-2-1-1 15,-6 0 0-15,-6 1 0 0,2 3 0 16,-7 2 0-16,3 3 1 16,-15 2 0 15,-7 2-1-31,7 2 2 0,-1 0 1 0,6-1 1 0,0-5 1 16,-7-7-3-16,4-2-2 15,9-4 0-15,3 0 0 16,0 1 0-16,-5-1 0 0,-9 5 1 15,1-2 0-15,7-2 0 16,-3-1 0-16,5-2-1 16,0-2-1-16,1-3 0 15,13 3 0-15,-4-5 0 16,4 1 1-16,-2 0-1 16,-1-4 1-16,6 1-1 15,1 0-1-15,4-4 2 16,-1 1 0-16,7 2 0 15,2-4 0-15,3-2 4 16,4 0-1-16,2-1 1 16,-1 1-2-16,2 5-3 15,2-1 1-15,-3 0-1 16,-1 5 0-16,3 0 1 16,3 1 2-16,-3-8 3 0,4 5 1 15,7 1-3-15,-4 8-3 16,-2 4-3-16,4-3 0 15,-1-1 3-15,3-4 3 16,7 5 3-16,3-4 1 16,-9-1 3-16,-6 2-5 15,9-1 0-15,-10 2-3 16,4 6-3-16,4-3-1 16,-8 3 0-16,8-2 2 15,-1-2 7-15,6-1 1 0,-11-4-1 16,0 1-3-16,-1 0-3 15,-4 2-1-15,10 2 2 16,-7-1 0-16,8-1-1 16,-6 0 1-16,1 1-2 15,9 4 0-15,-9 1-1 16,2 1-2-16,-8 4 0 16,-2 3-2-16,-9 2 1 15,0 4 1-15,-3 1 3 16,-2-2 1-16,3-3 1 15,-1-2 0-15,2-5-1 16,3-4-1-16,-3-5 0 16,1 0 1-16,0-6-1 15,-3 0 1-15,2-5 3 16,2-2 2-16,4-6 4 16,0-3 1-16,2-8-3 15,-6-4-2-15,-6-9-2 0,-5 1 0 16,-16-6 1-16,-3-5 3 15,-11-4 1-15,-4-8 1 16,5-1 0-16,1 1-1 16,-10-2-1-16,-6 0 1 15,-17-8 2-15,-8-2 0 16,-8 2 4-16,-8 0 2 16,-9 6 3-16,-12 1 3 0,-12-1 15 15,-4 3 6-15,-10 1-1 16,-3 1-1-16,-4 5-17 15,-9-3-9-15,-4 0-3 16,-8 0-1-16,-12-1 9 16,-5 7 0-16,-20 1-2 15,1 8-2-15,-14 8-11 16,-11 3-1-16,-16 10-4 16,-9 0 1-16,-17 6 0 15,-8 4 2-15,1 2 1 16,-15 8 0-16,-1 6-2 15,-1-2-3-15,-25 5 1 16,13-6-1-16,-18 0 2 16,4 0 1-16,2-3 3 15,-17-2 0-15,17-3 0 16,-11-1-1-16,10 1-2 16,9-2-1-16,-20 3 0 15,-3-1-1-15,-12 4-1 0,-15 1 1 16,3 2-1-16,-4 0 0 15,-12 4 1-15,2 1 0 16,-7-1 1-16,-3-1 0 16,4-7 1-16,3-4 0 15,9-1 1-15,3-5-1 16,3 1 1-16,-2 0-1 0,-3 1 0 16,0-1 1-16,-2 3 6 15,-5-3-1-15,4 1 1 16,-1-3-1-16,1 0-4 15,-5-4-1-15,-5-2 0 16,8 1 0-16,-8-2 2 16,16 2 1-16,-1 0 0 15,1-2-1-15,-2 6-3 16,0 0-1-16,-3 3-1 16,7 5 0-16,-2-2 1 15,2-1 0-15,2 3 1 16,-2 1-1-16,5 5 1 15,2 1 0-15,2-7 1 16,-1 1 1-16,7-3 0 16,-5 4-2-16,12 0 0 15,2 5-1-15,2-8 0 0,0 0-1 16,8 1-1-16,1-1-1 16,1 10-2-16,-2 0-2 15,-5 5 2-15,8 2 1 16,-3 3 1-16,19 2 1 15,-1 4 0-15,-6 2 0 16,23 2 0-16,-15 0 0 16,13 4 1-16,8 2 3 15,-11 7 3-15,5 0 1 16,5 7 1-16,-3 4-1 16,11 0-3-16,4 7-1 0,-6 7-1 15,5 0-3-15,3 13-1 16,4 7-2-16,21 0-2 15,8-2 0-15,28-9-12 16,22-7-29-16,26-14-55 16,14 0 220-16,23-6-115 15</inkml:trace>
  <inkml:trace contextRef="#ctx0" brushRef="#br1" timeOffset="36004.5">2153 7005 816 0,'-47'21'364'16,"26"-1"-153"-16,-1-2-11 15,-1-1-16-15,3-2-12 16,3-5-31-16,12-3-19 15,10-8-34-15,1-5-13 16,17-5-30-16,-3-3-17 16,21 3-7-16,8 2-5 0,15 6-9 15,11 3 6-15,2 3-11 16,-1 2 0-16,-13-5 2 16,-5 0-1-16,-19-3 2 15,-4-2 1-15,-15 0 13 16,-14-1 9-16,-23 5 4 15,-12 1 0-15,-22 6-13 16,-15 3-8-16,-31 2-6 16,-10-1 2-16,-14 1 0 15,-1 1-1-15,11 5-3 16,13 3-3-16,21 3-2 16,19-2-2-16,30-9-2 15,9-1-3-15,20-7-9 16,8-1 0-16,23-3 0 15,10 0 2-15,27-2 7 16,11 1 1-16,7 1 2 16,-4-4 1-16,-18-2 6 0,-8-3 3 15,-15 4 4-15,-7 2 3 16,-19 0 5-16,-7 5 7 16,-20-2 6-16,-14 1-1 15,-20 4-5-15,-7-1-6 16,-5 0-7-16,-3-9 0 15,-7-8-1-15,2-5-3 16,10 0-9-16,14 9-6 0,26 8-11 16,10 2-3-16,13 8 0 15,6 0-1-15,21 1 6 16,10 1 3-16,15-5 5 16,10 0 3-16,5-6 4 15,-2-7 2-15,4-4 2 16,-4 0 3-16,-13-3 5 15,-15 1 4-15,-22 0 14 16,-17 0 5-16,-32 4-1 16,-8 1-4-16,-35 5-16 15,-14 3-7-15,-7 4-4 16,-9 3 1-16,-6 1-1 16,8-2 0-16,16 9-8 15,17 5-2-15,34 2-6 16,12 0-6-16,20-7 0 15,14-5 2-15,25-8 15 16,18-3 11-16,26-12 15 16,14-2 3-16,10-9-5 0,0-3-4 15,1-1-1 1,-12-4 1-16,-20 4 1 0,-15 0 2 16,-38 11 13-16,-15-1 9 15,-24 10 2-15,-19 2-1 16,-38 3-18-16,-16 6-10 15,-18 6-6-15,-1 1-1 0,24-2-2 16,11 1-3-16,16-1-13 16,10 5-7-16,17 6-16 15,12-1-1-15,27 11 8 16,12 4 10-16,19 9-17 16,4 4-19-16,8-2-12 15,11 10-612-15</inkml:trace>
  <inkml:trace contextRef="#ctx0" brushRef="#br1" timeOffset="53629.53">6210 6631 439 0,'-14'1'226'0,"4"1"-29"15,2 4-42-15,11 10-34 16,1 2-14-16,6 8-50 16,2 0-16-16,3 2-21 0,11 1-6 15,1-7-2-15,1-3 12 16,6-2 29-16,-9-8 9 16,9 0 11-16,0-2-3 15,0-8-18-15,8-2-4 16,5-11 3-16,13 7 0 15,3 0-2-15,3 5-3 16,1 4-12-16,-8-2-3 16,2-4 1-16,0-1 1 0,6 1 2 15,2-5 3-15,1-1 4 16,-1-2 1-16,-3-2-1 16,-5 0-3-16,2 0-9 15,1-3-2-15,0 0-8 16,-1 1-2-16,-4 1-5 15,-5 1-1-15,-9 2-1 16,1-1-2-16,-2 4-1 16,-3 2-1-16,0 2 1 15,-8-1 0-15,3 0 0 16,-9-4 1-16,1 5-1 16,5-2 0-16,-7-1-1 15,4 2 1-15,-7-4 0 16,-11-1 0-16,4 3-3 15,-9 3-2-15,1-1-3 16,6 5 0-16,-8 0 0 16,2 1 0-16,0 3 1 15,-4 0 0-15,2 0 0 0,2-1 0 16,-3 1 0-16,1 0 1 16,0-1-1-16,-3-1 1 15,3-1-1-15,-2 0 1 16,-4 0-2-16,0 0 1 15,0 0 0-15,0 0 0 16,0 0 1-16,0 0-1 16,0 0 0-16,0 0 1 15,2 0-2-15,2 1 1 0,1 1 0 16,0-1 0-16,0 0-1 16,-3-1 1-16,-1 0 0 15,2 0 0-15,-3 0 2 16,1 0 0-16,-1 0 2 15,0 0-1-15,0 0 0 16,0 0-2-16,0 0-1 16,0 0-1-16,0 0 0 15,0 0 0-15,0 0 0 16,1 0 0-16,-1 0 1 16,0 1 1-16,1-1 2 15,-1 0 1-15,0 0 0 16,0 0 1-16,0 0-2 15,0 0 0-15,0 0-3 16,0 0 1-16,0 0-2 0,0 0 0 16,0 0 0-16,0 0 0 15,0 0 1-15,0 0 0 16,0 0 1-16,0 0 2 16,0 0 0-16,0 0-2 15,0 0-36-15,0 0-39 16,0 0-110-16,3 0-69 15,6 0 153-15</inkml:trace>
  <inkml:trace contextRef="#ctx0" brushRef="#br1" timeOffset="55217.63">16441 6680 953 0,'-1'3'324'15,"5"2"-303"-15,10-2-13 16,2-3 10-16,4-2 37 15,2 3 18-15,13 3 24 16,11 6 7-16,24-2-13 31,5-7-15-31,22-2-26 0,0-11-16 0,16 3-20 16,10 2-2-16,8-2-2 0,7 8 1 16,-4-4 3-16,-7-2 5 15,-2 1 12-15,-3-1 2 16,-14-4 0-16,4 0-3 15,-18-3-9-15,-8-1-3 16,-18 2-3-16,-14 1-1 16,-24 3 5-16,-13 0 6 15,-27 4 6-15,-17-1 2 16,-33 5-9-16,-11-3-6 0,-35 4-10 16,-13 1-3-16,-14 0-2 15,-13 3 0-15,-8 3-1 16,8 4 0-16,-4 0-1 15,6 4 0-15,13 3-1 16,9-1 0-16,24 1 1 16,11-4 0-16,25-5 0 15,6-6 0-15,20-3 1 16,13 0-1-16,27-1-1 16,19-3-3-16,28-2 0 15,13-7 1-15,25-7 0 16,16 0 1-16,18-3-1 15,2 0 0-15,-5 1 2 16,-13-1 1-16,-13 5 9 16,-6 4 2-16,-26 5 2 15,-8 3 1-15,-27 5-4 16,-15-1-1-16,-4 3 0 16,-7 0 1-16,-8-1-11 0,7 4-14 15,-2 0 9-15</inkml:trace>
  <inkml:trace contextRef="#ctx0" brushRef="#br1" timeOffset="67431.12">2005 10600 252 0,'-11'4'192'0,"16"-3"36"16,-4-2-33-16,4 1-30 0,-5 0-20 16,0 0-37-16,0 0-18 15,18 8-43-15,28 36-6 16,-21-26 8-16,11 0 10 16,2-3 21-16,4-5 14 15,10-10 2-15,8 0-5 16,8-6-15-16,1 1-15 0,-6 1-21 15,-2-7-6-15,-2-2-11 16,-1-5-4-16,8-4-3 16,0 3-1-16,-14-5 0 15,-3-1 0-15,-18-1 1 16,-3-1 4-16,-2-2 19 16,-1 1 9-16,-6 1 14 15,-7-1 3-15,-9 1-12 16,-3-2-8-16,-7-2-11 15,1 2-5-15,-6 0-5 16,1 2-1-16,-7 0-1 16,-1-5-3-16,-3-3-3 15,-1-5-1-15,0-2-3 16,-2-1-2-16,-2 3-2 16,-7-1-2-16,4 8-1 15,-1 5 0-15,2 3 1 0,6 6 0 16,-6 6 0-16,1 5-1 15,-3 2-1-15,-2 0-1 16,4 0 0-16,-4-6-1 16,-1 1 1-16,1-4 0 15,5 4-1-15,-2 2-2 16,-5 4 0-16,-1 9-4 16,-11 3-2-16,2 9-1 15,3 11 0-15,-1-1 0 0,0 5 3 16,8 0 1-1,1-3 2-15,1 2 0 0,5-2 1 16,-7-2 0-16,1 3-6 16,8 3 0-16,0 8 1 15,4 3-1-15,8 7 6 16,0 1 1-16,7 1 0 16,3 2 0-16,1-5 2 15,-1-2 0-15,5-5 4 16,4-3 0-16,7-3 3 15,11 1 0-15,6-5-4 16,7-1 0-16,5-6-3 16,-3-8 1-16,5-7-17 15,8 3-36-15,15-10 356 16,11 3-248-16</inkml:trace>
  <inkml:trace contextRef="#ctx0" brushRef="#br1" timeOffset="74153.2">6412 11315 621 0,'-4'3'269'16,"5"1"-107"-16,6 2-78 15,1-1-6-15,2 5 23 16,4 1-1-16,3-3 3 16,7 5-4-16,10-4-14 15,7 1-4-15,17-5-9 16,3-5-3-16,12 3-9 31,3 0-11-31,-4 1-20 0,4 4-9 0,7-2-3 16,-1 4 2-16,9-1 12 0,0-4 15 15,-4-3 8-15,10-3 3 16,-2-5-6-16,2-3-10 16,-4-4-13-16,-6-1-5 15,1-2-8-15,0 2-3 16,-6-1-5-16,-3 1-2 15,-7-1-1-15,-5-3 2 16,3 1 4-16,1-7 4 16,-2-1 8-16,0-2 2 0,-11-8 3 15,-6 1-1-15,-12-7-1 16,-5 2 0-16,-9-1 1 16,-5 2 1-16,-10 2 4 15,-8-2 1-15,-9-2-2 16,-6 0-1-16,-9 0-9 15,-1 5-6-15,-3 1-5 16,-1 0-2-16,3 0-2 16,-5-4 0-16,-6 0-2 15,5-2 0-15,-16 0 1 16,-3-1 1-16,2-2 0 16,-9 5 0-16,5 3 0 15,0-1-2-15,-2 8 1 16,2-3-1-16,-11 5 1 15,-5 0-1-15,-6-3-1 16,-2 3 1-16,5-4-2 16,9 6-1-16,0 0-1 0,6 2 0 15,-11 4 0-15,-3 1 0 16,-2 8 0-16,-8 2-1 16,13 6-1-16,-3 1 0 15,-12 6 0-15,-3 3 0 16,-8 6 0-16,3 4 0 15,13 2 0-15,9 1 0 16,8 0 1-16,-6-7 0 16,5 11 0-16,-3-7-1 0,0 3-2 15,12 9 0-15,0 1-3 16,10 13 2-16,0 2 2 16,0 1 3-16,2 2 1 15,-5-2 0-15,7 4-2 16,8 3 1-16,10 0 0 15,7 4 1-15,13 1 4 16,2 2 2-16,14 6 4 16,4-3 0-16,11 5-1 15,1-5 1-15,3-9 1 16,8 4 1-16,-4-18 2 16,6-2-1-16,5-7-4 15,-1-8-1-15,18-4-4 16,2-3 11-16,10-5-41 15,7-4-29-15,8-5 55 16,20 0-700-16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7" units="cm"/>
          <inkml:channel name="Y" type="integer" max="17402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2" units="1/cm"/>
          <inkml:channelProperty channel="Y" name="resolution" value="1000.1149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06T15:42:47.640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14930 8170 855 0,'-12'-11'376'15,"1"-10"-192"-15,1 0-94 16,3 2-5-16,8 8-5 16,-2 3-4-16,3 8 0 0,-1 1-6 15,3 3-24-15,-4-4-11 16,0 0-3-16,21 3-7 16,37-2-12-16,-21-8-3 15,-5 1-3-15,0-3-1 16,-13 2 2-16,-5 4 0 15,-14-3 6-15,-7 4 0 16,-16 4-1-16,-3 3-2 16,-19 8-7-16,-2 2-3 0,1 8-1 15,-5 1-2-15,15 3 9 16,3-2 9-16,14-8 28 16,9-5 13-16,14-4 25 15,8-4 1-15,5-8-19 16,6 2-10-16,7-4-33 15,1 3-8-15,5 3-18 16,-4-2-25-16,-3-5-65 16,0 4-47-16,2 2 83 15</inkml:trace>
  <inkml:trace contextRef="#ctx0" brushRef="#br0" timeOffset="2186.17">12731 9060 888 0,'-5'5'314'16,"3"2"-262"-16,2-3-48 15,1 2 0-15,1-5 1 16,-2-1 22-16,0-1 39 16,0 0 17-16,21-6 30 15,36-15-8-15,-6 10-18 16,6 0-12-16,12 3-24 16,3-1-12-16,3 2-13 15,7 2-5-15,15 3 1 0,6 3 12 16,12-3 14-16,10-5 3 15,9-5-3-15,10-4-11 16,10-5-17 0,-1-2-4-16,-2-1-5 0,-2-2-2 15,4 2 10-15,-5-5 1 16,-4 9 0-16,-2 1 1 16,-20 9-14-16,-15 3-2 15,-10-4-1-15,-13 2 1 0,-18-2 3 16,-1 3 0-16,-24 3 3 15,-4 1 1-15,-20 1 11 16,-11-2 6-16,-24-1 4 16,-13-3-2-16,-22 0-13 15,-11 1-6-15,-11 6-8 16,0 2-1-16,-10 2-3 16,-6 3 0-16,-4 5-2 15,-8 4 0-15,-9 3 0 16,-5 0 1-16,-14 5 0 15,-3-1 0-15,-11 3 1 16,2 8 1-16,10-10 0 16,-8-2 0-16,10-2-1 15,3-8 1-15,9 6-1 16,3 1 0-16,4-1 0 16,1-1 0-16,-1 1 0 0,10 2 1 15,9-2-1-15,4 1 0 16,11-2-1-16,2-1 0 15,15-2 0-15,17 0-1 16,13-4-1-16,15 0 0 16,9-1-5-16,11-2 0 15,11 0-3-15,5 1 1 16,17 0 3-16,2 0 1 16,21-2 4-16,9-2 0 15,10-5 2-15,3-6 1 0,9-6-1 16,11-1-1-16,14-5 0 15,9 1 0-15,9-1 1 16,2 0 0-16,7 5-1 16,-2 4 1-16,7 0-1 15,-6-2 0-15,-3 2 1 16,5-1 0-16,0 4 4 16,1-5 2-16,0-5 0 15,3-6 0-15,-9-6-4 16,1 5-2-16,-6-2 0 15,-3 4 0-15,-12 3 1 16,-8-3-1-16,-19 4 2 16,-9 5 0-16,-18 6 1 15,-8 6-1-15,-16 7 1 16,-16-2 0-16,-26 3 2 16,-3 2 2-16,-18-3 0 15,-5 4 0-15,-7 0-3 0,-4 4-2 16,-13-2 0-16,-5 2-1 15,-7 0 0-15,-3 2-1 16,-12 7 0-16,-9-2 0 16,-11 10-1-16,-10-2-1 15,-5-2 0-15,-4 4 0 16,-7-3 1-16,-8-4 1 16,-13 4-2-16,2-1 1 15,4-4 1-15,-3-1 0 0,10-5 2 16,-1 1-1-16,2-5-1 15,7 7 0-15,2-4 1 16,1-2-1-16,8 0 1 16,4-2-1-16,10-1 1 15,1 3 0-15,9 1 0 16,4-4 0-16,22 1 0 16,7-3-1-16,0-1 0 15,3 4-1-15,3 0-2 16,5 3 0-16,19 6-1 15,6-5-1-15,16-1-2 16,7 1 0-16,19-12 2 16,18 3 1-16,18-11 3 15,15-4 1-15,20-5 0 16,1-5 0-16,22-4 2 0,2-2 1 16,10 3 4-16,16 1 1 15,7-1 0-15,2-3 1 16,14-5-4-16,0 3 0 15,-3-7-1-15,7 0-2 16,-7 0 2-16,-13-2 1 16,6 2-2-16,-13 3 1 15,-9 2-3-15,-4 2-1 0,-7 5 7 16,-2 0-14-16,-1 4-64 16,-3 2-42-16,-10 4 193 15,3 8-98-15</inkml:trace>
  <inkml:trace contextRef="#ctx0" brushRef="#br0" timeOffset="5284.61">10692 8380 591 0,'-5'-39'317'0,"3"11"-83"16,1 6-34-16,-1 9-46 16,-1 8-17-16,-4 5-18 15,1 6-7-15,1 5-36 16,-1-1-11-16,12 0-7 16,6-2-1-16,16 0-1 15,15-3-2-15,13-1-13 16,9-2-10-16,10-1-18 15,4 7-5-15,1-7-4 16,-1 6 0-16,-1-8-1 16,0-3 1-16,6 0 1 15,-3-5 0-15,2 8 1 0,-8-3 2 16,-6 0 4-16,1-1 3 16,-6 2 2-16,-11-5 0 15,-3 3-2-15,-11-4-2 16,-22-2 2-16,1 5 2 15,-15 0 8-15,-5-1 1 16,-3-3-1-16,-12 2-1 16,-13-7-10-16,-9 8-5 0,-13 6-4 15,-8-1-2-15,-13 6-3 16,-3 0 0-16,-5 3 0 16,-2-2 0-16,4 7 0 15,-2-1 1-15,4 3-1 16,4 0 0-16,5-2-1 15,11 2-2-15,2-1 0 16,5 1 2-16,3 5 2 16,4-1 1-16,16-1 2 15,3 0 0-15,13-1-1 16,5-3 1-16,6 1-2 16,9 0-1-16,11 1 2 15,6-2 0-15,17-2 2 16,5-3 1-16,16 0-1 15,-10-6 0-15,0-3-1 16,2 0 0-16,-10-9 1 16,14 2 0-16,5 0 1 15,2-2-2-15,-2 1-69 0,0 3-45 16,-2 0-113-16,-1 7 123 16</inkml:trace>
  <inkml:trace contextRef="#ctx0" brushRef="#br0" timeOffset="14895.51">11068 8542 369 0,'-20'-8'251'0,"-5"-4"62"15,-1-3-91-15,4-5-55 16,0-3-9-16,11 6-48 16,8 0-19-16,4-1-30 15,12 10-12-15,6-7-15 16,7 4-11-16,10 5-10 16,2-4-1-16,5 6-5 15,1-1-3-15,9 1 2 16,-4-2 2-16,13 6 4 15,1-10 1-15,4 4 0 16,-2 3 2-16,-5 1 9 16,-14-2 5-16,-8-5 5 15,-8 1-2-15,-18-3-7 16,5 9 0-16,-18 1 2 16,-7-2 0-16,-17-1 0 0,-8 1-5 15,-11 2-9-15,-8 0-2 16,-12 1-3-16,-6 0-2 15,3 4-4-15,8 1-2 16,15 2-5-16,8 6-1 16,10 4 0-16,-5 1 1 15,18 8 5-15,-6-7 5 16,1-6 3-16,17 1 2 16,-7-9 10-16,10 1 11 0,1-6 22 15,8 1 6-15,0-8 0 16,4 0-7-16,14-1-21 15,-7-6-7-15,21 4-14 16,6-6-3-16,12-2-3 16,4 2-1-16,3-7 1 15,-1 0-1-15,-10-1 0 16,-4-2 1-16,-4 0-1 16,-7 1 0-16,-6 7-1 15,-7-2 1-15,-13 8-1 16,-5 6 1-16,-16 0 1 15,-9 4-1-15,-15-1-1 16,-8-4 0-16,-7 2-2 16,2 3-1-16,1 6-7 15,8 9-1-15,7 9-3 16,5 6 2-16,9 6 2 0,-1-5 1 16,13 4 0-16,2-9-1 15,19-2 2-15,13 2 0 16,13-17 6-16,9-1 1 15,7-16 4-15,3-7 0 16,5-1-1-16,-4-2-2 16,-13 2-5-16,-5-1-30 15,-19 0-48-15,-5 1 16 16,-1 4 25-16</inkml:trace>
  <inkml:trace contextRef="#ctx0" brushRef="#br0" timeOffset="19086.86">14627 8333 428 0,'2'-1'270'16,"4"1"-37"-16,7 0-51 15,6 0-22-15,8-1-23 16,5-14-5-16,17-1-25 16,1-11-9-16,-1-15-30 15,2 4-17-15,-9-5-23 16,-2 7-10-16,2 15-12 0,-11 7-2 15,-12 8 0-15,-4 6 2 16,-11 8 5-16,-4 2 4 16,-10 5 4-16,-7-1 2 15,-9 2-3-15,-9-4-2 16,1 1-6-16,-16-1-2 16,-1 1-5-16,1-1-2 15,-1 6-3-15,16 1 2 0,7 4 17 16,10-1 13-16,9-9 17 15,7-2 2-15,5-13-5 16,7 2-2-16,14-4-3 16,4-8-2-16,13 4-11 15,-3-7-7-15,-1-5-7 16,5 7 0-16,-15-9 2 16,-1 5 0-16,-13 0 3 15,-13 2-1-15,-7 8-4 16,-16 4-3-16,-6 11-6 15,-13 5-1-15,-7 10-2 16,7 3 0-16,5-1-3 16,11-1 0-16,14-14-2 15,10-3 2-15,14-13 8 16,10-9 6-16,18-9 12 16,4-4 2-16,4-3-5 15,-3 3-1-15,-5 9-6 16,-5 1-15-16,-6 10-47 0,-4 5-41 15,-8 5 50-15</inkml:trace>
  <inkml:trace contextRef="#ctx0" brushRef="#br0" timeOffset="20988.12">10832 8672 686 0,'-37'18'329'0,"36"-35"-99"0,3 1-35 16,8-2-27-16,1 1-33 15,6 5-56 1,7 3-17-16,12 5-24 0,10 0-8 15,10 2-11-15,3 0-6 16,0-3-7-16,2-4-2 16,3-2-1-16,3-1 0 0,10-1 2 15,0 3-1-15,-6-1 2 16,-7 1 0-16,-14-2 1 16,-7 1 2-16,-9 0 1 15,-3 1 2-15,-12 1 25 16,-7 3 12-16,-11 2 29 15,-6 0 9-15,-21 2-18 16,-7 2-10-16,-21 1-26 16,-5 2-10-16,-29 0-7 15,-6-2-4-15,-6 6-7 16,-1 2-4-16,21 6-2 16,-4 3-2-16,6 1 0 15,7 0 3-15,11 2 4 16,13-3 1-16,16-6 1 15,9 2 0-15,14-6-7 16,12-2-2-16,21-3-1 0,5-3-1 16,25-5 4-16,12-3 1 15,15-6 1-15,1-3 0 16,-2-6 2-16,-5 0-1 16,-8-3 1-16,-2 3 0 15,-10 7 1-15,-10 0 1 16,-18 6 2-16,-12 3 5 15,-16 2 6-15,-7 6-1 16,-23 1 1-16,-13 1-5 16,-20 2-5-16,-10-2-2 15,2 6-2-15,-5-2-2 0,-3 11-3 16,-3 0-1-16,4 8-2 16,8 4 1-16,14 0 0 15,11-2 0-15,11-6 1 16,10-5 0-16,13-11-4 15,8-4-4-15,15-5-6 16,8-6-2-16,20-5 4 16,16-2 3-16,27-7 7 15,7-3 1-15,5-4 3 16,-2-5 0-16,-16 1 1 16,-7-4 1-16,-11 5 2 15,-11 9 1-15,-22 7 8 16,-15 7 4-16,-31 13 1 15,-20 3-1-15,-24 13-8 16,-10 7-4-16,-5 6-5 0,-8 4 0 16,-4 8-4-16,5 4-2 15,8 11-1-15,17-1 0 16,24-6 0-16,9-8 3 16,17-17 4-16,9-10 2 15,20-7 4-15,11-10 3 16,19-19-1-16,14-1 0 15,15-18 4-15,4-1-23 0,4-4-84 16,0-1-27 0,-1 6 58-16</inkml:trace>
  <inkml:trace contextRef="#ctx0" brushRef="#br0" timeOffset="30630.12">21165 5873 434 0,'-14'-19'281'0,"-2"9"21"16,3 4-38-16,-4 3-23 15,7 4-27-15,-14 5-50 16,-8 11-19-16,-14 15-47 16,-11 7-18-1,-1 19-23-15,2 10-4 0,12 16 7 0,10 5 2 16,12 3-2-16,14-7-5 16,16-9-18-16,3-13-6 15,20-6-6-15,3-6-3 16,11-14-8-16,11-7-3 15,18-12-4-15,2-8 2 16,-5-12-38-16,-2-5-33 16,-17-11-103-16,-1 0 23 0,-2-1 74 15</inkml:trace>
  <inkml:trace contextRef="#ctx0" brushRef="#br0" timeOffset="30954">21695 6500 994 0,'11'-24'494'0,"3"-1"-156"16,4 8-54-16,-3-3-48 16,-3 6-61-16,-8-13-79 15,-4-5-21-15,-8-6-31 16,-5-10-7-16,-6 8 4 16,-6 1-1-16,-2 11-6 15,-7 9 1-15,7 27-6 16,-2 12-2-16,-12 22 2 15,2 8-1-15,0 5-4 16,3 1-5-16,22 2-6 16,7-1-5-16,11-5-3 0,8-3-2 15,11-10-1-15,5-6 0 16,5-6 1-16,-3-9-4 16,-4-14-39-16,-1-4-28 15,4-8-75-15,-9-9-31 16,6-9-121-16,4-6 183 15</inkml:trace>
  <inkml:trace contextRef="#ctx0" brushRef="#br0" timeOffset="31288.82">22038 6163 668 0,'27'18'384'0,"-15"22"-39"16,-9 7-58-16,-2 12-54 15,-8 4-25-15,-8-6-23 16,7-3-21-16,-2-9-35 15,4-5-19-15,1-12-46 16,0-2-19-16,8-8-24 16,-3-6-3-16,11-5 4 15,-1-9 7-15,-3-8 14 16,8-6 2-16,-6-9-7 16,7-5-3-16,11-8-8 15,5 0-5-15,8-3-8 16,-1 5-4-16,0 12-6 15,-4 3-1-15,2 16-3 0,3 3-2 16,5 5 1-16,-3 0 1 16,-2 5-39-16,-6-8-6 15,-2 3-71-15,-2-3-23 16,-7-5-52-16,-5 1-62 16,0-5 174-16</inkml:trace>
  <inkml:trace contextRef="#ctx0" brushRef="#br0" timeOffset="31527.25">23002 5664 921 0,'13'-28'440'0,"-13"19"-172"16,-13 10 0-16,4 27-43 15,-8 8-31-15,-4 15-42 16,4 13-16-16,-5 8-42 15,21 12-24-15,7 12-33 16,3-3-11-16,7-3-12 16,-15-13-3-16,10-10-5 15,2-6-14-15,-3-10-132 16,-4-4-72-16,-11-16 122 16</inkml:trace>
  <inkml:trace contextRef="#ctx0" brushRef="#br0" timeOffset="31689.55">22728 6543 688 0,'-7'-33'413'0,"17"5"86"0,10 4-272 16,16 8-25-16,7 2-12 15,15 0-56-15,-8-10-23 16,7 4-45-16,0-1-12 16,-9 3-54-16,7 7-53 15,-13-5 413-15,-4-2-295 0</inkml:trace>
  <inkml:trace contextRef="#ctx0" brushRef="#br0" timeOffset="32541.87">20871 5198 496 0,'-25'-19'288'0,"-15"8"-12"16,-6 13-12-16,-6 32-29 15,-11 19-31-15,-6 32-64 16,0 13-13-16,-2 22-41 16,13 14-13-16,13 11-8 15,8 9 2-15,8 14 10 16,5-1 11-16,14 10 6 15,1-5-8-15,14-16-23 16,17-6-18-16,9-27-28 16,11-16-8-16,9-23-6 15,1-17 3-15,7-14-18 16,7-7-31-16,-5-14-95 0,5-3 456 16,0-13-273-16</inkml:trace>
  <inkml:trace contextRef="#ctx0" brushRef="#br0" timeOffset="32972.5">23101 5455 879 0,'16'-8'337'15,"16"12"-184"-15,8 5-36 16,12 7 19-16,8 8 1 16,13 18-32-16,0 13-3 15,-9 30-15-15,-10 10-11 0,-27 21-26 16,-10 6-4 0,-16 12 3-16,-13-1 4 0,-16-13-4 15,-4 4-7-15,-19-18-12 16,-2-6-4-16,-13-4-28 15,-9-23-36-15,-8-15 22 16</inkml:trace>
  <inkml:trace contextRef="#ctx0" brushRef="#br0" timeOffset="33581.08">18913 5431 813 0,'-6'-1'114'0,"1"1"-13"16,-6 1 107-16,4 14-9 0,1 18-14 15,0 10-24-15,4 34-34 16,0 18-26-16,2 30-27 16,3 18-4-16,-2 14 1 15,-1 8 3-15,-2-2-15 16,-4-7-14-16,-2-19-18 16,3-10-7-16,3-27-10 15,1-13-22-15,5-23-56 16,1-16 474-16,10-26-327 15</inkml:trace>
  <inkml:trace contextRef="#ctx0" brushRef="#br0" timeOffset="34114.83">19736 5735 919 0,'-4'-3'391'16,"-7"0"-240"-16,0 3-21 15,-12 8-14-15,-4 5-28 16,-17 6-13-16,-9 10 1 15,-8 4-19-15,-8 5-6 16,-4 16-3-16,5-1 0 0,-10 10 18 16,2 8 7-16,7-6 18 15,-1 10 7-15,19-3-9 16,7-9 1-16,17-3-9 16,7-18-6-16,14-9-10 15,6-6-7-15,5-8-14 16,2 0-4-16,0-3-8 15,0 0-4-15,-2 4-4 16,4 1-4-16,4 5-7 16,3 1-4-16,13 2-6 15,6-3 0-15,12-8 0 16,9-1-1-16,2-6 1 16,7 4 0-16,0-4 0 15,2-3-1-15,3 5 1 0,0-2-1 16,1 11-39-16,-2 1-33 15,-2 8-84-15,-12 2 33 16,-7 1-291-16,-3-4 284 16</inkml:trace>
  <inkml:trace contextRef="#ctx0" brushRef="#br0" timeOffset="34458.11">19592 7243 1185 0,'12'26'478'0,"-13"7"-318"16,1 15 3-16,6 24 2 15,-5-1-40-15,9 12-39 16,-4-7-22-16,5-3-39 16,3-4-10-16,-1-17 3 15,11-1-25-15,-10-16-67 0,4-4-40 16,-3-4-200-16,-6-6 200 15</inkml:trace>
  <inkml:trace contextRef="#ctx0" brushRef="#br0" timeOffset="34927.61">19530 7596 502 0,'-17'-34'270'0,"3"-8"-77"16,6-1 9-16,13-4-29 16,13 3-13-16,12 0 4 15,9 1-4-15,9 13-1 16,-6-4-16-16,0 13-37 16,-6 5-18-16,-7 8-41 15,2 9-11-15,-14 9-15 16,-5 7-3-16,-12 9-1 15,-4 8-1-15,-10 10-3 16,-6 6-3-16,-2 4-5 16,-2 1-1-16,-2-8-1 15,7-4-2-15,11-17-4 16,8-6-3-16,29-12 0 16,4-8 1-16,14-7 2 15,5-5 5-15,2-3 12 0,5 2 18 16,-10 7 42-16,-5 9 3 15,-18 18 10-15,-20 12-3 16,-25 13-27-16,-8 9-3 16,-22-1-15-16,-1-2-12 15,-2-4-10-15,-2-9 2 16,5-12-42-16,3-8-30 16,9-20-85-16,5-11 96 15,-3-21 8-15</inkml:trace>
  <inkml:trace contextRef="#ctx0" brushRef="#br0" timeOffset="35336.6">19484 4901 878 0,'17'25'423'16,"13"-12"-119"-16,9-4-49 15,13-7 6-15,9-2-57 0,-1-9-98 16,1 1-27-16,-4-7-53 16,-3 0-14-16,4 0 9 15,-7-5-11-15,-3-1-57 16,-5-3 431-16,-20-14-312 15</inkml:trace>
  <inkml:trace contextRef="#ctx0" brushRef="#br0" timeOffset="35509.93">19982 4516 956 0,'-4'47'508'16,"-6"13"-182"-16,-3 21-81 15,1 9-10-15,-3 7-126 16,2 3-43-16,2-5-42 16,1-2-10-16,8-6-15 0,2-6 12 15,8-6-9-15</inkml:trace>
  <inkml:trace contextRef="#ctx0" brushRef="#br0" timeOffset="37406.57">18035 6232 705 0,'-43'35'346'16,"30"-22"-98"-16,0 2-17 15,4-1-37-15,1 4-16 16,5-4-37-16,3-2-9 16,4-6-6-16,4-4-7 15,3-7-21-15,2-3-12 16,9-3-35-16,4 5-15 16,9-5-15-16,5-1-5 15,3 2-4-15,2-6-3 0,6 12-4 16,-6-6-1-16,0 2-1 15,-5 0 0-15,-8 0 0 16,-2 4 0-16,-4-3-9 16,-5 1-14-16,-5-9-52 15,-1 2-39-15,-2 3-81 16,-4-2-51-16,-1 9 154 16</inkml:trace>
  <inkml:trace contextRef="#ctx0" brushRef="#br0" timeOffset="37810.41">17840 6750 707 0,'1'6'339'0,"7"2"-118"16,-3-7-8-16,11 1-23 15,0-2-23-15,9 0-28 16,5 2-7-16,3-6-10 15,6 0-7-15,8-4-19 16,0-3-14-16,6 7-28 16,-5-3-15-16,-15-3-20 15,4 5-5-15,-6-4-6 16,-4-2-2-16,7 7-5 16,-11-5-21-16,-2 3-61 15,1 0-14-15,-2-4 47 16</inkml:trace>
  <inkml:trace contextRef="#ctx0" brushRef="#br0" timeOffset="50494.77">18513 8089 1236 0,'-4'26'434'0,"22"-26"-356"16,24-15-15-16,55-30 43 15,25-15 33-15,66-28 27 16,27-15-17-16,53-27-37 16,34-16-17-16,30-20-29 15,-7-5-10-15,23-6-13 16,-4-5-10-16,-18 9-11 16,6 0-3-16,-37 7-4 15,-26 9-3-15,-35 14-4 16,-17 10-1-16,-59 16 2 15,-17 8 2-15,-51 18-23 16,-27 11-26-16,-48 23-62 16,-27 8-70-16,-65 13 107 15</inkml:trace>
  <inkml:trace contextRef="#ctx0" brushRef="#br0" timeOffset="50855">18409 4974 1464 0,'-60'13'553'0,"19"16"-386"16,13-2-143-16,41 29-12 15,23 20 4-15,39 22 23 16,34 13 17-16,34 4 17 16,14-3 19-16,44-5-2 15,9-3-6-15,38-5-10 16,27 0-22-16,25 17-5 16,5-5-7-16,10 9-7 15,-22 1 0-15,15 1-3 16,6 8 0-16,-12-2-4 15,10-5 27-15,-39-6-60 16,-4-4 69-16,-3-5-47 16</inkml:trace>
  <inkml:trace contextRef="#ctx0" brushRef="#br0" timeOffset="55061.45">20015 8566 999 0,'-2'13'454'0,"-7"6"-201"0,0 19-97 16,4 11 8-16,3 17-33 15,2 8-23-15,12 23-16 16,1 6-9-16,8 6-18 16,6 7-11-16,-2-5-13 15,-3-8-7-15,1-8-13 16,-11-16-3-16,-11-22-8 16,4-11-21-16,-10-24-78 15,8-6-41-15,8-23 70 16</inkml:trace>
  <inkml:trace contextRef="#ctx0" brushRef="#br0" timeOffset="55497.09">20726 8647 730 0,'16'-17'381'0,"-5"2"-122"16,-6 9-66-16,-8 2 17 16,-5 4-42-16,-6 3-12 15,-5 2-34-15,-8 6-15 0,-4 10-34 16,-1 10-13-16,-17 9-19 16,-4 8-9-1,-10 10-7-15,-7 0-2 0,10-1 18 16,12 1 7-16,17-9 10 15,4-8 5-15,17-7-7 16,1-8-5-16,12-8 1 16,8 1 1-16,17 3 4 15,10 0 7-15,5-3 4 16,7-1-5-16,-4-8-16 16,5 4-11-16,-7 1-19 15,2-4-5-15,-9 8-6 16,-9-6-1-16,4 7 3 15,-2 3-15-15,-3-5-46 16,-1 0-34-16,-2 0-85 16,-5-5 245-16,2-2-80 15</inkml:trace>
  <inkml:trace contextRef="#ctx0" brushRef="#br0" timeOffset="55701.28">20923 9240 992 0,'10'38'440'16,"1"11"-227"-16,1-1-8 15,-2 2-44-15,6 8-45 0,-8 2-57 16,3 1-19-16,-2-6-22 31,-4-3-9-15,7-9-52-16,1-8-77 0,-5-2 75 0</inkml:trace>
  <inkml:trace contextRef="#ctx0" brushRef="#br0" timeOffset="56164.04">20973 9337 1036 0,'-2'-21'454'0,"2"-8"-257"16,0 1 0-16,8-5-62 16,11 4-22-16,12 1-11 0,-1-1-6 15,7 2-19-15,-2 0-17 16,-7 7-32-16,5 7-12 16,-9 13-9-16,-8 8 0 15,-8 16-1-15,-8 7 2 16,-14 11-2-16,-2 5 0 15,-10 4-2-15,-3-3 0 16,6-4-1-16,6-6-2 16,16-11-2-16,1-1-3 0,16-11-1 15,2-2 1-15,11-9 3 16,11-1-2-16,3-6 17 16,2 2 17-16,-1 2 56 15,-1 7 16-15,-8 12-4 16,-9 6-2-16,-22 15-33 15,-8 0-10-15,-18 8-4 16,-5 0-12-16,-2-6-17 16,-2-5-4-16,0-15-7 15,1-7-11-15,5-19-61 16,3-5-29-16,5-20 304 16,10-12-192-16</inkml:trace>
  <inkml:trace contextRef="#ctx0" brushRef="#br0" timeOffset="56583.46">20967 8142 1064 0,'20'0'491'0,"2"-6"-216"16,11 1 11-16,9-6-37 16,6-1-40-16,14-3-52 15,0-3-30-15,2 1-57 16,-1 4-20-16,-5 7-32 16,-5 1-5-16,-17 1-13 15,-1 0-16-15,-24-3-56 16,2 2-44-16,-3 3-13 0,-7 0 64 15</inkml:trace>
  <inkml:trace contextRef="#ctx0" brushRef="#br0" timeOffset="56768.51">21379 7817 835 0,'-5'-10'391'15,"0"18"-88"-15,3 5-57 16,1 23 8-16,0 8-18 15,0 17-88-15,0 8-27 0,1 6-56 16,0 1-30-16,4 0-25 16,2-2 21-16,3-5-47 15,1-7 26-15,1-11-8 16</inkml:trace>
  <inkml:trace contextRef="#ctx0" brushRef="#br0" timeOffset="58017.11">22333 8358 1074 0,'-6'-21'473'0,"-11"10"-253"16,-9 10-6-16,-15 15-48 15,-3 19-24-15,-6 23-18 0,-11 20-6 16,1 27-8-16,-1 4-6 16,11 8-10-16,14-6-15 15,14-7-26-15,8-2-16 16,7-11-22-16,6-3-5 15,3-16-5-15,5-7-1 16,6-14-3-16,5-5-15 16,9-14-59-16,2-7-43 15,8-12 116-15,4-11-34 16</inkml:trace>
  <inkml:trace contextRef="#ctx0" brushRef="#br0" timeOffset="58726.18">22570 9079 790 0,'9'-19'377'0,"-2"-3"-152"16,-1 3 18-16,4 3-16 15,0 2-25-15,-6 0-23 16,-3 4-11-16,-9 5-40 0,-2 5-18 16,-10 12-30-16,-8 4-8 15,-10 16-4-15,-8 8 0 16,-2 9-7-16,3 4-7 15,13 1-11-15,5-3-8 16,14-6-9-16,7-4-2 0,8-7-10 16,4-2-3-1,9-6-5-15,3-3-2 0,5-5 0 16,0-6-4-16,11-8-34 16,2-4-32-16,3-10-67 15,-1-1-53-15,-1-1-132 16,-2-2-31-16,-3 1-32 15,3 0 39-15,-11-5 165 16,1 7 55-16,-1-1 160 16,-2 2 69-16,0-1 100 15,-1-3 54-15,2-6 27 16,2-3-10-16,0-2-35 16,1-5-24-16,-4 0-60 15,-6 0-31-15,-12 0-44 16,-2 2-16-16,-3 7-14 15,-3 3-3-15,-9 11-17 16,-10 7-8-16,-11 16-11 16,-5 8-3-16,3 18 3 15,2 0 1-15,10 5-1 0,8-2-3 16,11-7-7-16,5 0-1 16,9-9-2-16,3-1 0 15,2-11 4-15,3-5-18 16,4-12-54-16,1-4-29 15,5-9-5-15,0-2 269 16,-7-2-128-16</inkml:trace>
  <inkml:trace contextRef="#ctx0" brushRef="#br0" timeOffset="59025.75">23160 9187 945 0,'-5'22'452'0,"-1"2"-178"15,-3 2-51-15,3 4-40 16,-5 0-35-16,5 3-20 16,2 1-7-16,4-8-25 15,5 1-9-15,0-10-27 16,4-4 2-16,-4-7 7 16,0-4-1-16,4-2 3 15,0-3-15-15,2-4-26 16,5-3-11-16,2-4-11 15,1-1-3-15,8-8-3 16,4-2 3-16,3 0-24 0,0-2-19 16,-1 9-26-16,-7-1-25 15,-3 1-38-15,-6 8-6 16,-6 2 80-16</inkml:trace>
  <inkml:trace contextRef="#ctx0" brushRef="#br0" timeOffset="59310.62">23787 8692 1108 0,'3'-18'560'16,"-3"2"-226"-16,0 18-78 15,-3 14-18-15,-7 13-68 16,-1 12-7-16,-2 7-50 15,-2 3-16-15,2 6-31 16,1 0-14-16,3 8-21 16,5 2-7-16,3-3-13 15,2 1-3-15,5-10-3 16,1-10-14-16,4-10-53 16,0-7-41-16,-3-15-71 15,-3-3 27-15,-6-3 87 16</inkml:trace>
  <inkml:trace contextRef="#ctx0" brushRef="#br0" timeOffset="59473.62">23604 9239 1266 0,'15'-12'564'16,"8"1"-296"-16,6 0-25 16,3 0-92-16,4-8-42 15,4-6-45-15,-2-2-24 16,-3-6-55-16,7 7-26 0,-12 1 14 15,-3 3-620-15,14 11 487 16</inkml:trace>
  <inkml:trace contextRef="#ctx0" brushRef="#br0" timeOffset="59773.9">24131 8446 768 0,'-1'-8'453'0,"10"13"12"15,3 6-161-15,6 8-33 16,2 5-48-16,6 9-56 16,2 11-25-16,2 17-23 15,-1 7-5-15,0 14-30 16,-4 1-11-16,-8-3-29 0,-5 0-16 15,-11-8-16-15,-8-6-1 16,-9-11 1-16,-3-7-9 16,-11-18-32-16,3 8-30 15,-6-8-51-15,1-1 114 16,4 5-19-16</inkml:trace>
  <inkml:trace contextRef="#ctx0" brushRef="#br0" timeOffset="60455.53">23217 9189 681 0,'-2'24'405'0,"1"-4"-88"0,1 11-109 16,1 6-12-16,2 7-77 15,0 2-19 1,-2-1-24-16,-1-2-7 0,-4-9-10 16,0 2-1-16,-3-9-4 15,1 1-2-15,-4-10-2 16,0-7-1-16,3-4 6 16,0-7 5-16,4-7 2 15,0-5 0-15,2-11 2 16,1-4-2-16,5-4-4 15,5 1 5-15,6-2 14 16,6 5-3-16,7-5 2 16,4 3-5-16,9 1-20 15,2-2-6-15,2 4-15 16,-3 0-10-16,-11 8-11 0,-8 2-3 16,-8 8-3-16,-7-2-4 15,9 10-31-15,0 0-8 16,3 1 203-16,9 10-138 15</inkml:trace>
  <inkml:trace contextRef="#ctx0" brushRef="#br0" timeOffset="62542.95">20328 9165 582 0,'-5'4'334'0,"3"4"-44"15,-4-7-11-15,0 0-48 16,-2-1-33-16,-6-3-48 16,0 4-26-16,-8-2-34 15,-5 0-8-15,0 1-15 16,0 1-4-16,14 8-6 16,-6-3-2-16,3-7 8 15,-1-4 2-15,-5-11-9 16,10 1-7-16,3-2-18 15,5 4-13-15,4-1-8 16,1 1-2-16,8 6 2 16,5 4-2-16,7 4-1 15,5 4-2-15,-1 0 7 16,1-2-13-16,3-3-36 16,3-3 131-16,9-4-88 0</inkml:trace>
  <inkml:trace contextRef="#ctx0" brushRef="#br0" timeOffset="63880.97">19141 9355 1103 0,'17'6'492'16,"14"3"-244"-16,2-2-15 15,5-7-37-15,5-1-56 16,2-9-66-16,-1-4-22 15,1-2-30-15,-1-3-7 16,-2 1-7-16,-2 5-23 16,-9-4-57-16,-5 6 447 0,-19 4-306 15</inkml:trace>
  <inkml:trace contextRef="#ctx0" brushRef="#br0" timeOffset="64047.96">19305 9651 1103 0,'13'10'510'0,"22"-9"-234"16,8-8-25-16,21-15-85 15,9-2-55-15,-6-6-44 16,2 1-31-16,-18 2-95 16,-12 3-38-16,2 4 45 15</inkml:trace>
  <inkml:trace contextRef="#ctx0" brushRef="#br0" timeOffset="64987.7">17540 9328 786 0,'2'1'409'0,"1"0"-153"16,0 2-50-16,-3-3-3 16,1 9-65-16,4 20-20 15,10 43-22-15,-8-21-15 16,0 12-24-16,-1 7-16 16,-1 3-19-16,0 2-8 15,0-11-5-15,-2-7-2 0,1-15-1 16,1-11 1-16,1-6 0 15,-1-10 1-15,-1-10 4 16,0-7 1-16,2-19 2 16,-2-8-2-16,7-17-4 15,2-9-2-15,5-11-3 16,2-6 0-16,-3-8-2 16,1 1-1-16,7 13-2 15,1 11-1-15,-2 26-1 16,4 12 1-16,-14 21 3 15,-1 13 2-15,-2 17 2 16,-2 11 0-16,-6 11-1 16,-2 5 2-16,0 1 1 15,-3-4 1-15,-2-12 0 16,0-10 0-16,4-20-2 16,2-7-1-16,7-14 0 15,3-7 1-15,2-16 1 16,3-13 2-16,4-17-3 0,3-8-2 15,9-7-1-15,2 1-2 16,15 7 3-16,-3 5 14 16,-2 17 18-16,-3 7 4 15,-19 20-1-15,-3 8-8 16,-5 19-6-16,-1 12 2 16,-7 12 4-16,-1 9-2 15,-2 7-9-15,1 3-5 0,3 3-6 16,7-3-1-16,1 4-3 15,2-4-26-15,8 7-8 16,-1-2 304-16,5 5-220 16</inkml:trace>
  <inkml:trace contextRef="#ctx0" brushRef="#br0" timeOffset="79628.33">10161 14334 1168 0,'-52'12'471'16,"12"3"-264"-16,9-6-159 15,9-2-19-15,18-4 2 16,4-3 8-16,21-1 19 0,7-5 1 16,8-2 6-16,7-1-5 15,5 1-30-15,4-2-9 16,10 3-14-16,9-1-2 16,8-3-2-16,14 2 3 15,17 0 12-15,9-5 6 16,24 7 11-16,-40-1 3 15,1 1 5-15,84-7 2 0,39 4-3 16,-10 5-6-16,-32 5-12 16,20 5-8-16,-2 3-9 15,-10-2 0-15,22-5 1 16,-5-1 1-16,15-10 4 16,6-3 3-16,12-6 5 15,9 2 1-15,11-1 3 16,10 2-3-16,-5 2-5 15,9-1 0-15,-11 6-5 16,-5-3-1-16,-3 9-6 16,-6 2-4-16,-1 2 25 15,-7 3 15-15,-3-4 29 16,-8-3 12-16,-14-3-10 16,1 1-6-16,-19 5-11 15,-8 7-5-15,-18 9-12 16,-16 5-6-16,-27-1-14 15,-8-2-5-15,-21-5-4 16,-10-5 6-16,-12-8-55 0,-3-8-27 16,-8-19 200-16,0-16-133 15</inkml:trace>
  <inkml:trace contextRef="#ctx0" brushRef="#br0" timeOffset="82264.06">14948 13689 871 0,'-7'1'367'0,"6"-1"-165"16,0-2-15-16,1 2-51 16,0-1 4-16,0 0-58 15,0 0 27-15,0 1-14 16,23 2-3-16,36 10 3 0,-20-3-42 15,4 1-6-15,9-2-3 16,14-1 0 0,0 2 1-16,8-7 5 0,-1-2 2 15,-4-3 1-15,5-7-4 16,12-2-4-16,-2-2-2 16,6 5-6-16,-5 1-2 15,-9 4-3-15,0-3-2 0,2-7-1 16,-2 4-2-1,-10-4-4-15,-6 2-1 0,-11 5-4 16,-3 4-1-16,-1 3-3 16,0-1 0-16,-1 2-3 15,-1-2 0-15,9 1-1 16,-4 5-2-16,-7-5 1 16,-3 0-1-16,-11 1 1 15,-5-2 2-15,-6-2 1 16,1 2 0-16,-12-6-2 15,4 0-1-15,-9 5 0 16,-2-5 0-16,0 7-31 16,0 0-34-16,1 0-63 15,0 0 304-15,0 0-161 16</inkml:trace>
  <inkml:trace contextRef="#ctx0" brushRef="#br0" timeOffset="83917.28">10856 13627 692 0,'-3'24'317'0,"4"-20"-89"16,6-6 22-16,9 2-36 15,1-10 9-15,15 4-72 16,2-1-37-16,10 5-53 15,4 4-16-15,-5 4-16 16,3 6-2-16,1-1-5 16,0 0-5-16,-2-3-5 15,0-1 1-15,-9-7 4 16,0 3 7-16,-11-4 3 16,-9-4 8-16,-16 2 8 15,-16-9-3-15,-23 12-1 16,-15-1-10-16,-18 9-13 15,-6 7-3-15,-17-2-4 16,-2 7-2-16,3 0-5 16,9 5-3-16,28 2 0 15,16 1 0-15,24-11 1 16,4-8 2-16,12-9-3 0,4-5-2 16,21-8 1-16,15 1 1 15,31-5 3-15,15-3 1 16,8 2 0-16,3-1 0 15,-13 6 1-15,-11-4 2 16,-18 5 4-16,-13 1 2 16,-27-2 8-16,-11 12 4 15,-25 1-2-15,-14 1 0 0,-20 9-9 16,-6-8-3-16,-14-1-3 16,-3-1 1-16,5-4-2 15,9-3-4-15,25 2-4 16,16 0-7-16,22 2-1 15,6 4 3-15,17 1 8 16,9 3 6-16,22-2 16 16,2-4 10-16,7-8 14 15,6-2 3-15,-16-2-9 16,0-1-9-16,-18 6-14 16,-14 5-1-16,-12 0-8 15,-7-4-21-15,-1 3 154 16,1 4-584-16</inkml:trace>
  <inkml:trace contextRef="#ctx0" brushRef="#br0" timeOffset="89426.16">14817 8272 737 0,'37'25'353'0,"-26"-36"-127"0,5 3-23 16,1-6-42-16,-3-1-33 16,13 6-40-16,-5-2-11 15,-3 4-21-15,0 1-10 16,-12 6-15-16,-7 0-6 16,-13 5-7-16,-1 13 0 15,-20 0-8-15,4 6-3 16,-3 6 6-16,-2-6 3 0,14-1 18 15,-5-5 8 1,12-9 4-16,6-1 2 0,6-8-12 16,2-2 0-16,13-6-9 15,0-3-5-15,8-10-3 16,1 3 9-16,-9 0-41 16,5 2-27-16,-4 16 28 15</inkml:trace>
  <inkml:trace contextRef="#ctx0" brushRef="#br0" timeOffset="90216.95">10425 8471 1253 0,'-1'-13'491'16,"3"4"-296"-16,3 3-40 16,11 2 3-16,4 0-16 15,16-2-42-15,10 1-4 16,11-10-10-16,7-1-12 16,15-9-24-16,14-2-12 0,10-16-19 15,5-4-6 1,-8-5-12-16,-6 1-33 0,-8 11 337 15,4 12-241-15</inkml:trace>
  <inkml:trace contextRef="#ctx0" brushRef="#br0" timeOffset="92773.77">15036 13635 887 0,'-20'-10'398'0,"-1"3"-177"16,1-4-30-16,3 7-14 15,-1 4-30-15,7 0-31 16,5 3-20-16,9 8-31 16,8 2-8-16,15-2-18 15,5-2-1-15,15-5-5 16,6-1-5-16,24 1-4 16,15-1-3-16,0-5 1 15,6 1-2-15,-2-4-6 16,1 4-1-16,5 2-5 15,-2-1-2-15,-8 7 0 16,-10 1-2-16,-8 0 0 0,2 6 1 16,-5-8-1-16,-9-6 1 15,-7-2 2-15,-11-5-2 16,-11-3 3-16,-2 1-1 16,-16-1 4-16,-5 1 3 15,-17-2 4-15,-14 1 0 16,-14-2-1-16,-10-1-3 15,-26 5-5-15,-4-1-2 0,-17 1-3 16,-4 0-1-16,8 2-1 16,-4 0 0-16,1-1-2 15,0-2 0-15,2 3 0 16,13 6-1-16,9 2-2 16,4 7 0-16,8 4 0 15,0-3 0-15,16 1 3 16,12-4 1-16,19-7 0 15,13 0-1-15,28 3-1 16,11 2-3-16,21 4 1 16,13 2 2-16,7-1 1 15,9 4 1-15,10-1 1 16,-1-4 0-16,-1-6 0 16,-7-3 0-16,-11 2 2 15,-2 0 0-15,-13-2 0 16,-3-1-1-16,-20 1 2 0,-13-5 0 15,-19 0 6-15,-9-3 3 16,-16-6 1-16,-16-1 1 16,-30-2-4-16,-17 2-3 15,-22 3-5-15,-6 11-3 16,-8 6-1-16,2 7-1 16,-2 5 1-16,3-4 0 15,19 1 0-15,-1-4 0 16,11-1 1-16,6-5-1 15,15-6 5-15,13 2 6 0,25-10 4 16,16 7 1-16,24 3-6 16,20-4-5-16,36 2-4 15,12 2 1-15,23-4 0 16,2 3 1-16,3 2 0 16,-12-1 0-16,-15 1 1 15,-9 1-1-15,-26-1 1 16,-7 0-1-16,-22 3 2 15,-10-1 2-15,-21 2 3 16,-16-4 1-16,-24 0 0 16,-15-5-1-16,-29-11-3 15,-5 2 0-15,-3-10-2 16,13 10-1-16,20 2-3 16,11 6-1-16,16 5 1 15,9-1 1-15,19 5 0 0,7-4 1 16,27 3-1-16,11-1-1 15,33-4 0-15,24 2-1 16,24-5 20-16,10-1-22 16,14 1 235-16,7 0-425 15</inkml:trace>
  <inkml:trace contextRef="#ctx0" brushRef="#br0" timeOffset="94964.05">10799 13847 893 0,'-10'5'391'0,"7"4"-137"16,3-1-47-16,4-9-13 16,6-6-4-16,11-13-54 15,6-6-19-15,25-3-31 16,9-1-16-16,9 7-29 15,2 6-12-15,-5 2-15 0,-4 0-5 16,1 7-3-16,2-4-1 16,-6-3 4-16,-3 2 7 15,-21-3 5-15,-5 9 2 16,-29 2 9-16,-6 4-2 16,-24 7-3-16,-24-1 1 15,-20 7-12-15,-9 4-3 16,-8-2-4-16,8 3-4 15,0 3-4-15,3 3-1 0,14 6 2 16,2-3 3-16,20 1 6 16,7-3 4-16,15-12 7 15,8-2-2-15,20-11-3 16,12-5-3-16,21-10-5 16,13-4-2-16,19-9-1 15,4-6 0-15,-4-1-2 16,-8 1 2-16,-20 12 1 15,-14 1 1-15,-20 10 7 16,-13 3 2-16,-25 9 2 16,-7 10-1-16,-15 10-7 15,2 8-3-15,-11-1-4 16,3 1 0-16,16-1-3 16,3-4-1-16,27-2-1 15,7-2-1-15,14-3 4 16,10-2-4-16,18-3-37 0,6 1 282 15,27 2-195-15</inkml:trace>
  <inkml:trace contextRef="#ctx0" brushRef="#br0" timeOffset="105024.36">2623 15917 1137 0,'-33'16'463'0,"1"-4"-316"16,9 0-37-16,6-4-98 16,0-6-6-16,12-2-8 15,1-4-2-15,14-7-5 16,13 0-4-16,11-3-1 15,8 3 1-15,5 4 6 16,7 7 2-16,16 12 3 16,7 9-1-16,2 11 5 15,-1 2 7-15,-5-2 17 16,-1 5 3-16,24-15-5 16,3 0-6-16,13-11-11 15,7-10-3-15,15-2-1 16,5-6 0-16,12 3-1 15,13 0-1-15,-6 10 0 16,5 9-3-16,10 7 13 16,-8 2 11-16,14 6 22 0,0-6 5 15,-6-1-8-15,20-6-8 16,-8-11-17-16,6-4 0 16,12-7 0-16,-12-2-2 15,17-3-3-15,-67 5 18 16,-1-1 19-16,110-2 4 15,46 6 6-15,-42 5-18 16,-32 12-22-16,0 1-5 0,2-1-5 16,2-3-3-16,4-9-1 15,4-6 0-15,6-5 0 16,2-3 0-16,-1-5 0 16,0 3 0-16,-3-3 5 15,1 2 7-15,5 4 21 16,-7-4 11-16,-2 5 11 15,-2-2-2-15,-6 5-12 16,0 6-5-16,-14 2-9 16,6 3-5-16,-31-4-5 15,13 3-4-15,-7 2 4 16,-15-2 5-16,8 1-3 16,-19-5 1-16,-11-5-6 15,12 1 4-15,-18-6 10 16,-7 4 0-16,0 3-3 15,-23-5-8-15,-10 10-12 0,-10-1-3 16,-20 0-1-16,-2 2-1 16,-4-8 10-16,2 5-20 15,-5-12-66-15,-3 1 4 16,-6-16 22-16</inkml:trace>
  <inkml:trace contextRef="#ctx0" brushRef="#br0" timeOffset="125575.73">14775 8447 816 0,'-25'0'381'0,"13"-8"-164"16,3-4-12-16,9-6-49 16,8-6-38-16,14 0-36 15,4-3-2-15,13 0-4 16,2 5-8-16,-4 0-18 15,0-6-12-15,-9 5-4 16,-5-2 5-16,-10 7 7 16,-5 9 2-16,-12 6 13 15,-5 9-5-15,-11 12-10 16,-11 5-5-16,-10 12-26 16,-11-8-4-16,-3 9-2 15,5-1 3-15,9-6 7 16,15 0 0-16,15-17 1 0,11-13-4 15,21-15 4-15,11-10 4 16,23-15 4-16,6-1-1 16,6-5-7-16,1 7-4 15,-20 12-3-15,-6 11 0 16,-24 26 4-16,-12 14 0 16,-22 13 2-16,-8 9 1 15,-15 11-20-15,-6-3-26 0,6 10 293 16,-8-8-212-1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7" units="cm"/>
          <inkml:channel name="Y" type="integer" max="17402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2" units="1/cm"/>
          <inkml:channelProperty channel="Y" name="resolution" value="1000.1149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09T16:12:15.013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14920 8500 431 0,'1'-6'233'0,"0"-3"-64"15,-5-1-47-15,3 1-9 16,-11-3 4-16,10 5 7 16,1 1-1-16,0 1-9 15,9 1-26-15,-4-3-14 16,3-5-29-16,-2-4-11 15,5-1-6-15,-3-2 3 16,6-1 13-16,-1 0 5 0,-3 6-5 16,-3-3-7-16,-4 14-13 15,-3 4-7-15,-13 9-8 16,-6 10 1-16,-16 7 9 16,-6 5 6-16,-11 9 6 15,-4 3 0-15,3 1-15 16,2-1-6-16,12-8-3 15,12-4 5-15,13-13 3 16,7-12 6-16,16-10 19 16,10-16 4-16,16-13 6 15,12-3-4-15,10-14-19 16,6-1-9-16,-1-2-9 16,2 4-1-16,-11 10-1 15,-7 4 0-15,-12 17 5 16,-12 6 2-16,-16 12 15 15,-7 11 2-15,-19 6-1 16,-5 6-3-16,-11 8-12 16,-7 1-3-16,-10-2-4 0,-4 1 1 15,4-6-4-15,3-6 0 16,23-8-3-16,11-7 0 16,17-10-2-16,10-5 0 15,19-13 3-15,9-7 1 16,18-11 2-16,2-4 17 15,8-6 15-15,-1 0 1 0,-9 11-1 16,-4 12-16-16,-25 22 6 16,-16 13 5-16,-23 23 10 15,-15 7 1-15,-16 9-16 16,-6 3-7-16,0-4-10 16,2-5-1-16,8-6-5 15,1-4-3-15,5-9-7 16,8-3-15-16,10-9-48 15,10-5-33-15,14-4-93 16,7 1-43-16,10-3 149 16</inkml:trace>
  <inkml:trace contextRef="#ctx0" brushRef="#br0" timeOffset="1625.94">13249 8931 928 0,'-28'-4'360'0,"1"3"-243"0,1 2-42 15,2 1 4-15,3 2 23 16,-1-2 3-16,11-2 15 16,1 0-4-16,10-1-32 15,5-1-15-15,11-4-23 16,7 1-5-16,17-4-4 16,11 0-5-16,20-1-7 15,6 1-5-15,6 2-3 16,4 3-1-16,-9 4 2 15,7 0 4-15,-4 0 11 16,-8 2 5-16,-18-2 10 16,-10 2 1-16,-17 6-7 15,-12-4-4-15,-16 5 0 0,-7 3-1 16,-27 3 0-16,-19 2-2 16,-27 7-12-16,-19 0-6 15,-14 1-7-15,-1 3-2 16,-2 7-3-16,6-1-1 15,5 0-1-15,3-2-2 16,20-10 0-16,4 2 0 16,20-8 0-16,18-7 0 15,25-8-4-15,17-10-2 16,33-15-3-16,18-4 0 0,20-14 1 16,13-4 3-16,15 4 2 15,0-3 2-15,23 13 0 16,-3 1 1-16,-11 8 1 15,-2 5 1-15,-21 7 3 16,-12 4 1-16,-26 5 0 16,-16 5 3-16,-28 3 7 15,-12 0 3-15,-29 9 4 16,-18 0 0-16,-32 7-9 16,-14 2-3-16,-4-1-4 15,-5-1-1-15,-3 1-2 16,4-1 0-16,5 4-3 15,15 0-1-15,22 2-2 16,6-3-1-16,28-8-6 16,13-4-3-16,36-9-3 15,22-9 0-15,21-8 4 16,16-6 3-16,19-13 4 16,13 1 2-16,13-4 5 0,-2 2 6 15,-12 7 6-15,-13 3 3 16,-23 9-2-16,-17 4-3 15,-28 10 5-15,-23 0 4 16,-38 10 2-16,-21 5 0 16,-30 1-8-16,-3 6-3 15,-8 1-5-15,-1 3-1 0,7 1-3 16,7-2-2-16,24-2-1 16,21-1-2-16,20-12-1 15,11 1-2-15,11-12-2 16,6-4-2-16,14 0-7 15,7-6-17-15,13-1-62 16,7 1-45-16,9-3 81 16</inkml:trace>
  <inkml:trace contextRef="#ctx0" brushRef="#br0" timeOffset="4368.12">10582 8825 2403 0,'16'-16'26'0,"-1"1"-1"31,19-6 1-15,4 1-3-16,11-4-5 0,9 0-4 0,15 10-9 0,-2-4-1 0,1 8-2 0,-3 0 0 0,-11 1 1 16,0 7-1-16,-12 2 0 0,-6 4 1 0,-16 5 1 0,-9 1 1 0,-14 6 5 0,-3 0 1 0,-17 3 4 0,-6 1-9 0,-9-4-40 0,-1 1 16 0,-2-8 0 0</inkml:trace>
  <inkml:trace contextRef="#ctx0" brushRef="#br0" timeOffset="23512.63">10952 8602 615 0,'-60'-1'286'0,"-2"-3"-116"16,3-1-2-16,3-2 7 16,4 1-8-16,17-1-4 15,7-2-12-15,23 0-45 16,11-10 16 0,15 8-97-16,17-1-16 15,18-1-2-15,35-2-3 16,20-4 3-16,22-7 5 15,4 0 11-15,3-4 31 16,-10 3 5-16,-20 5 10 0,-13-2-7 16,-38 12-14-1,-18 4 13-15,-37 9 1 0,-17 9-1 16,-41-4-13-16,-9 2-21 16,-40 1-17-16,-14 3-3 15,-14 18-5-15,-17 1-2 16,2 17 0-16,10 1-1 15,27-3 0-15,26-1 1 0,46-16-4 16,21-6-6-16,33-23-1 16,25-10 1-16,43-20 6 15,33-8 10-15,32-2 22 16,15-4 7-16,5 17 20 16,-22 3 0-16,-35 12-14 15,-33 11 0-15,-62 2-6 16,-30 9-2-16,-40 8-2 15,-20 2-7-15,-33 5-18 16,-6-3-24-16,0-2-102 16,8-3-49-16,8 3 94 15</inkml:trace>
  <inkml:trace contextRef="#ctx0" brushRef="#br0" timeOffset="46078.92">15040 13569 519 0,'-7'6'239'16,"1"0"-85"-16,0 3-47 16,-5-4-32-16,4 4-15 15,-6-1-17-15,3 1 1 16,2 1 7-16,-7-4 6 16,13-2 13-16,-6 0 5 15,8-2 11-15,5 1 2 0,1 1-20 16,5 1-14-16,2 3-24 15,6 1-16-15,3 1-10 16,8 2-1-16,8-3-2 16,8-5 7-16,23-1 25 15,6-8 12-15,20-6 18 16,2-4 4-16,23-6-11 16,8-1-7-16,4-5-13 15,12 4-6-15,-14-1-13 16,-3 5-5-16,-4 9 7 15,-9-3 4-15,-6 7 9 16,-10 0 5-16,-11-1-2 16,-10 2-4-16,-18-2-9 15,-9 2-4-15,-19-1-8 16,-12 2 2-16,-22 0 1 16,-13 0 0-16,-26 1-2 15,-11 0-4-15,-24-1-3 0,-11 3-1 16,-19 1 0-16,-6 3 0 15,4 3 0-15,-2 2 0 16,3 6-2-16,-4-1-1 16,-1 0-1-16,2 0 0 15,3-1-1-15,8 1 1 16,8-6 1-16,16-1 0 16,28-5 0-16,12-1-1 0,28 2-5 15,0-4-3-15,15 1-5 16,15-2-1-16,20 1 3 15,16 4 3-15,29-2 6 16,9 6 1-16,12-4 2 16,2 1 0-16,-4 1 0 15,-3-5 1-15,-11-1 2 16,-2-1 0-16,-13-1 1 16,-9 2 0-16,-14-4 0 15,-11 3 0-15,-22-1 3 16,-10-1 0-16,-22 1 2 15,-15-5-1-15,-29 2-4 16,-9 1-3-16,-24 1-1 16,-6 5 0-16,-10 3 0 15,-2 7 0-15,-5-5 0 16,5 6-2-16,7 1 0 16,2-5 0-16,18 7 1 0,8-8 0 15,18 0 1-15,15-2 2 16,18-6 1-16,11-1-1 15,16-5-2-15,10-4-1 16,27-2 1-16,12-2 4 16,26 2 5-16,8 1 1 15,2 5-4-15,1 3-2 16,-10 5-4-16,-12 2 0 16,-13 4-9-16,-14 0-25 15,-18 7-74-15,-5 6-57 0,-13 0 96 16</inkml:trace>
  <inkml:trace contextRef="#ctx0" brushRef="#br0" timeOffset="49368.71">10732 13885 490 0,'-65'-17'272'15,"57"17"-61"-15,9 0-73 16,-1-5-1-16,10 0-20 16,-4-7 3-16,10-8 7 15,18 6-4-15,10 2-18 16,9 4-17-16,13 4-49 15,0-1-20-15,-4 2-15 16,5-1-1-16,-5 0 0 16,0 1-1-16,5 0 16 0,-4-5 9 15,-9 1 21-15,-1 0 4 16,-16 0-10-16,-9 5-7 16,-25-2-10-16,-12-1-2 15,-25-1-3-15,-16-4-2 16,-19 10-10-16,-9 3-4 15,-11 10-2-15,4 12-2 16,-9 2 0-16,4 7 0 16,11 2 0-16,5-8 1 15,28-3 0-15,9-8-1 0,20-9 0 16,14-7 0-16,22-13-2 16,17-12 5-16,26-16 25 15,19-7 11-15,20-5 22 16,5-2-1-16,1 5-22 15,-7 3-11-15,-11 10-15 16,-13 5 3-16,-28 16 8 16,-14 5 7-16,-33 10 8 15,-7 7-4-15,-27 8-6 16,-12 3-6-16,-18 7-10 16,-14 6-3-16,1 0-3 15,3 2-2-15,6-5-2 16,8-1-1-16,12 1-1 15,6-7 6-15,19-6-57 16,7-6-50-16,20-5 65 0</inkml:trace>
  <inkml:trace contextRef="#ctx0" brushRef="#br0" timeOffset="53850.7">13067 14342 763 0,'-1'-1'456'16,"0"-1"-48"-16,0-13-185 15,6-33-43-15,1 30-49 16,-1-3-23-16,7 7-26 16,8 11-16-16,6-4-38 15,12 8-11-15,9-4-7 16,11-2 3-16,10 2 6 16,3-7 5-16,5 2 8 15,-4-3-1-15,-7 2-4 16,-1 9-3-16,-14 0-9 15,-5 3-4-15,-15 3 2 16,-6 1 3-16,-19 5 9 16,-9 1 4-16,-24 0 4 15,-9 0 0-15,-25 1-6 16,-14-2-5-16,-8 1-5 16,-10-3 1-16,-18-2 4 15,4 3 3-15,4-1-1 0,1-3-4 16,15 1-12-16,12-3-5 15,10-2-6-15,22 0 0 16,32-4-5-16,15-1-2 16,30-7 1-16,16 0-2 15,28-2 1-15,10-2 3 16,17 6 1-16,7-1-1 16,6 8 4-16,1 0 1 0,-10 7 3 15,-5-2 5-15,-10 3 6 16,-7-3 2-16,-21-2 2 15,-18 1-1-15,-26-5 5 16,-15 1 5-16,-8-3 8 16,-15-5 1-16,-18 0-3 15,-8-2-7-15,-32-4-9 16,-6 5-5-16,-12 4-7 16,-7-1-3-16,-4 12-2 15,0 6-3-15,6 9 0 16,10 5 1-16,22 2 1 15,16-4-1-15,22-6-2 16,14-8-5-16,23-5-5 16,10-3 0-16,35-5 4 15,10-6 7-15,45-8 6 16,6-7 2-16,13-4 1 0,6-3-2 16,-14 3 0-16,-1 3 2 15,-30 2 2-15,-23 3 2 16,-33 7 10-16,-23 1 6 15,-25 2 4-15,-11 7 1 16,-46-5-8-16,-13 5-8 16,-38 11-7-16,-17-3-2 15,-15 14-4-15,-5 2-2 16,17-2 0-16,6 8-1 0,34-1 1 16,16-7-2-16,34-6-5 15,25-8-10-15,40-15-11 16,27-7-2-16,51-9 4 15,16-3 9-15,32-7 15 16,9 2 2-16,-6-1 5 16,-6 2 2-16,-12 9 3 15,-17 7 2-15,-36 6 6 16,-15 4 3-16,-46 7 12 16,-19 2 1-16,-41 12 1 15,-17 4-3-15,-34 4-12 16,-10 4-3-16,-19-1-6 15,-3 5-1-15,14 3-3 16,4-7-2-16,32 0-2 0,17-1-1 16,22-11 0-16,19-1 0 15,34-10-4-15,21-3 1 16,26-8 0-16,10-6 2 16,16-8 1-16,6-2 6 15,14 1-35-15,-3 7-35 16,-8 3 25-16,-7 5-373 15,-17 8 308-15</inkml:trace>
  <inkml:trace contextRef="#ctx0" brushRef="#br0" timeOffset="58499.03">14671 8666 720 0,'-15'17'414'0,"2"-5"-99"0,5-10-69 16,1-3-29-16,3-12-86 16,1-3-28-16,3-12-40 15,7-6-5-15,11-6 9 16,7-3 0-16,22-5-4 15,7 0-1-15,12 2-17 16,0 2-6-16,-11 11-13 16,-7 6-7-16,-18 12 3 15,-7 4 3-15,-16 15 9 16,-7 7-1-16,-22 8-3 16,-4 13-3-16,-22 8-13 15,-12 8-4-15,-23 11-5 16,-7-2 0-16,3 4-2 15,14-7-1-15,31-12 0 16,17-12-4-16,25-23-1 16,12-8 1-16,27-26 1 15,11-10 2-15,24-13 9 0,12-5 8 16,-3 6 16-16,-12 8 1 16,-34 13 0-16,-14 13-6 15,-29 17-14-15,-11 7-2 16,-13 17-11-16,-17 2-17 15,-11 3-43-15,2 3-32 16,2-6 152-16,12 0-70 16</inkml:trace>
  <inkml:trace contextRef="#ctx0" brushRef="#br0" timeOffset="59931.99">10448 8882 405 0,'20'-6'229'0,"7"-2"-31"16,0-4 7-16,7-3-8 16,-1-7-21-16,8-8-53 15,8-2-32-15,9-11-35 16,7-3-2-16,17 0 9 16,1 4 2-16,7 5-12 15,3 5-3-15,-6 8 12 16,6-1-19-16,-12 6 17 15,-7 2-5-15,-23 4-16 16,-17 0 15-16,-20 9-26 16,-6 7 2-16,-32 4 2 15,-24 5-1-15,-40 13-3 16,-28 4-2-16,-15 12-10 16,-6 9-4-16,0-1-3 15,9 2-1-15,21-9-3 0,22-3 1 16,30-20 0-16,19-9 4 15,30-13 0-15,18-15 0 16,41-19-1-16,18-15-3 16,49-14 5-16,20-10 4 15,32-6 16-15,16 7 1 16,-2-2 6-16,-8 8-3 16,-24 24-14-16,-34 5 11 15,-51 26 1-15,-29 14 15 0,-69 20 10 16,-24 16-9-16,-55 18-10 15,-13 3-16-15,-32 8-11 16,-7 0-1-16,12-7-3 16,0 3-2-16,31-5-16 15,15-4-17-15,24-3-49 16,22-3-35-16,26-6-390 16,8 7 348-16</inkml:trace>
  <inkml:trace contextRef="#ctx0" brushRef="#br0" timeOffset="63398.79">12923 9621 762 0,'46'-15'382'0,"-21"3"-159"15,-4-6-68-15,10-2-15 16,10-4-45-16,7-3-9 0,16-3-14 16,7 2-6-16,10-6-10 15,5-2 3-15,10 3 6 16,-6 2-5-16,5 8-6 15,-9 7-8-15,-18 12-15 16,-16 1-2-16,-25 5 6 16,-19-1 6-16,-12 2 14 15,-4 8 2-15,-28-2-8 16,-10 10-9-16,-36-6-17 16,-15-1-8-16,-15 5-7 15,-5-6-1-15,-10 11-3 16,3-1-1-16,8-3 0 15,7 3-2-15,26-4 0 16,9-5-1-16,27-6 0 16,19 1-3-16,30-9-2 0,20-8 0 15,34-10 1-15,17-6 5 16,29-11 12-16,11-1 6 16,11-1 8-16,-4-5-3 15,-15 7-5-15,-13 5-5 16,-39 11 1-16,-17 12 15 15,-40 12 19-15,-28 7 5 16,-41 3 5-16,-15 12-12 0,-34 0-20 16,-1 7-6-1,-2 6-10-15,0-10-4 0,30-5-3 16,15-10-1-16,43-7-2 16,27-9-1-16,63-19-1 31,-27 11 1-31,2 0-2 0,105-41 1 0,52-17 1 15,6 2-1-15,-60 31 3 16,-13 8 10-16,-37 21-47 16,-12 7-40-16,-36 21 309 15,-17 14-211-15</inkml:trace>
  <inkml:trace contextRef="#ctx0" brushRef="#br0" timeOffset="78575.74">6968 8014 1076 0,'-61'-49'512'0,"18"37"-186"15,-1 9-33-15,-16 16-73 16,-10 12-40-16,0 23-54 16,-8 6-15-16,14 19-17 0,8 2-5 15,7-2-19-15,14 3-7 16,5-11-12-16,10 4-10 15,7 7-14-15,1-6-6 16,16 2-11-16,-3-11-3 16,14-13-4-16,7-6-2 15,14-16-1-15,12-2 0 16,12-13-44-16,1-7-34 16,10-10-84-16,-1-5-50 0,6-5 166 15,3 4-12-15</inkml:trace>
  <inkml:trace contextRef="#ctx0" brushRef="#br0" timeOffset="78939.78">7097 8655 1041 0,'5'1'504'0,"-1"-9"-184"16,0-6-42-16,9-11-102 15,0-4-36-15,0-9-41 16,-2-7-9-16,-9-2 1 15,-3-3-2-15,-2 11-9 16,-6 10 0-16,-10 17 2 16,-4 7-4-16,-10 15-15 15,1 6-10-15,0 12-17 16,1 7-8-16,5 6-10 16,-1 2-5-16,10 4-2 15,4 6 2-15,5 6 7 16,1-1 3-16,-1 1-2 0,5-2-4 15,6-8-8-15,6-2-2 16,5-16-4-16,2-8-1 16,3-12-2-16,3-2-11 15,1-9-43-15,-1-5-30 16,3-4-70-16,1-7-35 0,8-3-121 16,2-8-80-16,-5-8 247 15</inkml:trace>
  <inkml:trace contextRef="#ctx0" brushRef="#br0" timeOffset="79167.97">7366 8500 650 0,'-27'12'460'15,"-1"4"0"-15,-15 3-194 16,-5 2-54-16,-10 1-104 15,-6-7-32-15,9-10-36 16,2-8-11-16,11-18-16 16,7 2-6-16,13-1-10 15,8 5-37-15,15 7-142 16,10 1-67-16,16 3 136 0</inkml:trace>
  <inkml:trace contextRef="#ctx0" brushRef="#br0" timeOffset="79436.12">7376 8534 918 0,'8'50'456'16,"-8"9"-129"-16,-1 1-50 15,-8-4-59-15,2-9-7 0,2-17-25 16,0-7 4 0,5-12-36-16,0-2-28 0,0-13-39 15,6-3-19-15,-2-16-23 16,7-4-8-16,6-4-15 15,2-10-7-15,8-1-9 16,0-2 2-16,9-1 0 16,1 5-13-16,11 4-49 15,-1-2-36-15,-1 7-91 16,5-1-25-16,-13 5-54 16,3 1-60-16,-9 0 217 15</inkml:trace>
  <inkml:trace contextRef="#ctx0" brushRef="#br0" timeOffset="79803.85">7963 8179 870 0,'0'-21'493'16,"3"4"-103"-16,-11 6-100 0,-3 4-36 15,-6 9-64-15,-7 10-26 16,3 13-54-16,1 11-19 16,4 15-28-16,4 7-12 15,3 15-21-15,8 4-8 16,11 16-9-16,4 1-4 15,17 0-10-15,-2-7-47 16,5-22-69-16,3-12-26 16,-5-28-132-16,-4-7-21 0,-16-16 10 15,-12-8-36-15,-18-11 85 16,-5-4 118-16,-8-10 206 16,-6-4 114-16,-2-14 131 15,-5-7-28-15,8-1-99 16,12 4-28-16,23 20-38 15,12 10-7-15,26 9-37 16,7 3-19-16,24 3-39 16,15-3-13-16,1-2-12 15,7-1-5-15,-6-1-41 16,-7 0-38-16,12 0 275 16,8 7-180-16</inkml:trace>
  <inkml:trace contextRef="#ctx0" brushRef="#br0" timeOffset="80553.05">6389 7498 1194 0,'-64'14'556'15,"-6"20"-96"-15,-17 23-401 16,-10 16 1-16,-1 29 24 16,-1 15-2-16,0 33 31 15,12 10 11-15,6 26 2 16,15 4-7-16,27-18-35 15,8 9-17-15,23-14-41 16,10-8-12-16,25-2-14 16,10-21-3-16,34-28-10 15,18-13 2-15,14-32-45 16,6-13-38-16,14-27 338 16,14-9-217-16</inkml:trace>
  <inkml:trace contextRef="#ctx0" brushRef="#br0" timeOffset="80901.6">8720 7909 1201 0,'-18'-28'542'16,"14"16"-210"-16,-3 11-179 16,11 4-23-16,7 7-19 15,9 8-32-15,16 8-7 16,10 4 3-16,26 17-19 16,2 8-10-16,10 27-10 15,-4 11-9-15,-18 12-9 16,-15 4 2-16,-25 11 0 15,-15 5 2-15,-25 0 0 16,-12-2-2-16,-22-14 0 16,-15-5-14-16,-19-13-53 15,-12-6-47-15,-22-18 52 16</inkml:trace>
  <inkml:trace contextRef="#ctx0" brushRef="#br0" timeOffset="81389.09">3555 7512 1003 0,'-14'27'439'0,"20"38"-96"0,6 20-181 16,4 35 33-16,1 15 6 16,-5 28-64-16,-1 2-34 15,-2 3-44-15,-2 4-17 16,-4-19-16-16,-3-8 0 15,-1-18-3-15,1-14-9 16,0-23-51-16,0-8-49 16,2-24 413-16,2-16-278 15</inkml:trace>
  <inkml:trace contextRef="#ctx0" brushRef="#br0" timeOffset="81769.03">4381 8099 1182 0,'2'2'510'0,"-15"7"-301"15,3 9-13-15,-14 6-29 16,-8 5-10-16,-12 6 3 15,-8-2-2-15,-11 10-31 16,-2 3-15-16,-1 7-20 16,-5 3-13-16,-7 1-28 15,6 2-9-15,11 1-5 16,6-2 1-16,28-4 1 0,10-5 0 16,16-4-8-16,5-1-7 15,21 2-7-15,7 2-4 16,22 0-7-16,11-1-3 15,5-5-3-15,6-1 4 16,-7-4-17-16,-5 3-36 0,-2-1-96 16,-7-3-19-1,-3-2 87-15</inkml:trace>
  <inkml:trace contextRef="#ctx0" brushRef="#br0" timeOffset="81988.84">4381 8942 1239 0,'-9'-4'530'0,"3"23"-300"16,0 13-36-16,9 22-23 15,1 8-40-15,3 10-30 16,5 5-20-16,1 1-34 16,1 1-13-16,9 7-16 15,-4-5-4-15,1-8-40 16,-1-11-29-16,-7-30-94 15,1-8-18-15,-3-25 75 16,3-10 27-16</inkml:trace>
  <inkml:trace contextRef="#ctx0" brushRef="#br0" timeOffset="82398.71">4444 9257 1182 0,'-28'-57'499'15,"13"14"-281"-15,-2-1-57 16,15 12-58-16,5 3-12 15,11 6-10-15,9 4-9 16,2 2-22-16,1 1-9 16,-3 8-21-16,-1 4-5 0,2 9 12 15,-3 7 7-15,-3 8 5 16,-1 4 0-16,-2 0-17 16,2-1-4-16,5-3-4 15,9-2-2-15,16 0 0 16,-11-3-4-16,-3 1 0 15,-3 4 3-15,-30 5 25 16,-3 3 16-16,-4 11 38 16,-14-1 17-16,5 2 14 15,5 3-7-15,-4-13-26 16,11-1-17-16,3-2-30 16,1-5-9-16,8 5-13 15,-3 0-5-15,0 0-7 16,-2 1-1-16,-14-1 0 15,-5-2 0-15,-11 1-6 16,-6 0-9-16,1 3-31 0,-3-7-20 16,-1-9-50-16,2-9 223 15,9-22-101-15</inkml:trace>
  <inkml:trace contextRef="#ctx0" brushRef="#br0" timeOffset="82741.32">4188 7834 1097 0,'1'-11'497'16,"8"-6"-262"-16,16-12-3 16,14-3-2-16,6-14-5 15,9 0-18-15,22 6-48 16,-2 0-34-16,21 14-62 16,2 1-16-16,-5 3-23 15,-3 1-7-15,-15-1-4 0,-10 0 3 16,-13 1-29-16,-6-5-31 15,-13 1-35-15,-3 1 298 16,-26-26-179-16</inkml:trace>
  <inkml:trace contextRef="#ctx0" brushRef="#br0" timeOffset="82923.17">4928 7010 1135 0,'-28'17'560'0,"10"12"-246"16,5 23-18-16,2 12-33 0,17 22-53 15,-4 5-21-15,11 12-64 16,2 3-25-16,6-2-52 16,3-1-21-16,6-15-8 15,0-6-19-15,2-7-62 16,-5-4 191-16,1-6-123 16</inkml:trace>
  <inkml:trace contextRef="#ctx0" brushRef="#br0" timeOffset="85336.74">2669 9018 985 0,'6'1'502'16,"4"0"-206"-16,13-2-57 16,42-11-18-16,-7-3-86 15,2-2-29-15,11-2-47 16,-5-2-23-16,-8 5-24 16,0 0 1-16,-7 7-28 15,3 9-36-15,-15-5 424 16,-1 5-303-16</inkml:trace>
  <inkml:trace contextRef="#ctx0" brushRef="#br0" timeOffset="85520.77">2772 9355 839 0,'-28'54'479'0,"20"-27"-7"16,12-5-192-16,30-12-90 0,18-6-28 15,17-8-74-15,5-7-27 16,6-15-23-16,-11-6-43 16,1-2-91-16,4 5-51 15,-9-1 78-15</inkml:trace>
  <inkml:trace contextRef="#ctx0" brushRef="#br0" timeOffset="86379.93">784 8952 1176 0,'-11'13'461'16,"1"7"-331"-16,3 10-12 16,4 21 19-16,0 13-19 15,4 21 2-15,1 8-2 16,5 12-29-16,0 4-2 16,0-2-14-16,-2-6-5 0,-3-21-16 15,2-15-12-15,0-23-12 16,4-13-8-16,3-19-6 15,2-11 1-15,4-21 0 16,2-13-1-16,7-25-1 16,4-14-3-16,2-29-5 15,-2-7 0-15,-2-12-2 16,-7 5 0-16,1 15-2 16,2 10 0-16,1 35-1 15,-12 11-1-15,-3 34-2 16,-4 12 0-16,-2 27 2 15,9 18 1-15,-9 25 1 16,1 7 1-16,-5 5-2 16,0-3 1-16,0-16 3 15,0-9-1-15,5-19 3 16,4-12-1-16,1-21 6 16,6-7 1-16,4-24 2 0,1-14 1 15,12-22-6-15,6-11-2 16,11-19-5-16,8-6 0 15,-1 9 11-15,-9 0 8 16,-3 35 30-16,-17 14 9 16,-7 21 7-16,0 17 0 15,-14 14-14-15,-1 9-4 0,1 18-7 16,0 9-6-16,5 25-12 16,4 16-6-16,2 16-10 15,-1 5 0-15,5-6 0 16,6-5-6-16,11-8-45 15,13-2-37-15,11-8-10 16,5-9 229-16,10-7-112 16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7" units="cm"/>
          <inkml:channel name="Y" type="integer" max="17402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2" units="1/cm"/>
          <inkml:channelProperty channel="Y" name="resolution" value="1000.1149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06T15:45:19.769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9640 8948 1225 0,'-2'7'154'0,"3"3"-11"16,2 14 16-16,1 13-18 0,0 12-41 16,-4 4-13-16,0 6-19 15,0-2-4-15,1-6-8 16,3-1-1-16,-3-7-5 15,2-8-5-15,3-1-7 16,-3-8-10-16,13 0-14 16,3 4-5-16,5-6-4 15,7 3 1-15,4-4 1 16,1-7 1 0,11-1 4-16,2-5 0 0,13-3 2 15,5 0-1-15,-2-8-4 16,-1-1-1-16,-6-2-4 15,0-5-1-15,11 5-2 16,3-1-1-16,6-2-1 16,2-2 0-16,2-1 1 15,1 0 0-15,19 4-1 0,2-1 0 16,4-2-2-16,4 4 2 16,4 1 0-16,0 2 0 15,6 4 1-15,1 3 0 16,3 0 0-16,4 2-2 15,0-3 2-15,11-3 1 16,0-3-1-16,6 0 1 16,5-1-2-16,2-3 0 15,-5 1 5-15,-2-1 3 0,5 5 3 16,-7 1 0-16,-5 6-7 16,9 3-1-16,-13 5-3 15,-7 0-1-15,4 4 2 16,-4 0 1-16,-5-3 3 15,-1-2-1-15,-11-6 0 16,-16-7-1-16,-10 0 1 16,-11-2 0-16,-22-6 2 15,-8 4-2-15,-25-7 25 16,-8-4 13-16,-5-5 15 16,-6-10 8-16,-3-6-20 15,-6-7-13-15,-3-6-15 16,-7-1-7-16,2-2-7 15,0 2 0-15,-9 4-10 16,5 1-22-16,-6 0-56 16,8 3-46-16,10-2 445 0,-2 4-269 15</inkml:trace>
  <inkml:trace contextRef="#ctx0" brushRef="#br0" timeOffset="7527.04">20412 16079 1285 0,'-28'20'493'0,"6"4"-338"16,12 10-94-16,6 7-25 15,7 9-11-15,6 2-7 16,11 9 7-16,11 5 7 15,21 9 4-15,16 8-4 0,2 12-14 16,3 5-9-16,-5 13-5 16,-11 7-2-16,-1 10 9 15,-11 4 5-15,-16-6 2 16,-7-9 9 0,-17-8 0-16,-9-11 0 0,-12-13 2 15,-5 0-3-15,-7-13 8 16,-2-10 5-16,-8-8 2 15,-6-8-1-15,-5 0-19 16,-6 5-6-16,-20 10-8 16,1 10-3-16,-13 7-2 15,1-14 4-15,22-9 4 16,1-12 1-16,27-19 0 16,-1 6-5-16,8-14-3 15,-1-7-2-15,7-7-1 16,11-2-2-16,23-7-4 15,14-1-2-15,13-7-2 16,14-4 2-16,8-2 2 0,3-6-1 16,16-15 0-16,3-14 1 15,3-25 3-15,-1-13 3 16,-12-11 2-16,-10-1 1 16,-14-4 2-16,-5 8-1 15,-12-17 0-15,-7-3 1 16,-11-6 0-16,-8-13 2 15,-16 3-1-15,-8-6 1 0,-17-7 0 16,-2 2 0 0,-5 13 2-16,-3 15 0 0,3 15-1 15,2 12-1-15,-18 11-2 16,-1 9-1-16,-10 15 0 16,-6 9-1-16,9 12 0 15,-1 5-2-15,1 9-1 16,1 0 0-16,7 17-3 15,6 0 0-15,17 9-2 16,12 8-2-16,12 0-1 16,10 9-1-16,8 3-1 15,13 2 2-15,18 8 1 16,11-2 2-16,5 6 1 16,9 3 1-16,-3 7 0 15,1 10 1-15,12 7-1 16,-4 1 0-16,17 12 2 15,-3-8 1-15,-7 1 3 0,-7-1 0 16,-16-2-1-16,-10-1 0 16,-1 6 1-16,-7 6 2 15,-15 6 2-15,-5 10 0 16,-16 3-2-16,-6-4 1 16,-10-2-3-16,-3-3 2 15,-5-10 1-15,-5 4 1 16,-5-17 2-16,1-7-2 0,-13 2-1 15,-1-8-1-15,-6 8-3 16,-1 2 0-16,9-6-1 16,3-2 0-16,8-9 0 15,0 3 0-15,7-13 0 16,-2-2 0-16,3-8-1 16,3-9 0-16,5 2 0 15,-2 1-1-15,0 1 1 16,4-6 0-16,9-9-1 15,6-8-2-15,13-1-2 16,1-4 0-16,9-4 1 16,8-6 1-16,5-21 0 15,10-4-1-15,6-16 2 16,4-5-1-16,12-21 0 0,1-6 3 16,4-13 0-16,-9-2 0 15,-5-7 0-15,-7 2 0 16,-12-2 0-16,-2-2 2 15,-10-9 4-15,-4-7-1 16,-1 0 0-16,-3-1 0 16,-11 10 0-16,-5 6 0 15,-16 8 4-15,-9 5 2 16,-14 13 4-16,-8 4 1 16,-8 13 1-16,-1 9-3 0,-16 14-6 15,-6 8-3-15,-8 14-4 16,-2 10-1-16,15 11-2 15,7 7-1-15,14 9 1 16,10-1 0-16,-1 1 0 16,13 1-1-16,9-6 0 15,1 0-3-15,26-1-3 16,5-4 0-16,20-4 1 16,6-2 2-16,16-1 2 15,9 1 0-15,8 7 0 16,16 6-1-16,4 11 2 15,2 12 1-15,-9 9 2 16,-7 7 2-16,-14 5 2 16,-3 3-2-16,9 13 1 15,-8-2-1-15,-1 17 0 16,-6 3 1-16,-16 8 0 0,-5 8 2 16,-16 1 0-1,-17-2 3-15,-10 3 1 0,3 0-1 16,-8-5-2-16,-1-9-1 15,-14-11 0-15,-15 2-1 16,-11-2 1-16,0 5 0 16,-3-4-1-16,3-3-1 15,3-9-1-15,6 4-1 16,6 1 0-16,6-2-1 0,2-2 1 16,-2-10-1-16,-8-11 0 15,-3-3 1-15,3-4-1 16,3-12 0-16,16 0 0 15,7-4-3-15,13-17-2 16,4 6-3-16,10-16-1 16,7-10 0-16,10-1 1 15,8-13 2-15,14-18 3 16,-3-9 0-16,0-27 3 16,-1-10 0-16,-10-12 2 15,1-6 0-15,-4-9 0 16,-5-8-1-16,-8-8 1 15,-5-3-1-15,-5-12 3 16,-5 13 0-16,-5-5 0 16,-1 5 0-16,-8 19-2 15,-6-4 0-15,-10 16 1 0,-4 5 0 16,-9 10 0-16,-2 7 0 16,-4 12 0-16,-8 12 0 15,-11 13 0-15,0 14 0 16,-3 18-2-16,3 7-1 15,13 12-2-15,2 0-1 16,18 9 0-16,12-2 0 16,10-6 1-16,2-6-3 15,7 4-2-15,5 1-1 0,8 9-1 16,10 10 2-16,15 6 1 16,7 6 0-16,15 8 1 15,10 4 0-15,4 4 2 16,-4-2 2-16,0 3 1 15,-7-1 1-15,-5 0 0 16,1 9 1-16,-2 1-1 16,-2 3-1-16,-4 10 2 15,-1 2-1-15,-26-5 3 16,-13 11 1-16,-11 5 1 16,-17 4 2-16,-12 13-1 15,-7 0-1-15,-23 10 3 16,-2-1 1-16,-3 4 5 15,4-4 2-15,5-7-4 16,-2-1-1-16,-8-2-7 16,1-4-2-16,-3-17 0 0,9-14-15 15,22-16-41-15,0-6-15 16,24-18 33-16</inkml:trace>
  <inkml:trace contextRef="#ctx0" brushRef="#br0" timeOffset="24838.28">13279 8789 859 0,'9'12'349'0,"2"0"-141"16,1-2-13-16,12 5-27 16,3-6-2-16,6-1-80 15,3-4-28-15,-2-6-24 16,7 4 0-16,-2 0-60 15,3 4 486-15,4 7-351 16</inkml:trace>
  <inkml:trace contextRef="#ctx0" brushRef="#br0" timeOffset="25916.15">11650 9195 676 0,'1'-12'323'15,"4"9"-115"-15,-4-2-29 16,9 7-25-16,-3 0-15 16,4 2-18-16,4 5 0 15,-3-6-5-15,6 4-2 16,1-7-12-16,4 0-9 15,8 1-13-15,8 5-9 0,14 8-13 16,5 1-4-16,4 3-17 16,5-2-7-16,1-2-12 15,5-1-3-15,18-6-6 16,-1-4 3-16,8-4 14 16,1-2 9-16,4 3 13 15,10-6 0-15,-1 1-6 16,3-2-7-16,-2 2-12 15,1 5-4-15,1 12-9 16,-1 2 0-16,-14-1 1 16,-4 1 0-16,-8-5 2 15,-10 1 0-15,-9-1-40 16,-13-6-28-16,-13-7-83 16,1 0-46-16,-4 0 115 15</inkml:trace>
  <inkml:trace contextRef="#ctx0" brushRef="#br0" timeOffset="27482.71">10058 8989 892 0,'-2'-6'386'0,"2"9"-154"0,5 4 6 16,24 6-16-16,-6 2-2 16,22 5-60-16,-1-2-32 15,7-3-58-15,11-2-21 16,3-7-29-16,9 0-13 15,12-9-43-15,3-2-36 16,13-4-267-16,1-4 229 16</inkml:trace>
  <inkml:trace contextRef="#ctx0" brushRef="#br0" timeOffset="30614.85">8086 14890 812 0,'-2'7'357'0,"2"-2"-156"16,9 4-21-16,12-5-3 16,1 1-8-16,18-6-4 15,-3-4 3-15,15-5-3 16,9 2-8-16,7 0-46 16,16 1-26-16,-8 3-47 15,-1 3-15-15,-7 1-13 16,-11 2-1-16,-4 2-12 15,-7-2-18-15,-4-2-41 16,5 0 222-16</inkml:trace>
  <inkml:trace contextRef="#ctx0" brushRef="#br0" timeOffset="35675.83">12547 14757 1019 0,'-7'-33'148'0,"1"4"-22"0,-6 1 17 15,-2 4-9-15,0 18 5 16,-1 6 8-16,2 8-21 16,9 7-18-16,-5 2-35 15,3 0-19-15,10 5-26 16,6 2-5-16,10 0 7 15,-1 1 5-15,4 3 4 16,5 0-1-16,3 8-17 16,2 4-6-16,7 11-7 15,-6-2-2-15,8 4-3 16,10-4-1-16,6-17-1 16,5 1-1-16,5-14 7 15,-1-5 5-15,-6-4 5 0,5 1 3 16,-1-6-4-16,6 2-3 15,1 8-4-15,-10-4-1 16,-4 4-1-16,-5 2 0 16,-1-4-1-16,3-5 1 15,1-5-1-15,4-4 0 16,0-10-1-16,4 1 1 16,-6-1-1-16,-7 0-1 15,-3 1 0-15,-4-3-1 0,-3-5 2 16,1 3 1-1,0-5 2-15,7 9 0 0,-2-3-2 16,-1-3 0-16,-1 6-2 16,-8-8 1-16,2 5 0 15,-2 1-1-15,-4-9 2 16,-1-8 0-16,0-8 0 16,3-3 0-16,0 1-1 15,-2 2-1-15,2 0 1 16,-4-3 0-16,-5 4 0 15,0 0 1-15,-6 5-2 16,-2 3 1-16,-3 7-2 16,-4 4 0-16,-8 5-1 15,-3 4 1-15,0 4 0 16,-1 1 0-16,2 4 1 16,-1 0 0-16,0 0 0 15,0 0 0-15,0 0-1 0,-4 10-1 16,-6 15 0-16,-20 31 0 15,6-19 1-15,3 1 0 16,-8 3 0-16,-4-4 0 16,-1-2 1-16,0-1 0 15,1 0-1-15,3-2 0 16,-2-4 0-16,1 2 0 0,-2-6-1 16,-1 1 1-16,-4-3-1 15,7 0 0-15,-11 0 1 16,-3-4 1-16,-7 2 0 15,-9-1 0-15,4-4-2 16,1-2 1-16,7-3-2 16,-3-5-1-16,6 2 1 15,-1-1-1-15,-4-5 0 16,2 2 0-16,-3-1 1 16,0-1 0-16,2-1-1 15,2-3 0-15,-3-6 0 16,9 3 0-16,-7-2 0 15,3 1 0-15,3 1-2 16,-8-8 0-16,12 5 1 16,2-4-1-16,5 2 1 15,2 4 0-15,1-8 0 16,1 6 1-16,4-1-1 16,-3-3 1-16,3 3-1 0,-12-12 0 15,-1-2 1-15,-8-4-2 16,-4-1 0-16,11 3 0 15,-3-7 0-15,10 4 0 16,5-2 1-16,3 1 0 16,1 6 1-16,-1 1 0 15,1 1 0-15,-1 3 0 16,1-4 1-16,-2 0-1 0,0-1 0 16,6-1-2-16,-2-1-1 15,7 2 0-15,3 1-3 16,0 4 0-16,-2 4 1 15,-3-2 0-15,20 19 0 16,-5-3 0-16,12 3-1 16,12 16-1-16,-23-13 2 15,8 7 0-15,9 13 0 16,-1-4 1-16,12 10 1 16,4 0 0-16,-3 2 0 15,3 2 1-15,2-1 0 16,1 6 0-16,5 2 2 15,2-3 0-15,8 9 0 16,-3-9 0-16,0 0 0 0,-4-1 0 16,-12-12 0-1,7 3 0-15,-8-11 0 0,7-1 0 16,1 1 0-16,3-2 0 16,6 2 1-16,0 0-1 15,5 0 0-15,-5 0 1 16,-11-6 0-16,3 1 0 15,-3-5 0-15,-1-3-1 16,5 1 0-16,-4-4 1 16,5-1-1-16,1 0 1 0,8 0-1 15,-3-1 0-15,-7 0 0 16,-4-1 0-16,-4-4 0 16,-5-5 1-16,10-5 0 15,-1-4 2-15,-9-1 0 16,6 1 0-16,-2 4 2 15,0 4 0-15,4 0 3 16,-1-2 1-16,4 1 0 16,-11-8 0-16,1-3-2 15,-1 1-1-15,-3-6 0 16,11 2 0-16,0-3-1 16,0-2 0-16,-2 0 0 15,0 0-2-15,-3 7 0 16,0 2 0-16,-6 1 0 15,-2 4 0-15,-4-2 5 16,3 2-13-16,-2-4-19 16,1 4-34-16,3-2-22 15,-4 7-253-15</inkml:trace>
  <inkml:trace contextRef="#ctx0" brushRef="#br0" timeOffset="40106.6">10756 14965 339 0,'-4'-25'199'0,"2"11"12"16,0 1-22-16,2 11-3 15,0 2-20-15,0 4-37 16,0-4 0-16,0 0-1 16,3 11-1-16,3 1-16 15,29 31-16-15,-15-28-23 16,4 7-8-16,16 13-5 15,8-1-3-15,13 10-11 16,9-1-4-16,0-9 4 16,0 0 3-16,9-13 3 15,2-3 3-15,2-15-6 0,-7-8-2 16,-5-16 0-16,-6-6 1 16,-5-7-7-16,4-7-4 15,-1-5-11-15,-2 1-7 16,-3 1-11-16,-5 7 5 15,-13 10-33-15,-3 7-45 16,-6 13-62-16,-1 7 68 16</inkml:trace>
  <inkml:trace contextRef="#ctx0" brushRef="#br0" timeOffset="41288.68">8119 14921 797 0,'2'5'357'16,"13"2"-136"-16,11-3-48 0,3-1-23 16,10 0-21-16,1-2-49 15,-1-2-18-15,6-3-24 16,3 0-9-16,10-4-15 16,6 1-3-16,-4-3-6 15,-3-2 0-15,-6 0 11 16,-16-2 5-16,-3 0 6 15,-8 1 1-15,-18 3-2 16,2 5 5-16,-11 2 5 16,-14 3-1-16,-8 1-3 15,-17 0-7-15,-16 3-9 16,-6 3-2-16,-7 4-7 16,6 2-2-16,5 3-4 15,7 3 3-15,13-3 19 16,1 1 10-16,15-6 13 15,9-3-1-15,0-3-13 0,13-2-6 16,3-3-11-16,3 0-3 16,-4 0-6-16,28 0-2 15,55 9-3-15,-19-3 2 16,17 2-1-16,-1-7-1 16,-5-4 1-16,-14-5-1 15,-26-5 4-15,0 7 2 16,-29-4 17-16,-2 3 4 15,-26 5 2-15,-4 3-1 0,-27 3-17 16,-6 2-5-16,-8-1-4 16,-14-7-1-16,18-2-2 15,4-2-2-15,30 3-2 16,14 3-1-16,5-1-3 16,11 2 3-16,1 1 4 15,1-2 4-15,-1 0 21 16,26-1 10-16,52-4 12 15,-21 2-1-15,3 2-12 16,-5 4-11-16,-4 4-12 16,-15 2-2-16,-10 10-16 15,-8-3-19-15,-3 7 19 16,5 1-111-16</inkml:trace>
  <inkml:trace contextRef="#ctx0" brushRef="#br0" timeOffset="59200.03">19757 12642 495 0,'-12'-21'262'15,"6"0"-50"-15,-2 1-19 16,0 8-7-16,-1 4-6 16,7 3-18-16,3 5-5 15,4 8-37-15,7 8-13 16,-12 13-14-16,8 14-4 16,-4 23-12-16,0 9-9 15,-1 22-20-15,-11-3-9 16,8 15-12-16,-7 0-5 0,-3-1-10 15,10 4-2-15,-3-15 1 16,-6 2 2-16,3-8 1 16,-7-5 0-16,-5-5-2 31,-4-12-1-31,4-13-3 0,1-11-2 0,5-20-4 16,2-7-20-16,3-20-80 15,1-11-45-15,6-14-154 16,5-8-275-16,5-8 388 15</inkml:trace>
  <inkml:trace contextRef="#ctx0" brushRef="#br0" timeOffset="59903.78">20374 12841 533 0,'6'-5'280'0,"-3"1"-66"15,0-1-26-15,1 4-39 16,-2-2-25-16,-2 3-26 16,-1 0-7-16,0 0-12 15,0 0-7-15,-7 5-20 16,-12-4-7-16,-33 39-7 16,32-21-3-16,-7-3-7 15,1 4-3-15,0 5-7 16,-3 0-3-16,-8 2-2 15,0 0-1-15,-5-4-4 16,-8 4-2-16,12 2-3 16,-7-6-1-16,8 2 12 15,2-4 14-15,6-1 27 16,5 0 9-16,4-3 4 16,5-1-4-16,0 1-12 0,1-2-4 15,4 0-9-15,-3-1-4 16,8-1-1-16,2 0 0 15,4-3 8-15,5-2-2 16,0 1-6-16,12 4 0 16,5 9-8-16,3 3-4 15,10 10-1-15,-4 2-4 16,5 3-4-16,-1-2 1 16,7 1 7-16,3-6 7 0,13 8 7 15,0-3 5-15,-1-2-1 16,-6 2-4-16,-10-9-6 15,-1 3-7-15,-7-6-8 16,-1 0-3-16,-6-6-3 16,0-3-1-16,-4-4-11 15,0-2-26-15,-4-1-60 16,-2-2-40-16,2-2 74 16</inkml:trace>
  <inkml:trace contextRef="#ctx0" brushRef="#br0" timeOffset="61870.06">20623 13721 723 0,'-8'3'437'15,"1"8"22"-15,5 2-217 16,6 10-93-16,-1 6-15 16,11 7-40-16,2 14-19 15,-3 7-28-15,3 3-16 16,-5 7-13-16,-1-9-6 0,4-10-9 15,-4-6-17-15,-7-14-64 16,3-2-42 0,-3-2-279-16,0-2 263 0</inkml:trace>
  <inkml:trace contextRef="#ctx0" brushRef="#br0" timeOffset="62457.47">20587 13805 781 0,'10'-13'399'0,"-15"-8"-117"15,1-3-93-15,5 1-10 16,2-1-33-16,10 6-24 16,5-3-18-16,-2 0-12 0,9 0-16 15,0-2-8-15,6 3-17 16,5-1-7-16,-3 1-18 15,0 2-7-15,-2 10-7 16,-5 8-4-16,-7 12-2 16,-4 5 2-16,-15 14 2 15,-3 4 0-15,-13 14-2 16,-7 5-1-16,-1 3-3 16,3 2-2-16,7-13-1 15,9-7-1-15,9-15-5 16,7-8-1-16,9-13 0 15,6-3 2-15,15-4 3 16,1-1 1-16,4 5 0 16,0 6 2-16,-18 12 15 15,-5 7 14-15,-14 17 29 16,-3 11 10-16,-15-3 2 0,-13 0-10 16,-13-5-22-16,-12-10-10 15,3-5-20-15,7-9-19 16,10-17-46-16,5-5 30 15,16-9 3-15</inkml:trace>
  <inkml:trace contextRef="#ctx0" brushRef="#br0" timeOffset="67098.09">20961 14325 179 0,'0'-1'151'15,"0"0"10"-15,0 0-38 16,0 0-22-16,0 0-38 16,0 0-12-16,-1 0-15 15,0 1 1-15,1 0 21 16,-1 0 15-16,1 0 30 15,-1 0 11-15,0-1 14 16,0-1 7-16,-2 1 1 16,-6-1-7-16,0 1-20 15,0 0-16-15,-27 3-35 16,28-1-10-16,1-1-14 16,-2-2-3-16,-1 1-4 0,-1-3-1 15,2 5-12-15,0 1-7 16,4-1 6-16,1 0-20 15,1-3-120-15,2 1 1 16,1 0 53-16</inkml:trace>
  <inkml:trace contextRef="#ctx0" brushRef="#br0" timeOffset="67771.19">20929 13963 245 0,'0'0'131'16,"0"0"-2"-16,0 0-12 15,0 0 0-15,-1-1-5 16,0 0-23-16,0 0-5 16,0 0-7-16,0-1-2 15,0 1-11-15,-1 0-4 0,-12 1 1 16,4 0 3-16,-28 13 18 16,25-7 5-16,2-1 1 15,-1-1-4-15,2-4-18 16,3 0-9-16,-1-1-17 15,3-1-3-15,-4-3 2 16,0 1 0-16,0 0 2 16,-1 1-1-16,1 3-4 15,4 1 1-15,3 5 6 16,-2-3-3-16,5 5-7 16,2-1-5-16,-1 1-18 15,4 1-3-15,0-5-5 16,-1 0 0-16,2-3 0 15,-1-1 0-15,-1 0 1 16,-1 2-1-16,-4-4 6 16,0 1-23-16,0 0-51 15,0 0-36-15,0 0-123 16,0 0-74-16,0 0 190 0</inkml:trace>
  <inkml:trace contextRef="#ctx0" brushRef="#br0" timeOffset="68178.57">20855 14295 407 0,'0'0'216'0,"0"0"-36"16,0 0-7-16,0 0-3 16,0 0-3-16,0 0-8 15,-1 0-13-15,0 0-10 16,0 0-14-16,0 0-34 15,-3 7-14-15,0 13-32 16,0 27-15-16,6-29-14 0,2-3-3 16,-2-5-5-1,-1-3-1-15,0-4 0 0,-1-4 3 16,-1-7-36-16,-1-3-31 16,0-10-84-16,2-3-45 15,0-6 117-15</inkml:trace>
  <inkml:trace contextRef="#ctx0" brushRef="#br0" timeOffset="68998.14">20641 12348 777 0,'-7'-3'472'0,"0"2"-30"15,7-8-189-15,6 0-33 16,7-1-54-16,4 4-27 16,14 4-39-16,-1-3-13 15,10 3-17-15,0-3-7 16,10-2-10-16,6-4-6 16,2-3-17-16,10 4-7 15,-15-6-11-15,-5 4-4 16,-8 0-2-16,-11-5-2 0,1 6-9 15,-3 7-10-15,-10-3-38 16,-3 0-26-16,-8 2-73 16,0-6-54-16,-5 6 132 15</inkml:trace>
  <inkml:trace contextRef="#ctx0" brushRef="#br0" timeOffset="69568.28">20984 11903 917 0,'-3'-28'453'16,"0"6"-191"-16,1 9-50 15,1 9-32-15,-3 10-67 16,0 8-23-16,-1 16-27 0,3 7 2 15,3 15-7-15,2 4-5 16,3 4-21-16,0 3-10 16,5 5-12-16,3 0-3 15,-1-4-1-15,0-3 1 16,1-11 1-16,-2-5 0 16,-8-12 1-16,3-7 0 15,-10-17 0-15,-2-3 1 16,6-11-1-16,-1-9 2 0,0-12-3 15,-3-12 0-15,-8-18-2 16,-5-11 0-16,-2-10-1 16,2 1-2-16,1-9 14 15,4 6 3-15,5 10 9 16,2 2 6-16,7 25-8 16,1 5 3-16,1 13 0 15,-1 12 0-15,-4 3 0 16,0 8-6-16,-4 13-13 15,2 6-5-15,1 22-6 16,-3 15-1-16,4 17 1 16,0 6-1-16,1 9 1 15,6-1 1-15,-1-8 1 16,0-7 1-16,4-14-14 16,-1-10-16-16,-5-16-41 0,0-6-20 15,-5-14-60-15,-6-6-61 16,-4-9 139-16</inkml:trace>
  <inkml:trace contextRef="#ctx0" brushRef="#br0" timeOffset="70097.98">20726 12275 963 0,'-13'0'433'0,"8"0"-193"16,5 1-17-16,0 0-31 16,0-1-15-16,0 0-21 15,12 3-3-15,17 3-18 16,41-1-14-16,-20-15-30 16,7-9-18-16,11 0-31 15,-7-2-12-15,-11 7-17 16,-7 3-5-16,-17 6-3 15,-2-1-1-15,-5 5-1 16,-2 3-1-16,-7-2-6 16,1 3-14-16,-9 0-31 15,-4-4-11-15,-9 5-16 16,-8 2 3-16,-10-3 16 0,1 9 7 16,-16-7 19-1,-9 7 10-15,-11-4 14 0,-4 0 4 16,9 2 2-16,9-5 0 15,17 8-1-15,1-5 1 16,10-3 4-16,5-4 15 16,10-1 36-16,7-3 12 15,11 2 23-15,10 1-4 16,9-7-19-16,8 4-6 0,8-2-23 16,2-3-10-16,0 3-16 15,-1-3-4-15,-14-6-18 16,3 5-17-16,1 3-33 15,-11-3 138-15,14-1-70 16</inkml:trace>
  <inkml:trace contextRef="#ctx0" brushRef="#br0" timeOffset="73256.63">21852 12472 391 0,'4'-19'237'16,"2"1"-8"-16,2-2-19 16,0-2-11-16,0 2-16 15,-5 4-13-15,0 6 4 16,-8 8-14-16,-4 4-10 15,-6 15-34-15,-9 1-20 16,-8 14-32-16,-1 7-11 0,-2 12-6 16,4 7-4-16,0 8-13 15,5 10 12-15,2 6-6 16,9 7-2-16,7 6 5 16,-1 1-13-16,6 2 1 15,-3-2-1-15,9-1 5 16,6-3 0-16,0-8 0 15,5-7-2-15,-1-7-4 16,3-1-2-16,7-5 2 16,-3-2 3-16,5-3 1 15,-5-2-1-15,1-3-4 16,-1-1-3-16,-2-2-4 16,-1-8-2-16,-2-4-5 15,-2-7 0-15,-1-6-3 16,2-2-2-16,-2-8 0 15,2-1-2-15,-3-9 4 16,0 1-13-16,-1-3-39 0,2-2-28 16,4 2-82-1,3-3 31-15,3 4 69 0</inkml:trace>
  <inkml:trace contextRef="#ctx0" brushRef="#br0" timeOffset="75225">22211 12619 894 0,'-3'-12'412'16,"-1"-4"-206"-16,4 8-40 16,0 6-26-16,2 21-22 15,-2 7-4-15,0 27-27 16,0 15-9-16,2 25-8 15,3 11-3-15,0 15-6 16,0 5-3-16,-4 2-13 16,-1-3-8-16,-2-7-15 15,0-7-6-15,0-12-10 16,2-6 1-16,2-12 0 0,1-5 1 16,0-18 1-16,-2-5-3 15,-1-21-24-15,0-5-24 16,1-15-65-16,0-10-41 15,1-10-127-15,0-12-73 16,5-14 219-16</inkml:trace>
  <inkml:trace contextRef="#ctx0" brushRef="#br0" timeOffset="75775.83">22925 12909 652 0,'21'-15'328'0,"-16"6"-61"16,-3 1-58-16,-8 8-48 0,-6 8-11 16,-12 8-41-1,-9 8-13-15,-10 17-11 0,-4 6-13 16,-4 16-26-16,-5 3-5 16,0 2-5-16,1-1 2 15,-6-9 11-15,2 1 1 16,2-6-1-16,3-1-3 15,13-1 7-15,6-11 3 16,10-6 6-16,6-7 3 16,10-11-13-16,7 5-9 0,9-3-10 15,6 1-2-15,11 5 2 16,3-3 2-16,13 4-3 16,1 2-4-16,10-3-6 15,4 2-4-15,-8-6-4 16,4-2-1-16,-4 0-2 15,-4-6-2-15,0 1-3 16,-4-3 1-16,-9 2-1 16,-1 1-1-16,-5-2-46 15,0 3-33-15,-1-5-80 16,-3 0-77-16,7 3 150 16</inkml:trace>
  <inkml:trace contextRef="#ctx0" brushRef="#br0" timeOffset="76092.7">22908 13893 717 0,'55'-35'472'0,"-37"30"82"16,0-2-240-16,11-3-104 15,-3-8-23-15,8 1-60 16,4-3-32-16,0-2-42 16,0 3-17-16,-4 0-24 15,0 7-4-15,-7 0-11 16,-3 4-21-16,-5 3-60 15,-6-1-28-15,-3 10 62 16</inkml:trace>
  <inkml:trace contextRef="#ctx0" brushRef="#br0" timeOffset="76285.38">23259 13811 1043 0,'-3'26'545'0,"3"5"-166"15,-1 12-144-15,-1 13-31 16,-4 10-82-16,-4 8-37 16,-1 0-37-16,-4-6-14 15,-2-13-18-15,5-9-17 16,6-19-25-16,1-12 177 16,13-15-126-16</inkml:trace>
  <inkml:trace contextRef="#ctx0" brushRef="#br0" timeOffset="76914.17">22851 12314 1198 0,'15'-2'511'16,"20"-6"-293"-16,8 1-23 15,5-11-40-15,5 5-35 16,1-4-48-16,-1 2-15 16,2 0-37-16,-5 5-10 15,-12-2-4-15,-2 6 0 0,-13 2 0 31,-6-3 0-31,-14 8 5 0,-11-3 0 0,-17 10-2 16,-9 9-1-16,-21 5-7 16,-3 6-1-16,-8-1 0 15,11 0-1-15,1 1 0 16,3-5 0-16,11-5-1 16,-1-5 1-16,19-7 25 15,9 1 14-15,13-2 24 16,6-3 13-16,21-2 5 15,8-5-1-15,12-7-1 16,4-3-13-16,-3-3-27 16,0 3-10-16,-6 0-18 15,-3 4-7-15,-7 0-42 16,-3 1-26-16,-3 6-48 16,-1-1 281-16,-3 17-139 15</inkml:trace>
  <inkml:trace contextRef="#ctx0" brushRef="#br0" timeOffset="77357.31">23777 12266 1242 0,'-50'36'533'0,"-3"21"-300"16,-3 13-32-16,13 23-48 15,4 6-35-15,7 14-33 16,10 8-14-16,-4-13-29 16,17 3-10-16,11-21-17 15,15-12-4-15,10-17 2 16,-5-13-9-16,10-13-63 31,-5-7-40-31,5-12-114 0,2-5-443 0,0-5 463 16</inkml:trace>
  <inkml:trace contextRef="#ctx0" brushRef="#br0" timeOffset="78006.48">24008 12726 1229 0,'0'9'533'15,"-1"10"-320"-15,-2 16-64 16,10 15-16-16,2 16-37 15,-6 2 0-15,-3 6-19 16,-5-4-13-16,0-7-26 16,5-4-10-16,0-9-9 15,0-7 0-15,1-12 2 16,3-7 0-16,-4-13-1 16,7-8-1-16,-2-13 1 15,2-7 0-15,6-17-2 16,-7-9-1-16,3-5-5 15,0-5-1-15,0-4-3 16,4 6-1-16,2 7-2 16,-3 8 0-16,3 23-1 15,-5 6 1-15,-3 16-2 16,-1 9 0-16,-2 17-1 0,0 4 0 16,-7 1 1-16,2 4 0 15,-2-12 0-15,3-3 0 16,7-6-1-16,-1-11 0 15,2-12 1-15,1-4 0 16,-2-12 2-16,5-2 0 16,3-8 1-16,3 2-1 15,4-10 0-15,-1 0-1 16,2 4 1-16,2-3 7 0,0 12 10 16,0 3 4-16,5 18 1 15,-21 0-5-15,4 19-10 16,-4 9-4-16,-9 8-3 15,11 8-1-15,-5 1 8 16,6 4-21-16,-3-6-48 16,0 1-40-16,2-5 331 15,-6-4-203-15</inkml:trace>
  <inkml:trace contextRef="#ctx0" brushRef="#br0" timeOffset="78429.88">24506 12198 1243 0,'-6'-17'473'16,"16"22"-347"-16,-5-3-50 0,5 12 13 15,1 7-7-15,-1 6 9 16,7 7 7-16,3 17-20 16,6 2-6-16,4 18-5 15,4 9 8-15,6 13 16 16,-2 6 3-16,4 12 4 15,-10 4-13-15,-12 6-17 16,-9 5-6-16,-12-2-23 16,-1 0-1-16,-11-17-15 15,-3-10-3-15,-7-23-8 16,-1-12 4-16,1-18-42 16,-2-10-23-16,-2-21-23 15,-2-13 285-15,8-15-167 16</inkml:trace>
  <inkml:trace contextRef="#ctx0" brushRef="#br0" timeOffset="79029.53">24851 11714 1253 0,'4'-2'140'16,"4"4"-27"-16,-8-7 115 15,14 8-19-15,-11 0-47 16,-5-3-29-16,9 11-33 16,-5 7-13-16,12 10-19 15,1 11-11-15,0 11-19 16,-1 9-12-16,10 24-15 15,-1 4-2-15,12 13-5 16,3 0 0-16,-4-6 0 0,6 5-2 16,-5-4 15-16,0 1 2 15,-9-1 26-15,-3-1 10 16,-11 1 6-16,-6-5 3 16,-8-3-11-16,-3 2-2 15,-9-9-2-15,-6 5 0 16,-2-4-6-16,-3-3-4 0,-2-7-17 15,2-7-5-15,-4-18-7 16,2-5-2-16,6-16-9 16,-7-10-15-16,10-9-39 15,-2-6-26-15,-2-6-73 16,15 6-14-16,-9-1 104 16</inkml:trace>
  <inkml:trace contextRef="#ctx0" brushRef="#br0" timeOffset="80980.7">18833 13278 877 0,'3'-6'407'16,"7"-4"-158"-16,2 3-18 0,8-8-5 15,6 4-24-15,13-1-31 16,6-2-15-16,11 5-56 16,-1 0-24-16,2 4-44 15,-11-1-14-15,-11 5-10 16,-5-5 4-16,-13 3-32 15,-3-3-31-15,-4 0-63 16,-1 4-77-16,-5 3 121 16</inkml:trace>
  <inkml:trace contextRef="#ctx0" brushRef="#br0" timeOffset="81176.75">18890 13654 1208 0,'-1'21'532'0,"3"-9"-239"16,17-11-137-16,3-7-14 16,13-10-36-16,3-7-32 15,5-2-35-15,-1-2-17 16,0-6-24-16,-1 2-26 16,-10-1-94-16,7 1-523 15,1 2 454-15</inkml:trace>
  <inkml:trace contextRef="#ctx0" brushRef="#br0" timeOffset="81385.37">19274 12876 1223 0,'-17'23'530'0,"5"23"-283"16,-9 10-43-16,1 25-69 15,-5 10-37-15,-20 16-50 16,2 9-18-16,-4 5-13 16,4 10-13-16,6-10-24 15,9-6 168-15,14-14-123 16</inkml:trace>
  <inkml:trace contextRef="#ctx0" brushRef="#br0" timeOffset="82288.45">17560 13329 750 0,'8'-9'337'15,"0"14"-86"-15,-1 3-55 0,-1 12-3 16,-1 11 4-16,-2 22-52 15,2 9-16-15,-2 24-44 16,-2 7-23 0,-3 3-32-16,-5 1-11 0,-1-15-9 15,4-4-2-15,4-14-1 16,1-10-1-16,4-18 1 16,-3-12 0-16,3-22 0 15,1-6 2-15,6-22 0 16,3-6-1-16,6-25-1 15,3-10-2-15,12-8-3 16,2-3-1-16,4 9-1 16,-10 6 1-16,-11 18 2 15,-11 2 1-15,0 29 1 16,5 12 2-16,-6 11-1 16,7 24 0-16,-9 11 1 0,1 8-2 15,-5 4 1-15,-3-1-1 16,-2-12 1-16,1-7-1 15,-1-16-1-15,2-14 0 16,4-17 0-16,5-13 0 16,9-18 0-16,1-13-1 15,8-16-3-15,2-3 1 16,9-3 2-16,4 1 12 16,3 8 19-16,-1 6 4 15,-5 18 13-15,-3 12-2 0,-13 21-4 16,0 11 3-16,-9 22 0 15,0 11-4-15,10 22-8 16,-7 3-4-16,5 6-13 16,0 3-7-16,-3-9-5 15,1-4 11-15,4-5-54 16,0-6-12-16,8-4 93 16,0-2-65-16</inkml:trace>
  <inkml:trace contextRef="#ctx0" brushRef="#br0" timeOffset="85506.13">20677 13713 597 0,'-5'-13'328'0,"4"-3"-57"0,4 5-42 16,-4 3-67-16,9 4-21 15,-6 3-34-15,4 3-10 16,-1 13-11-1,-4 4-6-15,7 15-7 0,-4 2-6 16,5 12-12-16,-6 6-10 16,7 11-15-16,-3 4-6 15,7 5-12-15,3-1-2 16,-8-14 1-16,2-6 3 0,-5-12 3 16,0-5 2-16,-3-9-1 15,1-3-3-15,-5-12 3 16,-5-7 3-16,0-7-22 15,-4-9-22-15,-1-12-57 16,3-3-42-16,-2-11-92 16,5 1-47-16,-2-13-264 15,6 9 332-15</inkml:trace>
  <inkml:trace contextRef="#ctx0" brushRef="#br0" timeOffset="87666.15">20683 13881 330 0,'-10'-13'258'16,"3"-2"16"-16,-2 2-96 0,3-2-29 15,0-1-34-15,4 1 0 16,5-2 1-16,7 5 3 16,1-7 0-16,-5-2-6 15,-5-4-13-15,3-7-15 16,-4 8-23-16,-4-10-6 15,7 6-16-15,7 8-5 16,6-2-6-16,11 9-6 16,-1 2-8-16,-6-2-3 0,0 7-4 31,3 4-1-31,-2 4 0 0,-1 2 1 0,5 9 2 16,-4 5 0-16,6 8 2 15,1 2-1-15,-2 2-1 16,0-1 0-16,-13-3 1 15,-5-1 0-15,-10 3 1 16,-13-7 1-16,1 10 0 16,-7 2 0-16,-5-5-2 15,2 6-1-15,-9-10-1 16,4 1-2-16,-1-3 1 16,3-1-3-16,5-5-2 15,2-3-3-15,5-6 13 16,6-3 3-16,1-4 3 15,6-1 3-15,8-2-13 16,-5-5-4-16,11 1-3 0,-3-3-1 16,0-3 0-16,10 3-1 15,-1 1 0-15,7 4 0 16,2 0 1-16,-1 3 0 16,2-1-1-16,2 1 0 15,-2-1 1-15,5 3-1 16,-1 4 1-16,-9 0-1 15,0 7 1-15,-7 0 1 0,1 5 0 16,-13 2 0-16,2 5 2 16,-5 3 1-16,-11-3 0 15,8 2 2-15,-5 3-3 16,-4-10 0-16,2 3-1 16,5 2-2-16,-12-8 2 15,2 6 0-15,-10 0 1 16,-3-3 3-16,1 0 0 15,-5 0 0-15,6-4-1 16,0-1-2-16,3 0-2 16,3-1-1-16,4-3-1 15,0 0 0-15,5-5 1 16,1-1-1-16,2-3 1 16,1-1 0-16,0-3 0 15,3 0 1-15,2-3-1 16,1 3 0-16,8 1-1 15,3-1 0-15,5 0 0 16,2-2 0-16,2-6-1 0,3-2 1 16,2-7 0-16,3-7 1 15,13 7 0-15,-9-9 0 16,5 2 0-16,-10 3 0 16,-17-5 1-16,3 7 0 15,-9 10 1-15,7 4 1 0,-6 0 2 16,-5 3 1-16,-6-7-1 15,-11-1 1-15,-2-2-1 16,2 4 1-16,-11 1-2 16,1 1 1-16,-7 3-2 15,-4 1 0-15,6 5-2 16,2 4-1-16,4 8-1 16,2-2-1-16,5 6 0 15,0-3-1-15,7 1 1 16,3 0 1-16,6-6-1 15,4 5 0-15,-1-9 1 16,3-3-1-16,0-5 0 16,-3 4 0-16,0 0 1 15,13-5 0-15,11-13 0 16,33-27 0-16,-23 20 0 16,-2-5 0-16,8 1 0 15,0-8 0-15,-4 2 1 0,-7 3-1 16,-8 2 2-16,-10-1-1 15,-4 11 2-15,-5-4 1 16,-10-2 1-16,3 17 1 16,-8-5 0-16,-6 2 0 15,-3 6-2-15,-6-8 0 16,-7 4-1-16,2 3-1 16,-2 6 0-16,1 6-2 15,0 3 0-15,2 1 0 16,1 7 0-16,3-3-1 0,4 4 1 15,3 2-1-15,-4-16 1 16,8 8 0-16,0-11 0 16,-2 0 0-16,11-1 0 15,1 0-1-15,5 7-1 16,3-5-1-16,9 9-1 16,-10-6 0-16,3 2 2 15,4 6 0-15,-8-3 1 16,9 16 0-16,0 5-1 15,-3 5 2-15,5 14 0 16,0 0 0-16,2 12 0 16,4 3 0-16,2-3 0 15,-6-9 0-15,-1-6 0 16,-2-10 0-16,-1-4 1 16,-2-5 0-16,-2-6 1 0,-1-1 1 15,-2-5-2-15,-1-3 1 16,-2-7 0-16,-1-2 1 15,1-9-2-15,2-1 1 16,-2-13-1-16,-2-3 0 16,-4-10 1-16,-5-7-1 15,0-8 1-15,5 0-1 16,-1-6-1-16,-2 3 0 16,8 5 0-16,-1-1 0 0,4 7 0 15,0-2 0-15,-1 7-1 16,1 2 0-16,-2 0 0 15,7 2 0-15,5 3 1 16,-3 4-1-16,5 5 0 16,-2 4 0-16,3 5-1 15,-2 0 1-15,4 8 0 16,1 7 0-16,-2-4 0 16,6 7 1-16,0 2 0 15,2 3 0-15,4 7-1 16,1 6 1-16,-1 1 0 15,-6-4 1-15,-7 1 0 16,-6-5 1-16,-9-1 0 16,-4 3 1-16,-3 1 0 15,-6-1 0-15,-4-1 1 16,-2-2-2-16,-2-3 1 0,5-1-2 16,6-6-1-16,4-2-1 15,8-2-2-15,3-3 0 16,3 0 0-16,-6 0 1 15,0-1 0-15,17 1 1 16,36 3-1-16,-22 3 1 16,9 6-1-16,-5 5 1 15,7 9 1-15,-8 1 0 16,-8 6 1-16,-4-1 0 0,-16-2 2 16,-6 0 0-16,-9 2 3 15,0 4-1-15,-8 3 3 16,-8-1 0-16,-21-9 1 15,-2-2 0-15,-4-11-2 16,9 0-3-16,16-3-3 16,2-7-1-16,8-4 1 15,0-4 0-15,8-3-27 16,4-1-26-16,5-2-66 16,5-1-45-16,4 2 101 15</inkml:trace>
  <inkml:trace contextRef="#ctx0" brushRef="#br0" timeOffset="91825.87">19899 14739 1306 0,'-30'-1'485'15,"16"2"-371"1,2 1-80-16,2 6-23 0,8 5-10 0,13 7-7 15,10 4 16 1,7 3 20-16,22-2 57 16,9-6 27-16,21-10 31 0,16-4-7 15,12-9-48-15,17-1-21 16,9-7-42-16,-5-1-22 16,-2-8-49-16,-4 1-29 15,-4-2-73-15,-1 1-46 16,-3 14-310-16,-6 6 337 0</inkml:trace>
  <inkml:trace contextRef="#ctx0" brushRef="#br0" timeOffset="92078.99">22408 14937 1813 0,'40'25'627'0,"22"-11"-549"15,10-13-44-15,18-13-11 16,15-5-1-16,8-5-18 16,9 4-2-16,0 5 1 15,-3 3 1-15,2 5 13 16,-20-2-4-16,-4-1-366 0,-13 5 272 15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7" units="cm"/>
          <inkml:channel name="Y" type="integer" max="17402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2" units="1/cm"/>
          <inkml:channelProperty channel="Y" name="resolution" value="1000.1149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09T16:15:09.137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21355 7568 897 0,'-10'87'469'15,"4"16"-145"-15,3 33-90 16,5 15 1-16,8 24-57 16,2 5-25-16,4 1-48 15,-1-5-36-15,0-21-30 16,-1-18-10-16,-2-34-19 15,-2-22-12-15,5-39-69 16,1-11-65-16,11-31 83 16</inkml:trace>
  <inkml:trace contextRef="#ctx0" brushRef="#br0" timeOffset="374.43">22109 7735 937 0,'13'-1'456'15,"-22"-2"-173"-15,-41 1 163 16,6 15-293 0,-15 16-39-16,-5 16-15 15,-9 14-9-15,5 3-3 16,11 11 1-16,3-2 2 15,2 1-4-15,-10-4-4 16,-3 8-6-16,-2 4-5 0,13 4 0 16,12 10 0-16,15-7-3 15,13-8-2-15,25-5-15 16,10-13-6-16,32-12-13 16,19-6-7-16,17-19-8 15,2-5-4-15,-3-13-6 16,-6-1-1-16,-4-7-28 15,-1-1-24-15,-2 4-82 16,-15 3-32-16,-4 9 96 16</inkml:trace>
  <inkml:trace contextRef="#ctx0" brushRef="#br0" timeOffset="632.25">21914 9025 1455 0,'-5'-5'650'0,"17"-6"-363"15,32-5-48-15,12-3-3 16,18 1-76-16,6-4-27 16,10 3-55-16,4 1-26 15,-10-1-30-15,-2 2-8 16,-14 0-12-16,-7 4-13 15,-7 10-55-15,-4 2-32 0,-10 4-106 16,-6-2-50-16,-17-3 160 16</inkml:trace>
  <inkml:trace contextRef="#ctx0" brushRef="#br0" timeOffset="823.31">22597 8786 1310 0,'-22'68'696'16,"7"-3"-181"-16,10 19-301 15,-4 3-28-15,-7-2-127 16,6-4-31-16,-3-16-22 16,12-6-22-16,7-14-3 15,7-7-711-15,26-17 541 0</inkml:trace>
  <inkml:trace contextRef="#ctx0" brushRef="#br0" timeOffset="1283.28">22264 7146 1522 0,'23'13'624'16,"13"-5"-435"-16,3-3-27 15,18 0-88-15,2-1-44 16,2-3-9-16,5 4-25 16,-2-4-91-16,4 2 465 15,7-8-314-15</inkml:trace>
  <inkml:trace contextRef="#ctx0" brushRef="#br0" timeOffset="1556.07">23256 7111 1383 0,'-70'76'608'15,"21"-14"-395"-15,3 28 10 16,4 8-9-16,10 14-80 15,10 3-14-15,16 1-58 16,6 0-29-16,12 8-22 16,-1-2-4-16,5-11 6 15,6-4-24-15,0-30-51 0,6-11-47 16,5-28-99-16,-3-14 43 16,4-23 90-16</inkml:trace>
  <inkml:trace contextRef="#ctx0" brushRef="#br0" timeOffset="2149.44">23291 7812 1258 0,'-15'24'577'15,"2"-2"-337"-15,3 11-33 16,3 6-14-16,7 12-76 15,0 10-2-15,7 5-39 16,2 2-18-16,4-4-25 16,-1-14-8-16,6-17-18 15,-1-12-7-15,0-21-7 16,1-1 0-16,3-18 1 16,6-4 2-16,3-14 3 15,0-10-2-15,-3-21 3 16,4-6 1-16,-7-4 1 15,-6 1 1-15,-4 21 1 16,-11 16-1-16,-3 30 6 16,0 14 6-16,-6 30 11 15,-2 12 7-15,-4 16 7 16,8 9 2-16,-2 1-2 16,5-3-5-16,-3-22-10 0,2-11-11 15,10-31-13-15,3-10-2 16,16-16-4-16,3-13 2 15,1-12 4-15,1-7 2 16,-4-3 1-16,-5 1 1 0,-3 8-2 16,-1 3 0-16,-2 14 12 15,0 10 7-15,-2 18 18 16,-4 8 9-16,-4 26-1 16,-4 10 0-16,-3 23-4 15,0 11-2-15,0 2-6 16,2-5-7-16,6-12-14 15,2-15-7-15,3-17-11 16,0-7-20-16,-2-16-53 16,1-4-41-16,-1-9 251 15,-6-18-131-15</inkml:trace>
  <inkml:trace contextRef="#ctx0" brushRef="#br0" timeOffset="2411.08">24099 7326 1367 0,'-9'5'632'0,"7"2"-326"15,8 5-69-15,9 8 13 16,14 13-69-16,7 11-9 16,14 18-58-16,8 11-23 15,5 2-33-15,-3 4-10 16,-19-2-19-16,-4-4-9 15,-26-2-2-15,-8 3 1 16,-10 1 1-16,-6 4-1 16,-17-7 0-16,-13-3-13 0,-14-4-35 15,-10-10 4-15,10-6 6 16</inkml:trace>
  <inkml:trace contextRef="#ctx0" brushRef="#br0" timeOffset="8433.03">19305 7534 978 0,'-8'-21'408'0,"8"11"-259"16,6 23 43-16,2 15 17 16,6 42-14-16,-6 17-28 0,2 30-34 15,-2 15-11-15,1 5-22 16,4 4-11-16,3-5-30 15,-1-5-20-15,3-13-25 16,-4-13-4-16,-1-14 0 16,-2-12-1-16,-3-16-4 15,0-6-11-15,-3-14-53 16,-1-10-58-16,2-22-584 16,-1-16 490-16</inkml:trace>
  <inkml:trace contextRef="#ctx0" brushRef="#br0" timeOffset="8930.33">20183 7870 764 0,'2'-12'376'0,"-3"0"-140"16,0 3-60-16,-8-3 15 15,-1 8-30-15,-3 1-25 0,-6 7-35 16,1 10-13-16,-24 11-9 16,-6 7 7-16,-15 12 6 15,-6 6-13-15,0 5-31 16,7 2-13-16,-2-6-9 15,1-3 0-15,12-12 0 16,-2-2 8-16,16-7 21 16,11 2 12-16,14 3 20 15,5 0 0-15,9 5-13 16,5-5-9-16,9-2-9 16,5-5-9-16,10-2-19 15,4 0-8-15,3 3-13 16,5 1-2-16,-1 2-1 15,-2 4 0-15,3 0-1 16,3 0 1-16,-1-3-1 16,-2-6 0-16,2-6 0 15,-3-7-1-15,3 2-2 0,1-4-24 16,-6-2-87-16,0 4-42 16,-5-3 82-16</inkml:trace>
  <inkml:trace contextRef="#ctx0" brushRef="#br0" timeOffset="9185.94">20209 8657 1329 0,'4'31'525'0,"0"4"-380"16,3 6 24-16,7 13-12 15,-4-2-40-15,10 9-31 16,-1 3-26-16,2 1-35 16,2-1-6-16,-4-7-6 15,-2-14-4-15,-2-12-49 16,0-5-34-16,-6-11-87 16,-2-2-82-16,-6-4 157 15</inkml:trace>
  <inkml:trace contextRef="#ctx0" brushRef="#br0" timeOffset="9664.21">20342 8800 670 0,'-10'-16'357'15,"5"2"-34"-15,3-7-99 16,5-2-14-16,3-2-23 16,10 1-33-16,8 1-8 0,4-4-38 15,2 4-20-15,-1 4-48 16,-1 8-22-16,-1 14-12 16,-6 6 2-16,2 17 4 15,-7 5 4-15,-12 6 1 16,-2 3-2-16,-8-5-3 15,-3-4-4-15,1-9-5 16,2-2-2-16,6-13-2 16,4 1-2-16,12 0 1 15,-3-4-1-15,2 5 2 16,4 0 1-16,-7 4 2 16,4 3 0-16,-4 9 0 15,-2 4-2-15,1 4 22 16,-9-1 20-16,-8 3 20 15,-1 2 10-15,-13-3-13 0,6 3-14 16,-13-6-17-16,-9-1-6 16,-12-11-5-16,-5-9-23 15,2-14-57-15,5-9-13 16,15-21 34-16</inkml:trace>
  <inkml:trace contextRef="#ctx0" brushRef="#br0" timeOffset="10144.04">20016 7100 1016 0,'10'14'408'15,"3"-7"-177"-15,13-3-64 16,0-4 48-16,1 0 3 16,1-2-61-16,4 0-12 15,18 0-44-15,7-4-18 16,10-5-25-16,-2-4-14 0,-4-7-22 15,0-1-7-15,-14 1-40 16,-6 4-31-16,-17 1-64 16,0 5 374-16,-7 3-211 15</inkml:trace>
  <inkml:trace contextRef="#ctx0" brushRef="#br0" timeOffset="10322.99">20501 6749 1412 0,'-9'43'581'0,"-12"8"-367"15,2 10-24-15,-4 16-45 16,0 3-66-16,5 4-64 16,4-5 8-16,12-5-65 15,4-1-70-15,12-8 77 16</inkml:trace>
  <inkml:trace contextRef="#ctx0" brushRef="#br0" timeOffset="10826.44">21349 6684 984 0,'-19'13'417'0,"-7"2"-172"16,-7 2-86-16,-2 12 43 16,-3 8-27-16,-3 21-40 15,-1 11-5-15,-9 19-14 16,2 13 2-16,-3 11-1 16,6 7 3-16,15 15-9 0,3-1-12 15,13 3-24-15,4-6-16 16,13-14-29-16,8-5-10 15,14-17-11-15,3-13-3 16,11-15-3-16,0-6 0 16,4-11 1-16,-3-2-1 15,-9-6 0-15,2-1 1 16,-12-6-11-16,0 1-13 0,3-4-37 16,-7-2-29-16,13 2-662 15,5-4 540-15</inkml:trace>
  <inkml:trace contextRef="#ctx0" brushRef="#br0" timeOffset="11640.85">24448 6735 846 0,'12'12'314'15,"4"7"-198"-15,2 3-40 16,11 18 50-16,10 7 14 15,10 12-5-15,10 7 13 16,20 11 1-16,14 13-15 16,-3 4-38-16,-7 8-16 15,-19 7-32-15,-17-1 8 16,-18 3 46-16,-12 8 27 0,-17-1-11 16,-7 3-6-16,-15-6-37 15,-3-7-25-15,-10-12-2 16,-7-11-19-16,2-7-14 15,-6-13-18-15,-7-17-37 16,-1-10-31-16,-11-15-58 16,0-7 376-16,14-22-207 15</inkml:trace>
  <inkml:trace contextRef="#ctx0" brushRef="#br0" timeOffset="15442.89">18477 8565 1042 0,'91'-30'452'0,"-33"7"-254"16,-1-2-90-16,0 1 13 15,-9 6-71-15,-4-2-22 16,2 1-17-16,-2 2-4 16,-3 0-8-16,-1 5-46 0,-10 11 34 15</inkml:trace>
  <inkml:trace contextRef="#ctx0" brushRef="#br0" timeOffset="15637.95">18664 8889 1261 0,'52'-19'562'16,"11"-7"-349"-16,2-16-83 15,3-3 18-15,-5-8-128 16,3 0-31-16,-1 9-90 16,-14 4-263-16,-27 16 246 15</inkml:trace>
  <inkml:trace contextRef="#ctx0" brushRef="#br0" timeOffset="16404.46">17019 8563 752 0,'-1'25'383'16,"3"19"-105"-16,3 4 2 15,2 12-37-15,5 9-13 16,3 7-49-16,-1 13-27 16,-1 7-54-16,-1-4-28 15,-4-7-25-15,-2-18-9 0,2-17-10 16,-2-12-2-16,3-18-7 16,0-12-3-16,-1-25-6 15,-2-12-1-15,0-24-1 16,-2-5-1-16,1-13-2 15,4-6-2-15,-4-12-1 16,7-1-2-16,7 12-3 16,1 10 0-16,2 33-1 15,2 17 0-15,-9 26 6 16,-3 17 2-16,0 28 2 16,-8 11 0-16,0 13-1 15,-5 7 0-15,6-11 8 16,3-15 2-16,2-19 0 15,6-15-1-15,0-25-8 16,5-3 1-16,0-29 0 16,6-12 2-16,-1-18-1 15,-2-10-1-15,-2 0-1 0,-5 7 3 16,0 16 11-16,2 10 7 16,0 17 19-16,1 9 2 15,-1 21-1-15,-7 7-3 16,-7 18-15-16,3 12-6 15,-5 11-10-15,0 5-2 16,5 8-2-16,-1-4-1 16,7 1-72-16,0-5-54 0,2-13 302 15,3 6-185-15</inkml:trace>
  <inkml:trace contextRef="#ctx0" brushRef="#br0" timeOffset="16883.43">18719 8141 723 0,'6'10'477'16,"-2"-2"2"-16,9 12-167 15,-4 3 11-15,-4 25-83 16,-1 13-39-16,-5 32-60 16,1 26-29-16,-4 23-25 15,2 10-14-15,-2 0-32 16,4-9-11-16,0-14-20 15,1-10 7-15,4-21-37 16,6-4-30-16,1-20 258 16,8-3-181-16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7" units="cm"/>
          <inkml:channel name="Y" type="integer" max="17402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2" units="1/cm"/>
          <inkml:channelProperty channel="Y" name="resolution" value="1000.1149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06T15:47:24.427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1575 6081 668 0,'-14'22'264'0,"11"-1"-152"16,5-3 6-16,13-3 33 16,5-7 5-16,10-12-9 15,9-5-7-15,10-7-31 16,8-3-23-16,16 7-33 0,3 3-14 15,5 5-10-15,3 4-5 16,-4 0-1-16,9 4-2 16,2 1-6-16,-1-4 0 15,11-1-2-15,0-3 0 16,9-4 1-16,10-2 2 16,-3-2 0-16,0-2 1 15,5 2-4-15,-2-1-2 16,9 1-3-16,9 5-2 15,0-3-2-15,5 1 0 0,6 4 1 16,-1-3 0-16,6 3 0 16,0-3-1-16,2-1-1 15,3-3 0-15,1-2-1 16,2 2 1-16,-8-5 8 16,-4 7 6-16,-2 1 11 15,-7 3 2-15,-4 4-6 16,2 3-7-16,-9 2-7 15,3-3-1-15,-5 1-2 16,-4-2 1-16,-14 0 0 16,-7 2-2-16,-9 4-1 15,-10 4 1-15,-9-2 6 16,-5 3-28-16,-12 5-7 16,-6 2 14-16</inkml:trace>
  <inkml:trace contextRef="#ctx0" brushRef="#br0" timeOffset="2886.02">2107 9431 1035 0,'-33'-3'389'0,"15"1"-316"16,6 2-17-16,15-6-60 16,5-1-4-16,9 0-1 15,7-4 1-15,6 1 5 16,4 2 3-16,14-1 6 31,4 6 1-31,16 3-4 0,1 0-3 0,8 8-5 16,2-1-2-16,3 0-2 15,12-4-1-15,8-2 0 16,5-1 5-16,8-2 9 16,2 3 4-16,7 2 6 15,4-2-2-15,4 7 2 16,6-1 1-16,0 2 4 0,-1 3 1 15,12 3-1-15,-7 3-3 16,7 0-7-16,8 1-3 16,0-4-5-16,5-2 0 15,15-3-1-15,-1-4 8 16,13-4 26-16,7-3 24 0,-2-7 13 16,13-1-7-16,-8-4-25 15,10 1-25-15,6 2-14 16,-11 0 0-16,12 3-2 15,-10 2 0-15,4 3 0 16,-4 3 0-16,7 7 2 16,-1 2 0-16,-4 2 1 15,-2 1-1-15,-11 0-1 16,7-2 0-16,-1-1 23 16,8-4 8-16,-4-1 5 15,3-3-1-15,3-1-23 16,-7 2-2-16,10 1-5 15,-19-2 1-15,11 1 2 16,-2-3 3-16,-12-2 9 16,16 1 3-16,-18-1 4 15,7 0-2-15,-6-2-4 16,2 0-2-16,-3-3 4 16,-11-3 0-16,12 3 4 15,-2-1 10-15,-6-2 12 16,5 6 6-16,-23-4 3 0,3 2-10 15,-16 3-20-15,-8 3-11 16,-9 8-1-16,-15 3 1 16,-11 8 0-16,-15 1 2 15,-17 1-7-15,-12 0-2 16,-19-8-14-16,2-3-38 16,-6-10 195-16,-5-9-129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7" units="cm"/>
          <inkml:channel name="Y" type="integer" max="17402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2" units="1/cm"/>
          <inkml:channelProperty channel="Y" name="resolution" value="1000.1149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09T16:15:48.428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1792 6350 1370 0,'-21'-4'477'15,"5"-8"-432"-15,10 6-26 16,2 8-1-16,1 2 11 15,-2 1 1-15,2-1 6 16,1-4 6-16,5-6-11 16,9-1-1-16,15-12-1 15,15-5-4-15,20 0-13 16,3-5-6-16,10 9-6 16,-1 6 0-16,4 8-2 15,11 5 0-15,7 5-2 16,1 3-1-16,5 3-3 15,-1 2 2-15,17 1 3 0,4-6 2 16,13-7 4-16,13-5-3 16,7-8 1-16,6 1 1 15,12 2-1-15,-3 2 3 16,-1 5 1-16,4 2 2 16,-7 11-1-16,3 2-2 15,0 3-1-15,-3 0-1 16,14-3-2-16,-10-2 2 15,-5-1 3-15,7 1-1 0,-17-4 0 16,-50-1-1 0,1 0-1-16,77-3-2 0,6 2 11 15,-23-11-1-15,-34-3-3 16,-1 2 3-16,-10-1-9 16,-8 4 2-16,-12-1 0 15,-15-2-1-15,-7 12 2 16,-12-1 1-16,-26 2 7 15,3 5 4-15,-20-10 4 16,-6-2 4-16,-11-5 9 16,-6-5 5-16,-6-5 10 15,-8-3 2-15,-13-2-4 16,-3 1-5-16,-16-2-9 16,-11 3-5-16,-22 1-10 15,-15 1-4-15,-19 0-6 16,-10-1-1-16,-13 4-2 15,-9 0 1-15,-20 8-2 0,-6 4 0 16,-1 4 0-16,-21 4 0 16,4 4 1-16,-3 1 2 15,-19 0-1-15,21-4 2 16,-19-1 2-16,5-2 2 16,-1 0-1-16,-10 3 3 15,10 0 10-15,-6 1 4 0,17-2 6 16,-3 1-1-16,8-3-10 15,2-2-6-15,-4-1-4 16,11-3 3-16,-3-5 7 16,8 1 1-16,22-2 0 15,-6 1-2-15,16 7-10 16,7 1-3-16,6 4-7 16,15 4-1-16,13 0-1 15,7 2-2-15,13-3 1 16,15 0-3-16,23-3-3 15,14-3 0-15,20 2-17 16,5-2-7-16,26 3-7 16,15 2-1-16,27 2 15 15,24 3 6-15,30 1 7 16,10 0 5-16,46-2 0 16,9-4 3-16,35-1 2 15,18 2-1-15,17-1 2 0,13 10-2 16,19-4 0-16,18 1 0 15,21 8-1-15,13-7 3 16,16 2 0-16,8 2 0 16,10-2 20-16,-5 1-34 15,-2 2-64-15,3 0-73 16,-7-3 75-16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7" units="cm"/>
          <inkml:channel name="Y" type="integer" max="17402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2" units="1/cm"/>
          <inkml:channelProperty channel="Y" name="resolution" value="1000.1149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09T16:19:52.753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22342 12429 797 0,'0'-1'344'0,"1"-1"-192"16,13-4-3-16,7 1-24 15,35-29-21-15,-24 24-17 16,1-3-4-16,4 1-3 16,-5 2-24-16,1 4 19 15,-2 6-10-15,-5 2-20 16,-3 1 16-16,-7-1-34 15,-4 3 0-15,-9-2 2 16,-3 5-1-16,-9 4-5 16,-10-1-4-16,-11 4-4 15,-5 2-4-15,-6 2-2 16,-8 2-2-16,-6-1 0 16,-4-3 1-16,2-4 7 15,9 1 1-15,15-5 2 16,9 0 4-16,12-5 8 0,9-6 7 15,17-3 8-15,7-6-2 16,22-7-9-16,11 0-5 16,10-5-11-16,0 0-3 15,-4 2-7-15,-1 4-3 16,-10 5 0-16,-3 3-1 16,-16 4 1-16,-9-1 1 15,-12 2 7-15,-6 3 4 0,-14 2 5 16,-5 6 1-16,-17 4-7 15,-8 1-3-15,-5 1-6 16,0 0-2-16,-2-3-2 16,-2-2 1-16,1-4-1 15,2-2-1-15,11 1-1 16,12-1 0-16,13-2-2 16,5-2-3-16,14-2 1 15,9-2 0-15,22-5 2 16,12-5 1-16,11-2 2 15,5-3-1-15,-9-5 1 16,-3 11 0-16,-15 5 1 16,-11 3-1-16,-14 11 2 15,-12-3 1-15,-15 6 1 16,-8 8 1-16,-23 5 0 0,2 4-1 16,-7 0-2-16,-5 1-1 15,-4-1-1-15,-7-4 0 16,13-4-2-16,11-1-1 15,26-5-6-15,11-5 0 16,14-5 1-16,12-5 0 16,23-8 5-16,7 0 1 15,7-7 0-15,1-2 6 16,-1-4 10-16,-3 1 3 16,-12 6 3-16,-11 0-2 15,-23 11-4-15,-9 7 0 0,-19 7 0 16,-7 6-2-16,-21 5-4 15,-6 4-2-15,-10 4-5 16,-8 0-1-16,-2 2-1 16,4 1-1-16,16-2 0 15,12-1-2-15,20-7 0 16,10-5-1-16,12-3-2 16,7-8 1-16,15-4 2 15,5-10 2-15,20-10 12 16,9-1 6-16,1-7 18 15,4 0 8-15,-13 3 0 16,-7 0-3-16,-19 13-14 16,-12 5-5-16,-22 9-10 15,-10 6-3-15,-12 8-5 16,-2 4-2-16,-2 7 0 0,-11 0 0 16,-2 0-10-16,-3 1-9 15,0-5-10-15,17 1-11 16,15-4-40-16,6-7-25 15,10-5-83-15,3 1-28 16,0-1 133-16</inkml:trace>
  <inkml:trace contextRef="#ctx0" brushRef="#br0" timeOffset="3438.45">21106 12529 680 0,'-9'9'292'0,"-5"-9"-137"15,1 0-53-15,7 1-21 16,5 1 18-16,12 3 16 15,-5 0 5-15,1-5-6 16,3 0-6-16,7-7-19 16,12 0-11-16,16-8-23 15,6-3-15-15,13-3-13 16,9 0 9-16,8-3 16 16,1 0 3-16,-1 3-9 15,-5 0-13-15,-15 6-15 16,-6 1 2-16,-20 5 3 15,-11 1 1-15,-17 12-3 16,-8 4-3-16,-19 9-1 0,-12 7 0 16,-21 0-4-16,-4 4-2 15,-15 6-2-15,-8 0-1 16,-11 1-2-16,-5 7 0 16,3-8-3-16,13 2 0 15,8-8-1-15,7-6 1 16,18-3 0-16,3-7 0 15,27-4 3-15,9-9-1 16,17-6 4-16,16-2 3 16,15-16 3-16,10-1 1 0,14-16-2 15,3-5-2-15,10 3-6 16,3 1 0-16,7 4-2 16,-5 1 0-16,-8 8 4 15,-7 1 2-15,-25 10 1 16,-8 7-1-16,-21 8 1 15,-10 4 2-15,-21 4-1 16,-14 4 1-16,-14 9-4 16,0 6-3-16,-26 7-2 15,-1 4 0-15,-12 4-1 16,-4 5-1-16,22-4-1 16,11 0 0-16,16-15 0 15,8-2-1-15,11-8 1 16,4-10-1-16,21-3 0 15,11-10-2-15,20-11 0 16,10-11 0-16,16-13 1 0,9-2 1 16,18 0 1-16,3 7 0 15,-7 6 1-15,-12 1 0 16,-24 11 0-16,-13 7 1 16,-24 11 3-16,-501 210 75 109,2 0-113-109,627-207-47 0,-81 0 212 16,-9 6-126-16</inkml:trace>
  <inkml:trace contextRef="#ctx0" brushRef="#br0" timeOffset="38635.05">12957 9229 1167 0,'1'-24'538'15,"-6"12"-262"-15,2 25-64 16,0 14 4-16,-3 24-59 0,4 15-23 16,3 14-35-16,-2 5-20 15,-4-1-26-15,8 13-11 16,0-2-15-16,1-4-4 16,-3 6-7-16,-7-14-2 15,-1-10-3-15,-6-6 0 16,15-28-18-16,6-4-24 15,1-25-80-15,4-8-57 0,8-7 433 16,-2-18-244 0</inkml:trace>
  <inkml:trace contextRef="#ctx0" brushRef="#br0" timeOffset="39086.94">13557 9410 1005 0,'-1'-14'453'0,"-1"7"-217"16,0 1-16-16,-7 5-44 16,8 7-28-16,-18 4-29 15,2 8-12-15,-7 8-17 16,-10 1-12-16,-3 8-18 15,-11-2-6-15,-6 0-10 0,2-1-5 16,3-3 2-16,5 0 3 16,7-1 8-16,5 1 5 15,6-2 6-15,9 1 1 16,3 0-4-16,4-6-5 16,8-3-8-16,2 0-8 15,14 0 1-15,6 4 3 16,8 1 5-16,3 2 2 15,6 2-7-15,2 3-5 0,4 4-12 16,2 2-5-16,2-3-11 16,-1-2-2-16,-8-9-3 15,4-4-1-15,-14-7 1 16,1-4-6-16,-3-5-36 16,-4-1-30-16,-1-6-100 15,0 1-21-15,-2-9 110 16</inkml:trace>
  <inkml:trace contextRef="#ctx0" brushRef="#br0" timeOffset="39315.17">13715 9894 1437 0,'1'13'638'15,"1"6"-341"-15,-2 7-91 16,3 7-11-16,0 11-85 0,3 4-33 15,3 6-42-15,1-1-14 16,4 1-10-16,2-7-5 16,4-9-12-16,-2 1-28 15,2-16-79-15,0-4-43 16,-4-11-106-16,-1-8 23 16,-9-4 148-16</inkml:trace>
  <inkml:trace contextRef="#ctx0" brushRef="#br0" timeOffset="39761.33">13754 10125 1031 0,'-15'-24'510'15,"3"-6"-191"-15,6 0-87 16,0-4-29-16,6-6-77 16,5 3-31-16,7 1-39 15,5 6-8-15,11 5-6 16,9 7-5-16,-1-9-7 15,2 5 4-15,0 7 3 16,-12-4-3-16,0 25-8 16,-4 6-5-16,-10 20-5 15,-7 8 3-15,-8 12-2 16,-7 4-3-16,-8-2-6 16,8 3 7-16,2-11 7 15,2-9 0-15,11-14 0 16,-2-8-7-16,14-12-13 0,3-3 1 15,4-2 2-15,7-5-2 16,-1 1 12-16,3 3 21 16,-4 3 10-16,-7 4 14 15,-6 12 6-15,-8 3-14 16,-10 4-7-16,-6 8-9 16,-8 3-17-16,-4 0-5 15,-5 4-4-15,-4-5-1 0,-2-4-1 16,-1-5-15-16,6-11-60 15,-6-7-35-15,5-10-36 16,-9-9-8-16,-10-1 99 16</inkml:trace>
  <inkml:trace contextRef="#ctx0" brushRef="#br0" timeOffset="40063.03">13945 9212 1461 0,'9'13'618'15,"6"-16"-240"-15,4-10-111 16,7-6-32-16,5-4-32 16,7-3-121-16,3 4-30 15,5 1-26-15,1 5-9 16,7 4-48-16,4-3 43 0,10 1-18 16</inkml:trace>
  <inkml:trace contextRef="#ctx0" brushRef="#br0" timeOffset="41188.03">14882 8862 1140 0,'-14'-11'498'16,"-11"18"-235"-16,-5 14-47 0,-11 14-15 15,1 12-25-15,6 27-38 16,6 8-10-16,9 14-26 16,8 9-7-16,11 5-13 15,3 3-5-15,12-4-20 16,3-5-9-16,8-8-15 15,4-6-8-15,9-10-14 16,0-16-3-16,-2-18-5 16,0-14 0-16,-1-11-2 15,-5-4-18-15,0-10-57 16,-5-4-39-16,-3-4-73 16,1-4 107-16</inkml:trace>
  <inkml:trace contextRef="#ctx0" brushRef="#br0" timeOffset="41487.19">15414 8949 1324 0,'-4'-15'538'15,"0"19"-222"-15,-6 9-86 16,-1 21-4-16,-2 11 6 0,4 21-95 15,4 9-23-15,2 15-41 16,-2 3-21-16,-2 10-18 16,-4 1-3-16,5-6-9 15,0-5-4-15,6-9-6 16,0-9-3-16,-8-9-12 16,1-7-14-16,-1-18-54 15,4-11-31-15,8-14-59 16,7-10-39-16,4-12 155 15,-4-12-5-15</inkml:trace>
  <inkml:trace contextRef="#ctx0" brushRef="#br0" timeOffset="41935.24">15897 9132 814 0,'7'-7'408'16,"-2"7"-106"-16,-6 3-53 15,-8 9 12-15,0 3-55 16,-6 4-53-16,3 5-17 16,-10 2-29-16,-10 2-17 15,-17 3-19-15,-7-1-6 16,-7 11-12-16,1 5 4 0,7 9 5 15,0 3 0-15,17-3 8 16,5-3-5-16,10-7-10 16,11-5-5-16,5-11-9 15,7-6 0-15,11-8 5 16,-1-3 4-16,14 4 4 16,-3-5-2-16,3 1-8 15,7 2-6-15,-4-7-9 16,8 8-2-16,3-5-9 15,0-2-3-15,5 1-8 16,1-8-2-16,4 4-2 16,-4-5 0-16,-9-7-10 15,-1 1-21-15,-10-4-58 16,6 0-33-16,-4 0 199 16,0 6-91-16</inkml:trace>
  <inkml:trace contextRef="#ctx0" brushRef="#br0" timeOffset="42255.21">16093 9617 1424 0,'-24'9'530'16,"-7"10"-382"-16,-5 2 19 0,4 12 28 15,2-4-19-15,9-9-49 16,8-1-34-16,16-14-44 15,9 1-7-15,11-3-10 16,9-3 3-16,-4 0 5 16,3 1 3-16,-6 3 6 15,0 9 14-15,-8 5 14 16,-4 9 7-16,-11 5 0 16,-6 0-15-16,-11 2-26 15,-3-3-14-15,-3-4-18 16,-1-4 1-16,1-10-23 15,1-3-26-15,1-7-52 16,4-3-19-16,10-2 61 16</inkml:trace>
  <inkml:trace contextRef="#ctx0" brushRef="#br0" timeOffset="42764.11">16243 8659 962 0,'-1'-4'415'0,"1"4"-133"16,3 1-54-16,-3-1 54 15,9 4-30-15,15 7-71 16,35 37-18-16,-23-17-46 15,0 5-14-15,8 9-35 16,-2 6-16-16,-6 11-15 16,1 8-1-16,-11 7 12 15,0 3-11-15,-8 8 26 16,-6 4 1-16,-12 9-7 0,-3 8 14 16,-19-2-22-16,-6-4-7 15,-10-4-13-15,-3-6-9 16,-2-8-10-16,4-6-2 15,15-22-18-15,2-12-23 16,5-19-35-16,5-9 59 16,0-9-7-16</inkml:trace>
  <inkml:trace contextRef="#ctx0" brushRef="#br0" timeOffset="44034.44">14109 10131 848 0,'-2'-1'418'0,"-7"0"-157"15,0-1-14-15,-7 0-74 16,-25-2-45-16,25 13-49 15,-7 5-19-15,5 4-23 0,-6-1-11 16,4-2-18-16,4-3 18 16,2-7-58-16,9 4 266 15,-6-4-180-15</inkml:trace>
  <inkml:trace contextRef="#ctx0" brushRef="#br0" timeOffset="79411.97">14022 9187 460 0,'-10'-7'267'16,"-2"-2"-45"-16,3 3-19 15,-3 1-46-15,6 1-9 0,1 4-10 16,5 1-5 0,0 1-14-16,0-2-11 0,0 0-20 15,0 0-14-15,9 0-27 16,10-3-15-16,33-17-13 16,-21 9 0-16,3-2 13 15,5 1 7-15,2 1 5 16,-1-2-2-16,8 4-8 15,-2 2-3-15,-10 0-6 16,-2-2 0-16,-16 6-6 16,-1-3-3-16,-5 1-4 15,-2 4-1-15,0-3-1 16,-10 4 2-16,-4 0 0 16,-9-1 2-16,-2 3-3 15,-2 2-2-15,-11 3-3 16,7 4-1-16,-19-1-1 0,-1-1-1 15,1 3 1-15,-6-3-1 16,3 2 0-16,4 1-1 16,-3 2-1-16,10 3-1 15,8-1 0-15,-1-1 0 16,9-6-1-16,3 1 0 16,6 1 0-16,1-3 1 15,6-8-3-15,-3-1 1 16,10-7 2-1,-2 5 0-15,-1-1 3 0,22-12 4 0,9-1 2 16,7-5 2-16,-9 6 4 16,-2 0 0-16,2 5-2 15,-1 0-2-15,1 2-5 16,0 1-1-16,3 0-2 16,-2 0 1-16,-1 1 0 15,-3-1 0-15,-16 1 0 16,0 2 1-16,-9 0-2 15,-3 2 3-15,2 3 5 16,-6 0 1-16,1 0 8 16,-8 2-15-16,-17 8-57 15,-27 18 33-15,20-14-7 16</inkml:trace>
  <inkml:trace contextRef="#ctx0" brushRef="#br0" timeOffset="83738.1">11276 9433 762 0,'-4'-25'399'16,"-2"5"-101"-16,0 16-76 16,-1 6-5-16,2 20-29 15,-1 6-23-15,3 10-29 16,1 8-12-16,2 12-23 15,4 9-14-15,3 11-23 16,1 8-8-16,-5 11-10 16,1 3-6-16,-6 5-8 15,-2-6-5-15,-4-8-8 16,-3-10-3-16,7-15-7 16,0-11-3-16,4-21 1 15,1-9-12-15,3-17-50 16,1-6-43-16,4-17-119 15,4-9-72-15,1-15 180 16</inkml:trace>
  <inkml:trace contextRef="#ctx0" brushRef="#br0" timeOffset="84336.03">11773 9573 764 0,'1'5'349'16,"-1"0"-171"-16,-4 3-24 15,0 2 12-15,-3-1-30 16,1 2-14-16,-3 7-11 15,-2-3-4-15,-4 9-14 16,-2 0-5-16,-6-1-15 16,0 7-3-16,-6-6-4 15,3 4-7-15,-2 3-9 16,-1-2-8-16,-6-2-14 16,-4-1-4-16,1-7-3 15,-2 2 3-15,9-6 15 0,6-1 7 16,5-4 1-16,2-2-3 15,4 2-7-15,-5-1-4 16,5 6 0-16,3 0 1 16,3 0-6-16,4-2-3 15,4-1-4-15,2-2-3 16,6-4 4-16,4-2 0 16,7 3 1-16,2-2 3 15,12 12 3-15,6-2 2 16,18 1 4-16,1 2 0 0,-1-7-5 15,-3-1-2-15,-8-3-7 16,2 4-3-16,1-1-6 16,-3 3-2-16,-6-1-3 15,-1 5 4-15,-7-1-27 16,0-1-37-16,-7 1 204 16,-1 0-954-16</inkml:trace>
  <inkml:trace contextRef="#ctx0" brushRef="#br0" timeOffset="88374.13">13754 9916 619 0,'0'-20'293'0,"-1"0"-97"16,-4 5-22-16,-1 3 5 16,-1-2-12-16,2 12-25 15,0 3-5-15,2 10-23 16,0 14-12-16,3 10-8 15,0 3-7-15,3 18-25 16,0 2-11-16,3 8-17 16,0-1-8-16,0-2-8 15,5 1-4-15,2-6-1 16,1-1 2-16,0-11 2 16,-2-6 2-16,-2-12-5 15,0-4-2-15,-2-8 2 16,-2-8-7-16,0-10-52 15,-1-6-51-15,3-10-564 0,-2-3 461 16</inkml:trace>
  <inkml:trace contextRef="#ctx0" brushRef="#br0" timeOffset="89120.29">13794 9939 485 0,'6'-2'307'15,"-3"-5"-67"-15,6-3-16 16,4-1-17-16,5-11-71 16,5 2-26-16,0-6-56 15,7 4-23-15,0 9-9 16,-5 2 6-16,1 12 11 16,-6 3 2-16,-7 7 6 15,0-1 3-15,-7-3 0 16,2 6 0-16,0 1-11 0,-2 3-7 15,3 7-15-15,-7-6-2 16,2 4 9-16,-4-2 4 16,-5 1 7-16,-4 1 0 15,-4 4-14-15,-5 1-5 16,-4 0-5-16,5 4-2 16,-4-11-1-16,3 1 0 15,2-9-2-15,-4-4 3 16,7-5 5-16,2-1-2 0,3-1-1 15,8 2-5-15,0 1-7 16,3-3-1-16,-3-1-1 16,4 0 1-16,13 1 1 15,31 5 1-15,-25-7 1 16,-4 3 0-16,7 8 1 16,-5-3-1-16,-2 11 2 15,-4-9-1-15,-3 5 1 16,-3 1 1-16,-2 0-2 15,-2 5 1-15,-3 1 0 16,-2 4 4-16,-4 1 13 16,-3 3 8-16,-4-3 17 15,0-3 3-15,-5-3-5 16,-3 0-4-16,-7-4-14 0,4-2-4 16,-5-2-9-1,-4-2-3-15,8 1-5 0,-2-1 13 16,5-1-49-16,6-3-40 15,4-3-109-15,-1-4 98 16</inkml:trace>
  <inkml:trace contextRef="#ctx0" brushRef="#br0" timeOffset="92791.35">12164 10207 998 0,'-12'20'444'0,"11"-2"-82"16,3 9-181-16,0 1-24 15,3 8 41-15,-1 6-59 16,2-1-33-16,1 5-36 15,1-1-35-15,1 0-16 16,-1-3-2-16,2-9-29 16,0-4-42-16,1-9-89 15,-1-3-29-15,-3-7 94 16</inkml:trace>
  <inkml:trace contextRef="#ctx0" brushRef="#br0" timeOffset="93266.3">12243 10434 944 0,'-14'-26'466'0,"-1"-2"-182"16,6-7-87-16,-2-3 5 15,10 4-63-15,3 3-23 16,11 5-16-16,6 1-3 15,0 2-10-15,5-1-5 16,4 3-18-16,-1 6-15 0,2 3-19 16,-4 6-9-16,-8 7-8 15,-4 2 0-15,-10 8 1 16,-5 2-1-16,-5 6-1 16,-3 7-3-16,-1 7-4 15,1 2-1-15,4 2-3 16,-2 1-1-16,12 0-1 15,7-1-2-15,11-5-2 16,8-7 0-16,1-11 2 16,1-2 0-16,1-2 2 15,-12 1 1-15,-3 7 17 16,-8 0 23-16,-6 8 30 16,-3 2 6-16,-8 6-2 15,-3 0-16-15,-11-3-24 16,2-1-6-16,-8-9-11 0,3 0-4 15,-6-12-30-15,1 0-31 16,2-8-57-16,1 0 281 16,7 13-152-16</inkml:trace>
  <inkml:trace contextRef="#ctx0" brushRef="#br0" timeOffset="97040.19">11888 9385 900 0,'8'-2'426'0,"-8"1"-140"0,2-2-51 16,9-2-27-16,-3 1-14 16,10-7-35-16,39-15-17 15,-26 13-33-15,6 5-16 16,5 1-34-16,-11-5-14 15,3 6-23-15,-7-8-6 16,-2 4-3-16,-2 3-10 16,-5-9-49-16,4 10-46 0,-5-10-110 15,-4-4 121-15</inkml:trace>
  <inkml:trace contextRef="#ctx0" brushRef="#br0" timeOffset="97238.61">12255 9019 1171 0,'-14'32'549'15,"-2"4"-231"-15,2 11-73 16,0 0-1-16,-1 13-88 16,0 3-55-16,-1 6-68 15,4 3-18-15,5-12 10 16,5-3-21-16,10-17-33 15,5-9-190-15,12-17 143 16</inkml:trace>
  <inkml:trace contextRef="#ctx0" brushRef="#br0" timeOffset="97823.95">12912 8897 855 0,'-20'-22'710'0,"9"27"-474"16,-5 15-26-16,-2 8-26 15,-5 16-35-15,-2 10-18 16,1 24-29-16,1 7-20 16,-3 21-28-16,2 11-6 15,-2 15 14-15,1 2 19 16,7-6 12-16,3 6-1 15,9-24-25-15,9-6-22 0,12-9-22 16,3-21-7-16,10-8-10 16,1-7-2-16,6-8 0 15,7-3 0-15,7-3-12 16,3-6-25-16,4-8 195 16,2 0-765-16,0-25 493 15</inkml:trace>
  <inkml:trace contextRef="#ctx0" brushRef="#br0" timeOffset="98731.32">16544 8457 740 0,'1'-39'293'0,"11"12"-152"16,2 0-5-16,5 7 45 15,0 7 2-15,8 16-33 16,4 9-11-16,10 27-44 16,0 12-21-16,0 23-28 0,0 15-17 15,-1 20-11-15,9 6 9 16,-5 2 55-16,7 7-4 15,-7-6 33-15,-3 2 10 16,-10-9-22-16,-10-6 20 16,-13-3-19-16,-9-15-14 15,-16-4-26-15,-5-5-11 16,-18-17-19-16,0 2-7 16,-4-13-7-16,3-11-12 15,3-7-37-15,8-5-28 0,9-7-78 16,1 2-16-16,7 4 94 15</inkml:trace>
  <inkml:trace contextRef="#ctx0" brushRef="#br0" timeOffset="99420.02">10621 10017 934 0,'5'1'445'16,"1"-1"-180"-16,1-1-102 15,13-2-8-15,3-3-66 16,4-1-32-16,6 2-32 16,-7-1-7-16,-2 6-13 0,-1 1-33 15,-7 3 20 1,-6 3-4-16</inkml:trace>
  <inkml:trace contextRef="#ctx0" brushRef="#br0" timeOffset="99576.85">10650 10374 1149 0,'7'2'466'0,"9"-10"-272"15,9-5-89-15,7-6-38 16,1-7-15-16,6 1-16 16,-1-3-67-16,-1 4 25 15</inkml:trace>
  <inkml:trace contextRef="#ctx0" brushRef="#br0" timeOffset="100053.1">9041 9512 1168 0,'25'-30'502'0,"-15"19"-165"15,9 15-177-15,-5 26-3 16,0 21 21-16,0 24-35 16,3 12-32-16,1 12-48 15,6 24-12-15,8 13 3 16,0 3-1-16,-4 2-7 15,0-19-7-15,-6-18-21 16,1-9-6-16,-7-19-9 16,-5-13-14-16,-3-21-42 15,-1-10-35-15,3-25-56 16,0-11 81-16,2-16 26 16</inkml:trace>
  <inkml:trace contextRef="#ctx0" brushRef="#br0" timeOffset="100527.25">9893 9717 1070 0,'-7'7'415'0,"-1"-2"-269"0,-5 6-18 16,-3-3 8-16,-9 4-12 16,-7 7-24-16,-7 7-21 15,-2 8 9-15,-3 10 16 16,-7 2-2-16,-9 9-4 16,-2-1-8-16,6 3-22 15,6-5-11-15,18-4-19 16,3-6-5-16,8-13-5 15,7-6 5-15,7-11 7 16,7 0 2-16,10-2 5 16,3 4 3-16,9-3 8 15,1 2 2-15,8-3-6 16,3 2-6-16,12-2-18 16,2-3-7-16,2 1-11 15,-12-1-3-15,-3 4-4 16,-3 1 1-16,-9-1 6 0,9 6-15 15,-6-1-71-15,1-2-46 16,4-6-138-16,1-8-49 16,-2-10 87-16,0-4 96 15</inkml:trace>
  <inkml:trace contextRef="#ctx0" brushRef="#br0" timeOffset="100875.36">10265 10169 959 0,'4'-25'517'0,"1"3"-71"16,-5 6-156-16,-6 12-66 16,-9 4-30-16,-4 9-69 15,2 7-20-15,-8 9-58 16,6 8-16-16,-6 8-10 16,-5-2-1-16,7-3-7 15,-3-3-4-15,18-3-4 16,6-3-1-16,9-3-1 15,9-1 0-15,7-8 0 16,3-4-1-16,10 1 16 16,4 3 8-16,-6 3 27 15,-1 3 17-15,-13 5 11 16,-11 2 0-16,-14 6-15 0,-8 3-12 16,-14-1-22-1,2-3-4-15,-11-17-14 0,9 4-4 16,-11-15-8-16,2-1-13 15,6-1-27-15,-10-6 40 16,12 3-12-16</inkml:trace>
  <inkml:trace contextRef="#ctx0" brushRef="#br0" timeOffset="107072.97">9827 13061 735 0,'-19'-11'433'16,"-4"2"-52"-16,0 4-64 16,-1 9-101-16,-1 6-36 0,2 4-56 15,7 1-15-15,5-4-18 16,2-1-14-16,9-6-16 15,3 0-8-15,8-4-23 16,3-4-2-16,18-3 4 16,4-5 7-16,14 0 8 15,10 3-3-15,14 3-9 16,-4-4-9-16,5 2-14 16,6-1-4-16,-1-7-4 15,19 2-3-15,17-5 1 16,6 2-1-16,11 0-2 15,9 3 1-15,-2 4-1 16,-3 1 1-16,-1 3 1 16,-14 1 1-16,-14 1 0 15,-11 0-1-15,-32 0 2 16,-9 2 1-16,-25 2 0 0,-10 0 5 16,-21 3 6-16,-15 0 2 15,-19 0-1-15,-8-1-5 16,-12-2-11-16,-4 1-3 15,-17-1-5-15,-5 0-1 16,-15-2 2-16,-1 1 0 16,6 1 3-16,-5 3 0 15,-2 7 0-15,-3 0 1 0,2 5 0 16,-3-1 0 0,-8 0 1-16,0 2 0 0,-2-3 0 15,10-1 2-15,3 0 0 16,1-4 1-16,3 1 0 15,1 0 1-15,23 2-2 16,5 3 0-16,9-4 0 16,2 0-1-16,11-6 0 15,10-2-3-15,26-5-12 16,15-6-5-16,23-9-9 16,20 1-1-16,29-5 10 15,11-1 3-15,38 4 6 16,-1-3 1-16,13 6 4 15,15 0 3-15,-1 2 4 16,0 1 1-16,14 2 0 16,-10 1 2-16,-16 1 4 15,4 2 1-15,-22 2 2 16,-4 3 0-16,-11 4-2 0,-14 0 2 16,-21 4 2-16,-9 3 0 15,-15-2 0-15,-10 2-1 16,-21-3 5-16,-8-1 5 15,-24 0 6-15,-13-5 1 16,-15-1-3-16,-14-6-6 16,-11 1-8-16,-2-1-3 15,-13 0-4-15,-4 3-2 0,-24 3-2 16,-10 1-2-16,-11 12-1 16,-8 2 1-16,-4 8 0 15,8 1 1-15,-13 1-1 16,5 1 1-16,7 1 0 15,-8-2 1-15,10 5-2 16,9 1 1-16,15-4-2 16,15 3 2-16,25-12-1 15,10-6 0-15,22-1-2 16,10-6-6-16,26-3-11 16,17 3-2-16,23-8-2 15,11 0 6-15,23-11 11 16,16-8 3-16,27-10 3 15,13-3 0-15,21 0-1 16,7-2 1-16,2 7 1 16,-4 1 1-16,3 6 2 15,-7 5 2-15,-13 6 3 0,-2 3 1 16,-28 9-1-16,-9 3-1 16,-21 5-2-16,-14 1-1 15,-16 3 2-15,-14-2 0 16,-14 0 2-16,-6 0 2 15,-14-4 7-15,-3 0 3 16,-18-3 1-16,-9-2 1 16,-13-2-5-16,-5-1-3 0,-14-4-6 15,-8 3-1-15,-20 1-5 16,-7 2-1-16,-7 5-8 16,-14 2-4-16,-16 5-3 15,0 6 1-15,-15 0 8 16,11 1 2-16,-2 5 1 15,-2 2-1-15,-6 9 1 16,-5-3 0-16,26 1 2 16,7-5 0-16,26-11 0 15,17 1 0-15,27-12-5 16,10-6-7-16,39-5-14 16,18-6-3-16,30-2 6 15,15 0 9-15,18-7 18 16,4-2 6-16,21-8 7 15,7-1 1-15,12-3 1 0,4 1-3 16,4 3-7-16,-3-1-3 16,0 5-3-16,-1 1-1 15,-4 5-1-15,-3 2-6 16,-9 6-58-16,-4 2-9 16,2 11-695-16,9 9 547 15</inkml:trace>
  <inkml:trace contextRef="#ctx0" brushRef="#br0" timeOffset="124296.15">9548 14268 968 0,'-1'6'459'0,"1"-2"-180"15,3 10-80-15,8 11-10 0,-3 14-27 16,-2 15-16-16,-1 17-19 16,-1 16-9-16,1 22-8 15,-3 2-9-15,-5 11-29 16,-1-6-12-16,-3-10-28 16,-2-1-9-16,-4-13-8 15,-4-1-3-15,-1-10-2 16,5-13-2-16,5-16-2 15,-1-10-1-15,2-17-17 16,2-5-17-16,4-8-63 16,1-11-34-16,0-11-75 15,2-8-38-15,3-11-71 16,1 0 182-16</inkml:trace>
  <inkml:trace contextRef="#ctx0" brushRef="#br0" timeOffset="124914.52">10162 14718 452 0,'11'-22'277'0,"4"7"8"16,-2-2-23-16,-3 0-22 16,-2 9-20-16,-3 0-51 15,2 4-23-15,-6 9-26 16,1 0-6-16,-3 4-10 16,-8-8-8-16,5 9-22 15,-4 1-7-15,-4-1-4 16,4 6-2-16,-10 2-7 15,0-1-5-15,-11 8-14 16,-5 8-5-16,-5-1-10 16,-14 2-1-16,0 3-1 15,3-2 0-15,-4-1-1 16,9-3-2-16,2-13 3 0,10 3 2 16,7-4 4-16,8-3 6 15,17 7 4-15,-9-13 0 16,12 3-1-16,0 2 2 15,-6-3-1-15,8 11-1 16,-3 1-1-16,-1-2-4 16,7 6-6-16,3-1-3 15,7 0-3-15,10 5 0 16,2-6 2-16,5-1 4 0,9-6 5 16,-1-1 1-16,10 1-4 15,1 3-5-15,-3 2-9 16,-4-1-3-16,-13 0-2 15,-5-1-1-15,-6 0 0 16,4 0-2-16,-6-1-29 16,1 1-28-16,1-5-84 15,-2 1-36-15,0-7 105 16</inkml:trace>
  <inkml:trace contextRef="#ctx0" brushRef="#br0" timeOffset="125992.9">10600 15373 1145 0,'-3'-1'486'0,"3"10"-267"16,-7 7-52-16,-1 21-29 16,-5 8-27-16,8 16-27 15,5 12-9-15,4 9-23 16,5 2-12-16,11 1-19 16,-7-8-7-16,0-18-14 15,7-3-22-15,-6-19-56 16,-2-11-46-16,1-11-142 15,-4-8-254-15,2-10 344 16</inkml:trace>
  <inkml:trace contextRef="#ctx0" brushRef="#br0" timeOffset="126538.32">10647 15494 800 0,'-14'-23'404'15,"8"4"-114"-15,4 3-56 16,0 1-64-16,-1 0-28 16,1-2-33-16,2-2-11 15,3-4-19-15,8 0-7 16,4-5-10-16,1 1-8 0,17 8-14 15,-3 5-6-15,3 14-18 16,0 6-7-16,-10 9-1 16,-5 6 2-16,-14 7 2 15,-4 2 2-15,-6 6-1 16,-3 2-1-16,86 178 10 78,-61-212-8-78,4 1 10 16,-5 7 20-16,15 14 17 15,-7 8 8-15,-12 14 15 16,-11-2 2-16,-14 6-7 16,-6 2-8-16,-16-6-21 15,-1-1-9-15,-5-12-17 16,-4-11-4-16,3-8-10 15,1-7-2-15,10-9-18 16,4-2-14-16,15-5-42 16,2-5-33-16,10-1-46 15,3 1 345-15,15-10-171 16</inkml:trace>
  <inkml:trace contextRef="#ctx0" brushRef="#br0" timeOffset="127618.95">10676 15364 759 0,'-14'33'383'16,"-2"16"-118"-16,0 3-82 15,-5 8-81-15,-2 3-21 16,-5-2-20-16,1-2-8 15,7-15-3-15,0-15 6 16,18-26 15-16,6-14 8 16,19-32 6-16,9-12-5 15,13-17-13-15,8-5-3 0,7 1 0 16,4 5 12-16,-6 18 4 16,-5 13-4-16,-20 29-10 15,-8 16-5-15,-24 24-4 16,-12 14 1-16,-20 25-13 15,-13 3-15-15,-12 17-15 16,-4 0-4-16,0-8-3 16,9-4-2-16,23-30-6 15,15-20-6-15,19-34-6 16,11-19 0-16,17-33 3 16,5-10 6-16,13-8 5 15,1 3 2-15,-6 24 6 16,-5 13 3-16,-17 31 9 15,-9 15 10-15,-21 33 7 16,-14 16 4-16,-17 26 7 16,-7 14-4-16,1 10-6 0,3-7-6 15,15-18-13-15,8-15-8 16,15-27-10-16,8-6-3 16,9-18-4-16,3-7-1 15,7-11-12-15,-1-6-19 16,5-10-58-16,1-3-40 15,0-5 224-15,-4-2-102 16</inkml:trace>
  <inkml:trace contextRef="#ctx0" brushRef="#br0" timeOffset="127984.02">11235 15622 1578 0,'-27'-3'660'0,"12"-2"-360"15,4 0-81-15,13-1-32 16,13 1-19-16,15-11-15 15,16-6-7-15,24-14-15 16,5-6-15-16,-1 6-44 16,-3 6-19-16,-13 12-31 0,-1 9-11 15,-7 9-5-15,-6 5 0 16,-12 2 0-16,-3 0-8 16,-9 1-35-16,-2-1-23 15,-8 4-68-15,-5-1-33 16,-6 8-78-16,-6-1-29 15,-12 7 169-15</inkml:trace>
  <inkml:trace contextRef="#ctx0" brushRef="#br0" timeOffset="128433.1">11582 15610 978 0,'-8'-2'514'0,"8"-2"-114"15,4 3-85-15,-4 3-81 16,0-2-26-16,0 0-48 15,3 22-15-15,2 41-41 16,-5-20-17-16,-4 4-30 16,-1 6-16-16,2 1-24 15,-2-1-7-15,1-5-6 16,1-6-2-16,4-15-3 16,8-6-2-16,5-13-12 15,-1-3-2-15,2-6 1 16,-11-15 2-16,4-14 13 15,-7-12 2-15,0-20 2 0,5 2 0 16,-1-9 0-16,3-1-2 16,-11-5 13-16,-7-2 9 15,-4 3 18-15,4 6 13 16,5 26 0-16,5 15-5 16,1 26-9-16,1 12-8 15,-2 25-9-15,0 9-2 16,1 17-4-16,-3 8-2 15,-1 8-3-15,-4 2-3 0,-5 9-6 16,4 0 2-16,9-13-18 16,-1-6-19-16,7-25-48 15,4-6-53-15,-8-27-84 16,8-4-178-16,-2-19 259 16</inkml:trace>
  <inkml:trace contextRef="#ctx0" brushRef="#br0" timeOffset="129225.01">10584 14364 1063 0,'-16'-4'476'0,"11"4"-207"15,-4 1-54-15,13 0-56 16,6-1-37-16,8-2-50 16,7-6-11-16,12-7-1 0,6-1 11 15,8-13 4-15,16 5-9 16,2-1-20-16,5 3-15 15,-16 17-17-15,-11-2-2 16,-28 9 0-16,-15 8 6 16,-6-1 7-16,-12 0 3 15,-11 8 4-15,-18-1-5 16,-15 2-8-16,-7 4-1 16,-6-8-7-16,2-3-2 0,20-1-4 15,4-2-5-15,23-1 2 16,5-1 6-16,-1-4 17 15,17-2 5-15,1-1 10 16,16-3 4-16,14-7 4 16,3 1 6-16,14-7-4 15,1 0-7-15,0 7-19 16,-2 2-9-16,-6 5-8 16,0 2 1-16,-9 1-17 15,-6 0-18-15,0 2-43 16,-12 2 236-16,13 9-140 15</inkml:trace>
  <inkml:trace contextRef="#ctx0" brushRef="#br0" timeOffset="130453.13">13947 5301 1188 0,'9'25'481'15,"-7"2"-314"-15,-3 16-12 16,1 10 44-16,5 23-41 15,3 15-23-15,-5 15-27 16,-2 11-18-16,-2 5-34 16,-4-3-18-16,3-8-21 15,2-12-4-15,3-18-13 16,-1-15-20-16,7-20-52 16,7-12-34-16,-5-29 4 15,9-7 49-15</inkml:trace>
  <inkml:trace contextRef="#ctx0" brushRef="#br0" timeOffset="130861.99">14439 5546 605 0,'0'-7'425'0,"-2"5"-41"16,0 4-102-16,0-2-24 15,1 0-90-15,-18 10-25 0,-46 27-19 16,26-8-13-16,-12 12-10 16,0 11 6-16,-5 5 7 15,0 3 1-15,6-1-10 16,1-6-11-16,14-1-15 16,7-7-6-16,6-9-16 15,8-3-4-15,15-6-8 16,4 0-5-16,18-4-1 15,-3 0 2-15,7-6-2 16,5 0-2-16,-1-11-5 16,13 3-6-16,-1-5-12 15,0 1-4-15,9-1-5 16,0-4-1-16,6-1-1 16,-4-2-1-16,-18 0-2 15,-1 2-12-15,-9 7-43 0,-5-1-22 16,6 5-25-16,-7 0 204 15,0-11-83-15</inkml:trace>
  <inkml:trace contextRef="#ctx0" brushRef="#br0" timeOffset="131520.75">14867 6127 1241 0,'-6'24'520'0,"-11"12"-287"16,3 7-42-16,-14 7 19 16,2 8-63-16,6 10-68 15,0 2-19-15,2 7-38 16,4-4-8-16,2-9-6 15,1-8 0-15,5-14-4 16,2-7-18-16,2-11-51 16,1-6 402-16,-1-4-273 15</inkml:trace>
  <inkml:trace contextRef="#ctx0" brushRef="#br0" timeOffset="131837.46">14536 6180 1567 0,'10'-6'628'0,"19"-10"-416"16,7 0 11-16,19 2-5 16,6 2-62-16,3 7-69 15,0 5-36-15,-15 3-35 16,-5 5-4-16,-7 0 2 16,-3 2-12-16,-3-4-40 15,-4-1-10-15,-4-5 19 16</inkml:trace>
  <inkml:trace contextRef="#ctx0" brushRef="#br0" timeOffset="132226">14506 4989 650 0,'14'12'417'0,"10"5"100"15,2-3-215-15,9 3-41 16,-3-5-38-16,0 0-108 16,0 0-34-16,-5-6-57 15,6 2 5-15,3-10 14 16,-1-5 70-16,5 0-75 15</inkml:trace>
  <inkml:trace contextRef="#ctx0" brushRef="#br0" timeOffset="133058.01">15495 6088 632 0,'-1'0'381'15,"0"4"-37"-15,10 24-24 16,28 55-96-16,-10-13-45 15,-5 27-49-15,-7 8-17 16,-17 8-17-16,-10-3-11 16,-15-14-33-16,-5-7-12 0,-5-23-8 15,-4-13-10-15,0-26-65 16,1-16 406-16,-13-23-290 16</inkml:trace>
  <inkml:trace contextRef="#ctx0" brushRef="#br0" timeOffset="133478.29">15784 5130 1003 0,'8'-19'460'16,"-7"9"-150"-16,1 8-56 0,-4 9-11 15,-1 11-42-15,-3 27-78 16,1 11-18-16,6 29-32 16,1 13-15-16,2 17-27 15,4 7-10-15,-6-4-9 16,6-7-2-16,3-20 0 16,-8-9 7-16,-2-18-37 15,-1-11-27-15,-5-21-68 16,11-9-45-16,8-16 100 15</inkml:trace>
  <inkml:trace contextRef="#ctx0" brushRef="#br0" timeOffset="133970.67">16459 5158 607 0,'-11'0'317'15,"3"6"14"-15,-2 2-141 16,1 12 36-16,-2-2-26 16,-6 5-67-16,-3 0-10 0,-8 2-33 15,-8 7-16-15,-8 2-10 16,-10 7-2-16,-7 6 9 15,3 4 9-15,3-1-6 16,9 0-3-16,-1-6-11 16,9-1-11-16,2-6-8 15,5-3 1-15,8-7 6 16,-1-8 6-16,10-4 10 16,-3-6-2-16,14-1-15 15,2-2-7-15,11 3-12 16,5 2-4-16,10 1 2 15,9 2 0-15,3-4 7 16,5 1 2-16,6-2 0 16,-1-2-3-16,6 3-12 15,0-2-6-15,1 2-7 16,-2-4-1-16,-5 2 0 16,-10 1 0-16,-10-2-10 0,-7 4-26 15,0 1-54 1,0 2 43-16,7 3 9 0</inkml:trace>
  <inkml:trace contextRef="#ctx0" brushRef="#br0" timeOffset="134448.21">16565 5831 1182 0,'10'-5'488'15,"7"-8"-293"-15,11 10-15 16,7-9 49-16,5 1-49 15,3-5-44-15,-3 0-22 16,-7 6-56-16,0-1-19 16,-6 6-18-16,-7-2-7 15,0 3 6-15,-6-1-21 0,-2 4-35 16,-2-4-24 0,-1 2-410-16,-3-4 336 0</inkml:trace>
  <inkml:trace contextRef="#ctx0" brushRef="#br0" timeOffset="134600.38">16852 5881 1260 0,'-10'57'524'0,"2"3"-328"16,-5 3-34-16,-3 2-38 15,7 2-54-15,-7-14-46 16,9-10-24-16,4-21 0 15</inkml:trace>
  <inkml:trace contextRef="#ctx0" brushRef="#br0" timeOffset="134955.01">16713 4913 1467 0,'16'4'607'0,"15"-1"-390"16,3-8 16-16,8-9-30 16,4 2-64-16,0-1-65 15,0 4-24-15,-7 6-33 16,-4 5 1-16,-5 0-41 16,1 5-22-16,-4-3 198 15,-7-6-140-15</inkml:trace>
  <inkml:trace contextRef="#ctx0" brushRef="#br0" timeOffset="135138.01">17008 4644 1360 0,'-13'18'574'15,"-3"20"-353"-15,-4 5-61 16,-1 18-27-16,0-2-80 15,8 11-44-15,8 5 1 0,5-4-10 16,7 14-12-16,3-8 9 16</inkml:trace>
  <inkml:trace contextRef="#ctx0" brushRef="#br0" timeOffset="137023.99">12336 13874 629 0,'-12'-5'360'0,"-6"6"-35"16,-1 2-55-16,-2 7-61 15,-2-2-22-15,1 2-30 16,-3-1-6-16,0 7-25 15,2 3-20-15,1 11-29 16,9 12-6-16,0 9-11 16,-2 5-1-16,12 16-10 15,-6 3-5-15,7 10-7 16,6 2-3-16,0-4-10 0,3-6-4 16,3-2-1-16,-1 0 1 15,2-1 2-15,3-2-1 16,2-8-4-16,-4-6-4 15,0-1-3-15,-3 4-3 16,2 7 1-16,5 2 0 16,0-4 2-16,1-5 2 15,6-13-2-15,2-2 0 0,3-6-4 16,4 0 0-16,0-8-1 16,1 3-2-16,-2-7 0 15,-3-5 0-15,-6-1-1 16,-3-6 1-16,0-1-14 15,-5 1-14-15,4-6-51 16,-2 0-31-16,0-2-7 16,10 2-276-16,1 1 286 15</inkml:trace>
  <inkml:trace contextRef="#ctx0" brushRef="#br0" timeOffset="141809.12">12819 14532 846 0,'0'-28'449'0,"-7"1"-60"15,2 14-170 1,-1 8-18-16,3 16-18 0,0 6-34 16,4 16-48-16,3 14-23 15,11 21-23-15,6 17-7 16,4 19-13-16,3 3-6 15,-7 1-8-15,-8-2-2 16,2-5-6-16,-6-7-2 16,1-18-3-16,5-18-17 0,-5-24-51 15,2-16-35-15,7-15-42 16,-2-10 459-16,-6-26-257 16</inkml:trace>
  <inkml:trace contextRef="#ctx0" brushRef="#br0" timeOffset="142273.87">13379 14437 598 0,'0'11'359'16,"2"7"-54"-16,-11 4-83 16,-2 4-16-16,-12 4-44 0,-7 0-11 15,-2 8-27-15,-5 0-11 16,-2 9-21-16,-3 5-15 16,2-5-15-16,7 3 3 15,4-7 11-15,3-6 5 16,0-2 11-16,-2-5 0 15,10-1-11-15,2-1-5 16,8-5-12-16,4-6-8 0,12 3-11 16,4 0-5-16,7-5-2 15,7 11-2-15,-2-11-4 16,5 4-3-16,3 1-6 16,-3-7-2-16,2 2-6 15,-2 0-3-15,2-1-5 16,0-3 0-16,-1-5 1 15,1-3 1-15,5 0-66 16,4 1-15-16,3-2-99 16,0-2-45-16,4-11 148 15</inkml:trace>
  <inkml:trace contextRef="#ctx0" brushRef="#br0" timeOffset="142632.21">13757 14880 1001 0,'-9'-18'484'0,"-3"3"-193"16,-4 7-136-16,-3 4-35 15,-4 12-34-15,0 3-8 16,0 13 8-16,-1 6-15 16,7 4-12-16,-2-2-4 15,7-6-2-15,6-7-2 16,5-10 2-16,9 1-1 15,7-9-1-15,8 1 4 16,12 0 4-16,1 2-1 16,6 0-6-16,0-4-4 0,-3 6-2 15,-1 8-3-15,-17 5-2 16,-3 16 1-16,-11 15-9 16,-12-5-3-16,-2 12-8 15,-10-6-7-15,-6-6-5 16,2-6-2-16,-1-10-33 15,5-3-36-15,3-7-35 16,1-6 291-16,-1-15-163 16</inkml:trace>
  <inkml:trace contextRef="#ctx0" brushRef="#br0" timeOffset="143045.6">13888 14115 782 0,'7'0'394'0,"-5"0"-119"15,11 6-70-15,5 8-3 0,8 2-19 16,5 8-10-16,4 12-12 16,0 3-7-16,4 18-30 15,1 3-20-15,-10 8-24 16,0-1-3-16,-8 8 22 16,-6 10-5-16,-10 19-10 15,-9 6-4-15,-13-5-24 16,-9-9 2-16,-13-3-14 15,-2-2-9-15,-2-13-19 16,5-7-5-16,4-34-11 16,5-11-16-16,8-14-40 15,0-7-17-15,5-12 227 16,0-6-135-16</inkml:trace>
  <inkml:trace contextRef="#ctx0" brushRef="#br0" timeOffset="145013.01">8935 15348 613 0,'0'-6'367'0,"-6"6"25"15,-2-1-201-15,-6-1-93 16,-2 4-22-16,-6-1-45 16,-1-1-13-16,-2 4 0 15,-4-4 10-15,4 4 23 16,0 4 10-16,-6 3 9 15,-6 3-9-15,-17 4-3 16,-7 1-2-16,-5 4-7 16,2-3-1-16,3 3-20 15,-1 1-9-15,-8-7-7 16,-4 4-2-16,-8-5-1 16,-6-2 1-16,5 4 4 15,10-1 0-15,-14-11 1 16,-1 1-2-16,-7-8-6 15,-9-5-2-15,15 8-2 16,-1-2-2-16,-9 0 5 16,3 1 7-16,-1-6 19 0,-2 1 8 15,2 0 0-15,-7-3-5 16,-5 5-15-16,-1-3-5 16,-1 2-6-16,-4 5-2 15,-3 0 0-15,1 2-2 16,-6 5 2-16,-2-1-2 15,0 6-1-15,0 8 0 16,-11-2-1-16,1 2 1 0,0 0 0 16,-8-6-1-16,6 7 1 15,1 2 0-15,0 0-1 16,-2 4-1-16,1-1-2 16,7 1-1-16,4 0 1 15,-5 0 2-15,11-6 9 16,1 1 4-16,2-4 5 15,11-2 0-15,2 0 0 16,0-3-2-16,13-12 1 16,12 4 0-16,7-10 7 15,4-1 2-15,7 7-2 16,0-9-2-16,19-1-11 16,7 1-6-16,9 0-7 15,6 3 0-15,7 2-5 16,-5 2-5-16,11-1-19 15,3 3-56-15,3 4-38 16,2-2 320-16,7 9-181 16</inkml:trace>
  <inkml:trace contextRef="#ctx0" brushRef="#br0" timeOffset="145495.91">2937 15645 404 0,'5'-12'272'16,"-5"-2"-22"-16,-1 9 6 15,2-4-9-15,-1 0-24 16,0 5-18-16,0 2-36 16,-4 4-14-16,3-2-36 15,0 0-17-15,-5 11-36 16,-20 11-13-16,-37 39-20 16,29-21-11-16,-6 9-7 15,5 1-7-15,1-1 30 0,4-6 16 16,4-4 18-16,1-5 17 15,7-7-10-15,2-3-11 16,5-2-15-16,8 7-9 16,6-2-18-16,4 4-7 15,12 2-7-15,-1-11-2 16,10 2 1-16,4-5 3 16,8-12 3-16,4 0 1 0,5-16-2 15,8 4-4-15,5 1 1 16,-3 1-22-16,9 10-84 15,-4-2-19-15,9 9 53 16</inkml:trace>
  <inkml:trace contextRef="#ctx0" brushRef="#br0" timeOffset="167359.32">10940 16080 423 0,'-17'-11'268'0,"-4"3"-3"0,3 8-35 16,-5-1-76-16,3 4-39 15,1 1-62-15,2 5-24 16,1-1-23-16,1-3-2 15,3-7 12-15,0-6 12 16,2-12 21-16,1-3 5 16,2-14-9-16,-1-9-10 15,0-12-18-15,5-2-4 16,5 0-7-16,2 2-2 16,10 20-3-16,-1 4-1 0,1 20 0 15,2 11 0-15,0-3 0 16,-2 3 0-16,-1-2 0 15,0 4-2-15,3 7 0 16,1 13 1-16,1 11 9 16,-5 4 3-16,-8 8 6 15,-4 0 6-15,-12-4 4 16,-3-1 0-16,-8-9 2 16,-2-6-5-16,-1-13 1 15,0-8 10-15,0-14 20 16,1-17 5-16,6-34-8 15,3-14-12-15,11-9-24 16,3 0-10-16,6 17 7 16,9 8 8-16,1 7 13 15,5 9 7-15,1 21 1 16,-2 12-6-16,-1 20-9 0,-2 8-6 16,4 9-8-16,-3 1-1 15,0 0 4-15,2 1-5 16,-1-5-49-16,2 0-1 15,-8-10 14-15</inkml:trace>
  <inkml:trace contextRef="#ctx0" brushRef="#br0" timeOffset="172288.12">3183 16957 934 0,'1'-33'458'16,"3"1"-140"-16,-1 4-63 0,1 7-81 15,2 7-21-15,1 25-36 16,4 17 0-16,5 39-4 16,2 18-2-16,6 37-9 15,-4 10-13-15,-5 2-27 16,1-2-12-16,-4-12-24 15,-3-13-7-15,-8-2-13 16,-4-17-16-16,-4-14-49 16,2-8-28-16,14-22-93 15,5-6 441-15,-5-22-222 16</inkml:trace>
  <inkml:trace contextRef="#ctx0" brushRef="#br0" timeOffset="172703.79">3825 17011 921 0,'19'-32'470'0,"-1"4"-167"16,-14 18-63-16,-1 4-19 15,-14 17-58-15,-11 11-23 16,-13 17-54-16,-7 11-13 15,-7 17 0-15,-3 8 0 16,3 3 0-16,4-1-1 16,4-11-9-16,8-7-7 0,0-13-5 15,-3-5-3-15,11-7-2 16,3-4 1-16,10-8-1 16,11-2-6-16,3-4-16 15,8-3-5-15,16 4-9 16,0-5-3-16,15-3 4 15,0-4 6-15,10-1 7 16,3 1 1-16,8-1-2 16,0 3-6-16,-8-2-6 15,0 2 4-15,-9 3-33 16,-4-1-30-16,-3 4-101 16,2 1-65-16,-1-4-594 15,3-2 550-15</inkml:trace>
  <inkml:trace contextRef="#ctx0" brushRef="#br0" timeOffset="172933.01">4360 17378 1397 0,'-15'4'561'15,"-8"8"-349"-15,-4 6-37 16,14 15-26-16,-1 8-25 15,12 7-40-15,4 9-19 16,6 6-34-16,4 4-8 0,1 5-14 16,9-3-2-16,3-6-5 15,6-5 0-15,8-7-172 16,-4-8-79-16,2-15 145 16</inkml:trace>
  <inkml:trace contextRef="#ctx0" brushRef="#br0" timeOffset="173422.19">4339 17551 955 0,'-23'-31'489'16,"5"2"-158"-16,-11 2-135 15,11 1-39-15,-1-2-56 16,5 0-15-16,4-2-35 0,4 2-14 15,8 4-20-15,4 6-10 16,9 10-8-16,6 7-1 16,11 12 1-16,5 6 0 15,1 7 1-15,2 2 0 16,-4-3 2-16,-2-4 1 16,1-3 2-16,-4-3 1 15,-6-1-1-15,-1 4-5 16,-10-4 24-16,-1 1 31 0,-7 3 59 15,-2-3 29-15,-6 3 14 16,-2-1-18-16,-1-1-48 16,-6 3-23-16,1 0-37 15,2-2-13-15,2-3-14 16,6 3-3-16,6-13-1 16,1-1 0-16,2 7 3 15,-2-7 1-15,0 11 5 16,-2 4 3-16,-6 9 3 15,-5 13 1-15,-8 10-2 16,-1 4-2-16,-6-1-2 16,2-4-5-16,0-9-40 15,0-14-13-15,2-21 221 16,6-18-151-16</inkml:trace>
  <inkml:trace contextRef="#ctx0" brushRef="#br0" timeOffset="173706.99">4459 16750 1464 0,'0'-21'621'0,"9"-4"-342"15,2-2-63-15,7 0-78 16,4 3-25-16,3-5-37 16,1-1-17-16,6 4-24 15,2 0-10-15,5 8-13 16,3 3-5-16,1 8 10 16,-1 5-17-16,-7 4 261 15,-7 3-193-15</inkml:trace>
  <inkml:trace contextRef="#ctx0" brushRef="#br0" timeOffset="173891.47">4605 16101 1035 0,'-17'3'613'0,"7"11"-15"15,9 13-358-15,1 10-41 16,0 21-66-16,0 5-32 15,1 11-51-15,2 2-17 16,4-6-29-16,4 8-21 16,4 1 12-16</inkml:trace>
  <inkml:trace contextRef="#ctx0" brushRef="#br0" timeOffset="174883.82">5627 16364 1195 0,'4'-28'500'0,"-6"-1"-288"15,-6-1-26-15,-13 9-6 16,-6 5-18-16,-10 20-7 15,-5 17-7-15,-4 33-24 16,1 21-5-16,0 19-17 16,7 15-7-16,14 4-20 0,-1-3-10 15,18 2-7-15,7-3 0 16,10 4-3-16,9 2-5 16,3 1-18-16,2-1-11 15,-8-5-9-15,7-6-4 16,7-2 3-16,-3-8-9 15,17-15-32-15,1-7-43 16,16-7 185-16,16 3-107 0</inkml:trace>
  <inkml:trace contextRef="#ctx0" brushRef="#br0" timeOffset="175657.3">6054 16652 980 0,'5'-23'422'15,"2"7"-231"-15,0 21-43 16,-1 10 7-16,0 30-8 16,-1 7-9-16,0 29-24 15,3 10-19-15,3 11-30 16,3 14-11-16,0 10-19 15,6 7-6-15,0 15-11 0,-7-10-4 16,1-14 7-16,-2-14-28 16,-2-26-87-16,3-16-42 15,-1-31 66-15</inkml:trace>
  <inkml:trace contextRef="#ctx0" brushRef="#br0" timeOffset="176137.82">6719 16838 603 0,'8'0'363'0,"-16"8"-5"16,3 4-102-16,-7 5-90 15,-2 4-26-15,-3 6-39 16,-4 5-3-16,-8 7 0 16,-8 1-1-16,-3 7-5 15,-5-1-6-15,-1 5-10 16,-4 2-2-16,10-4-12 16,-2 5-5-16,4-9-2 15,15 5 6-15,-4-11 4 0,14-1 5 16,6-13 1-16,-1-11-8 15,11-3-8-15,-1-7-5 16,20 2-11-16,2 2-3 16,9 3-9-16,0 7-3 15,-5 5-1-15,3-4 1 16,1 13-1-16,6-3 0 16,1-2-9-16,4 3-5 15,7-15-3-15,3-5-2 0,6-11-3 16,-6-5-25-16,0 0-108 15,6 1-84-15,4 14 32 16,9 9-435-16,13 7 458 16</inkml:trace>
  <inkml:trace contextRef="#ctx0" brushRef="#br0" timeOffset="176702.22">7207 17562 949 0,'4'7'477'15,"2"-4"-161"-15,15-11-70 16,2 1-26-16,3-6-69 16,4-3-37-16,2 4-77 15,4 0-22-15,2 6-9 16,1 2 0-16,6-3-10 0,-6-4-38 16,1-7 431-16,-3-4-306 15</inkml:trace>
  <inkml:trace contextRef="#ctx0" brushRef="#br0" timeOffset="176863.22">7517 17423 1252 0,'-12'64'514'0,"1"24"-291"16,1 9-70-16,5 5-54 15,-1-4-26-15,6-21-41 16,4-6-49-16,0-30 26 15,5-5-11-15</inkml:trace>
  <inkml:trace contextRef="#ctx0" brushRef="#br0" timeOffset="177269.9">7193 16641 1094 0,'19'14'562'0,"-8"-11"-145"15,8-4-126-15,8-8-153 16,4 0-42-16,7-3-69 15,0-2-11-15,2-4 0 16,6-2-32-16,8-6-8 16,7-5 13-16</inkml:trace>
  <inkml:trace contextRef="#ctx0" brushRef="#br0" timeOffset="177738.52">8085 16253 888 0,'15'-51'433'0,"-6"8"-148"16,6 10 3-16,-11 10-37 15,-8 6-21-15,-16 27-37 16,-12 13-14-16,-9 42-39 15,-5 25-16-15,-5 32-26 16,1 9-9-16,12 13-26 16,8 2-12-16,21-12-22 15,9-4-10-15,14-30-12 16,8-2-2-16,12-19-1 16,4-7 0-16,3-14-1 15,4-15 1-15,6-17-6 16,10-6-22-16,3-5-67 0,-2-5-38 15,0 2 71-15</inkml:trace>
  <inkml:trace contextRef="#ctx0" brushRef="#br0" timeOffset="178245.82">8474 16337 1168 0,'-13'0'519'0,"-3"10"-286"16,0 21-47-16,-3 15-37 15,4 24-30-15,-1 12-17 16,3 13-19-16,8 4-20 16,6 1-30-16,6 1-9 15,6-3-12-15,0-5-3 0,0-7 4 16,6-7-1-16,1-16-60 15,0-10-40-15,7-22 49 16</inkml:trace>
  <inkml:trace contextRef="#ctx0" brushRef="#br0" timeOffset="178720.2">9223 16301 626 0,'2'-4'345'0,"-3"8"-36"0,1 7-55 16,-7 11-50-16,-6 2-24 15,-10 11-43-15,-4 3-13 16,-17 7-21-16,-5 6-6 16,-14-2-22-16,-9 0-3 15,6 6-11-15,0-4-9 16,-8 5-17-16,3 1-9 16,6-4-3-16,4-2 4 0,23-6 17 15,10-8 10 1,13-12 7-16,4-7 1 0,9-6-4 15,8 1-1-15,11 2-11 16,8 7-6-16,23 6-14 16,4 1-8-16,9 6-8 15,-6 1-2-15,-15-8 1 16,3-3-1-16,-7-10 10 16,4-5-13-16,1-3-64 15,-4-7-51-15,2-5-708 16,2-2 575-16</inkml:trace>
  <inkml:trace contextRef="#ctx0" brushRef="#br0" timeOffset="179070.56">9308 16920 1020 0,'-3'-17'526'15,"2"-1"-151"-15,0 2-98 16,-9 10-131-16,-1 5-46 15,-7 14-60-15,1 11-13 16,-13 7-10-16,4 7 1 16,1 7 5-16,4-5 0 15,18-5 0-15,4-7-6 0,14-14-6 16,5-2-4 0,7-10 3-16,2-3 9 0,2 0 16 15,-1-1 9-15,-2 12 16 16,-5 9 8-16,-14 14 15 15,-6 9 3-15,-12 9-17 16,-10 2-13-16,-2-3-30 16,-6-3-9-16,2-12-8 15,3-5 7-15,1-17-39 16,-4-9-25-16,8-12 188 16,7-5-638-16,5-14 418 15</inkml:trace>
  <inkml:trace contextRef="#ctx0" brushRef="#br0" timeOffset="179608.21">9426 16346 727 0,'4'-19'431'0,"3"-4"-39"16,4 2-106-16,6 3-130 15,1 12-43-15,11 18-46 16,8 11 1-16,0 29 21 15,6 15 9-15,-11 20 11 16,-8 15 6-16,0 14 6 16,-9 7-2-16,-3 4-25 15,-10-6-16-15,-7-1-36 0,-6-5-14 16,-7-14-13-16,0-3-3 16,-3-31 6-16,-4-14-18 15,0-26-58-15,-7-19-54 16,0-19-50-16,3-13 397 15,0-32-198-15</inkml:trace>
  <inkml:trace contextRef="#ctx0" brushRef="#br0" timeOffset="179970.01">9758 16402 578 0,'1'-21'332'0,"10"-2"-26"16,-3 3-28-16,0 4-56 15,-1 4 1-15,6 12-26 16,2 3-1-16,6 14-12 16,7 3-9-16,2 9-5 15,9 7-22-15,6 16-45 16,3 10-27-16,-9 10-37 15,-8 10-4-15,-5 13 30 16,-15 1 12-16,1 15-7 0,-4 11 0 16,-13 5-26-16,3 4-13 15,-17-3-5-15,-5-8-6 16,-8-23-3-16,-7-10-15 16,3-24-43-16,4-20-37 15,10-24 98-15,8-7-128 16,7-26 100-16</inkml:trace>
  <inkml:trace contextRef="#ctx0" brushRef="#br0" timeOffset="182181.79">2129 17643 896 0,'21'51'507'0,"16"-8"-15"15,8-12-195-15,10-14-101 16,10-5-24-16,2-15-61 16,-8-5-19-16,-11-7-35 15,-6-2 7-15,-8-1-50 16,-1 0 297-16,-9 18-228 16</inkml:trace>
  <inkml:trace contextRef="#ctx0" brushRef="#br0" timeOffset="182354.91">2345 18009 1616 0,'15'11'692'0,"10"-8"-370"16,14-16-150-16,5-6-40 16,-7-2-55-16,-5-1-19 15,-6 8-54-15,-3 5-29 16,3 9 279-16,2 1-208 15</inkml:trace>
  <inkml:trace contextRef="#ctx0" brushRef="#br0" timeOffset="183071.15">751 17136 1226 0,'-23'20'495'0,"0"29"-292"16,5 18-76-16,5 21-42 16,1 10-31-16,7 21-52 15,5 6 2-15,13 19 46 16,9-3 32-16,16-7 46 15,9-6 4-15,17-18-41 16,8-10-32-16,3-25-40 16,-2-10-12-16,-4-37-10 15,-6-8-5-15,3-18-2 16,-3-19 0-16,-4-2 17 16,2-9 7-16,-6-8 11 15,-3 3 9-15,-2-11-10 0,3 3 4 16,1-7-2-16,6 1-2 15,-1-10 5-15,-7-4-3 16,-21 10-1-16,-14-17-3 16,-30-7 6-16,-13 1-12 15,-22-33-67-15,-13 5-45 16,-14-10-94-16,-6-2-31 16,-1 19-197-16,1 19 274 0</inkml:trace>
  <inkml:trace contextRef="#ctx0" brushRef="#br0" timeOffset="183314.65">1160 17373 1371 0,'0'62'621'16,"7"15"-295"-16,-3 23-178 16,7 16-40-16,-3 17-66 15,-2-4-16-15,-1-6-11 16,-3-4-24-16,3-25-71 0,4-13 72 16,6-37-22-16</inkml:trace>
  <inkml:trace contextRef="#ctx0" brushRef="#br0" timeOffset="183489.53">1238 17405 1441 0,'-6'-6'638'0,"6"31"-353"16,2 19-88-16,1 40-124 16,1 19-39-16,0 23-21 15,-2 8 3-15,0-8-16 16,-2-10-39-16,4-30 388 15,2-20-278-15</inkml:trace>
  <inkml:trace contextRef="#ctx0" brushRef="#br0" timeOffset="183660.94">1552 17581 1115 0,'11'-34'600'0,"-7"46"-149"16,1 13-119-16,-3 38-153 15,-1 22-76-15,0 27-80 16,-1 6 0-16,2-16-27 16,3-10-50-16,4-35-112 15,-4-18-23-15,18-31 97 0</inkml:trace>
  <inkml:trace contextRef="#ctx0" brushRef="#br0" timeOffset="183803.79">1675 17610 725 0,'-11'-76'500'15,"9"48"75"-15,1 15-188 16,1 32-139-16,0 17-58 16,1 46-98-16,4 17-46 0,3 32-33 15,-1 7-5-15,2-8 323 16,-1-13-247 0</inkml:trace>
  <inkml:trace contextRef="#ctx0" brushRef="#br0" timeOffset="184018.82">977 17446 1436 0,'-23'-31'580'0,"19"22"-382"15,0 7-45-15,-4 31-83 16,7 16-16-16,-7 26-24 15,3 15-10-15,9 14-13 16,2 8 2-16,14 1-18 16,3 0-11-16,7-12 13 0</inkml:trace>
  <inkml:trace contextRef="#ctx0" brushRef="#br0" timeOffset="184568.14">1135 17408 1156 0,'-47'11'507'0,"21"-19"-260"16,-4-5-50-16,-16-19-68 16,-3-4-11-16,-8-19-7 15,2-8-7-15,19 3-27 16,10 0-3-16,18 14-17 16,8 4-10-16,11 1-5 15,6 3-14-15,15 1-22 16,9 3-4-16,16 2-2 15,3 2-3-15,4 7-2 16,6 5-1-16,10 18 0 0,15 8 2 16,7 15 4-16,-3 6 2 15,-13 10 7-15,-14 1 6 16,-17 4 14-16,-8-1 5 16,-13-3 7-16,-9-4-3 15,-13 0 2-15,-9-3 2 16,-19 4 5-16,-12 2 4 15,-25 5-7-15,-16 3-5 0,-34-2-13 16,-17-3-6-16,-3-6-12 16,1-6-4-16,30-9-22 15,15-2-22-15,13-13-53 16,15-6-32-16,16-19-307 16,14-15 295-16</inkml:trace>
  <inkml:trace contextRef="#ctx0" brushRef="#br0" timeOffset="185032.89">1246 17099 466 0,'-16'7'352'0,"1"-5"37"16,-6-5-111-16,-1-3-33 16,-3-5-22-16,1 4-8 15,-6-5-48-15,4-3-21 16,5 0-45-16,-6-6-21 0,16 5-26 15,2-3-10-15,8-3-5 16,8-3-3-16,4-11-2 16,5 0 5-16,7 0 3 15,2 2-3-15,11 14 7 16,1 5-5-16,3 17-5 16,5 12 1-16,-2 14 8 15,4 6 4-15,3 8 6 16,-8-2-1-16,-5-4-17 15,-8-3-7-15,-12-6-11 16,-3-2-5-16,-14 5-26 16,-3 3-25-16,-2 0 193 15,3 10-133-15</inkml:trace>
  <inkml:trace contextRef="#ctx0" brushRef="#br0" timeOffset="-114319.04">21799 16438 1042 0,'-35'23'405'0,"-4"-15"-277"16,0-6 12-16,-3-5 27 15,-10 2-10-15,-11 2-9 16,-2 2-3-16,-13 5-13 15,1 2-8-15,0-3-19 16,-7-3-20-16,-12-2-37 16,-9-6-13-16,-8-3-19 15,-9-4-3-15,-24-9-2 16,-5-3 1-16,-28 1 4 16,-7 2 8-16,10 9 8 15,-7 10 0-15,-1 9-2 16,-3 7-5-16,-18 8-3 15,7-1 1-15,-20 4-5 0,9 0-4 16,-13 0-9-16,-4-1-2 16,-2 10-1-16,-7-6-1 15,12 12 10-15,2 10 9 16,20-2 15-16,6 12 5 16,25-4-7-16,3-4-8 15,12 0-14-15,14-11-5 16,11-7-6-16,7-3-1 0,19-14-4 15,7 0-2-15,15-6-5 16,18 0-9-16,15-2-28 16,10 4-28-16,10 3-77 15,0-3-41-15,7 4-231 16,4 5 272-16</inkml:trace>
  <inkml:trace contextRef="#ctx0" brushRef="#br0" timeOffset="-113896.62">15785 16679 853 0,'-35'8'378'15,"-2"17"-170"-15,-1 6-26 16,1 7-33-16,-3 1-20 16,-1 2-38-16,0-4 1 15,2-2 17-15,-3-5 14 0,11-3 34 16,7 2 11-16,9 0-8 15,8 5-9-15,14 12-28 16,3 4-21-16,14 11-29 16,6 2-17-16,5-5-22 15,6-7-8-15,7-11-13 16,6-11-3-16,16-16-7 16,0-7 8-16,9-14-46 15,0-3-38-15,-3-9-77 16,13-2-135-16,34-8 188 15</inkml:trace>
  <inkml:trace contextRef="#ctx0" brushRef="#br0" timeOffset="-113232.84">19523 14895 956 0,'19'-9'450'0,"-12"4"-82"16,0 9-280-16,-6 21-10 15,0 14 19-15,2 26 11 0,1 15-9 16,12 18-4-16,-6 5-11 16,4 8-22-16,-2-3-14 15,-4-14-25-15,0-4-9 16,-6-16-7-16,0-2-13 15,5-11-50-15,2-6-44 16,-2-15-113-16,9-6-75 16,-3-22 178-16</inkml:trace>
  <inkml:trace contextRef="#ctx0" brushRef="#br0" timeOffset="-112828.18">20204 15086 893 0,'0'-25'475'0,"-5"10"-19"15,-4 3-194-15,-8 12-69 16,-15 3-9-16,-19 10-68 15,-11 7-16-15,-13 9-25 16,5 6-14-16,9 15-12 0,5 5-3 16,14 7-4-16,7 4 1 15,1-5 1-15,6-7 1 16,6-7-2-16,6-6-1 16,21-4 1-16,11-6-1 15,17-4 0-15,1-6 2 16,10-7-3-16,-3-2-6 15,5-6-12-15,6 4-6 16,-5-3-8-16,1 3 0 16,-4 1-19-16,-5 0-26 0,0 1-73 15,-3 2 1-15,2 2 55 16</inkml:trace>
  <inkml:trace contextRef="#ctx0" brushRef="#br0" timeOffset="-112591.43">20359 15502 1753 0,'-7'8'645'0,"3"3"-500"16,1 4-50-16,-3 16-37 16,1 4-13-16,-2 15-15 15,3 10 4-15,3 2-4 16,4 3-1-16,8-11-17 15,0-10-4-15,3-11-30 16,2-7-30-16,-3-7-61 16,0 0-115-16,-2-9-169 0,-5 0 247 15</inkml:trace>
  <inkml:trace contextRef="#ctx0" brushRef="#br0" timeOffset="-112196.85">20430 15822 1347 0,'-11'-30'523'0,"7"-6"-364"16,1 2-32-16,5 0-32 15,4 4-12-15,5 7-15 16,2-6-10-16,2 13-18 16,0 0-5-16,-3 10-12 15,-2 5-7-15,-5 11-2 16,-1 6 1-16,-7 12 2 15,-3 7-1-15,-3 2-4 16,1-1-2-16,4-12-9 16,7-2-1-16,13-12-3 15,4-3 3-15,12-2 5 16,-4-4 7-16,-1 3 18 16,-1-2 9-16,-9 4 29 15,0 6 9-15,-6 1 3 16,-11 9-6-16,0 7-27 15,-6 3-11-15,-10 4-19 0,0-4-3 16,-10-3-8-16,1-4-13 16,-2-10-56-16,4-4-41 15,4-12-90-15,0-12-510 16,1-18 500-16</inkml:trace>
  <inkml:trace contextRef="#ctx0" brushRef="#br0" timeOffset="-111962.77">20493 15016 1342 0,'11'7'588'0,"6"-15"-283"16,-1-8-76-16,13-4-71 15,2-3-50-15,-5 2-71 16,-2 7-9-16,-5 8-29 16,5 6-22-16,-7 3 31 15,11 0-16-15</inkml:trace>
  <inkml:trace contextRef="#ctx0" brushRef="#br0" timeOffset="-111485.61">21518 14661 1409 0,'-7'-18'582'0,"-22"16"-340"15,-6 4-75-15,-6 26-44 16,-9 16-20-16,-3 25-9 16,5 16 4-16,10 13-4 15,4-1-9-15,25 6-31 16,2-4-11-16,16-5-24 16,6-3-7-16,5-16-7 0,5-5-1 15,0-16-9-15,6-8-11 16,0-14-36-16,3-9-29 15,4-12-59-15,1-5-43 16,-1-9-269-16,-10-4 301 16</inkml:trace>
  <inkml:trace contextRef="#ctx0" brushRef="#br0" timeOffset="-111223.89">21856 14724 1444 0,'5'-8'614'16,"-2"7"-336"-16,-3 8-142 16,-1 9-17-16,-5 22-35 15,-2 13-10-15,2 30 0 16,0 8-6-16,0 3-14 16,3 7-14-16,0-6-23 15,3-2-6-15,0-13-11 16,0-5-19-16,3-15-42 15,0-7-20-15,5-11-72 16,0-12-24-16,-2-16-104 16,1-6 321-16,1-6-66 15</inkml:trace>
  <inkml:trace contextRef="#ctx0" brushRef="#br0" timeOffset="-110871.7">22323 14944 1016 0,'-7'0'455'0,"-7"3"-181"16,-4 5-69-16,-8 7-34 16,0 7-22-16,-6 7-34 15,2 2-7-15,-2 5-21 16,-2 4-4-16,3 0-13 15,-3 5-7-15,-2-2-2 16,5 1-2-16,-2-6-10 16,8-2-1-16,10-4-6 15,4-4 0-15,12 1-4 16,7-5-5-16,5-2-10 16,7-3-8-16,7-4-10 15,1-2-2-15,2-10-19 16,4 5-24-16,-6-12-56 15,4 0-34-15,8-1 367 16,-3-14-208-16</inkml:trace>
  <inkml:trace contextRef="#ctx0" brushRef="#br0" timeOffset="-110580.77">22576 15309 877 0,'0'3'547'0,"-7"6"-26"16,-6 9-300-16,-12 4-32 15,-11 3-71-15,-5 3-13 16,3 0-22-16,8-4-23 16,13-8-19-16,7-9-5 15,13-2-15-15,7-1-7 0,15-2-13 16,8 8-1-16,10 4 3 16,-7-2-2-16,-6 10 41 15,-7-1 14-15,-18 1 14 16,2 1 7-16,-11 1-35 15,-3-4-14-15,-6 0-13 16,-2-2-4-16,-10-10-20 16,1-3-22-16,-3-13-51 15,-4-2 153-15,10 2-71 16</inkml:trace>
  <inkml:trace contextRef="#ctx0" brushRef="#br0" timeOffset="-110198.83">22713 14693 1382 0,'15'-5'521'16,"-1"-2"-386"-16,-2 5 4 15,0 7 47-15,1 6-11 16,6 18-7-16,4 7-9 16,10 9-30-16,6 9-16 0,3 8-25 15,2 0-10-15,-14 2-26 16,-6-8-11-16,-7 4-12 16,-3 4 2-16,-14 11 6 15,-5 8 4-15,-6 5-1 16,-16-9-3-16,-7-3-13 15,-7-5-5-15,-14-14-7 16,1-4-5-16,11-14-27 16,3-8-19-16,12-15-39 15,8-6 1-15,12-12-498 16,12-7 416-16</inkml:trace>
  <inkml:trace contextRef="#ctx0" brushRef="#br0" timeOffset="-107803.54">20433 15744 416 0,'-3'-4'251'0,"1"0"-25"0,1 2 3 16,0 1-30-16,0 0-24 15,0 0-39-15,0 0-25 16,-1 0-47-16,1 1-16 16,0 0-21-16,1 0 6 15,4 1 20-15,15 0 6 16,35-11 4-16,-28-5-8 15,0 4-24-15,3 1-9 16,-9 3-8-16,-5 0-2 16,-10-4-5-16,3 4 3 0,-9-10 12 15,8 7 7-15,-1-7 24 16,-4-5 7-16,3 5 0 16,-14-9-2-16,-9 8-15 15,4 4-3-15,-6 6-2 16,4 9-3-16,-9 6-1 15,-9 1-5-15,-2 1-9 16,-4-5-2-16,10 3-3 16,1 2-2-16,7 0-5 15,7 8-2-15,4-5-6 16,3-1 13-16,10 3-41 16,3-6-23-16,17-1 35 15</inkml:trace>
  <inkml:trace contextRef="#ctx0" brushRef="#br0" timeOffset="-93465.93">18829 15636 998 0,'-6'-7'440'15,"6"-4"-226"-15,7 2-34 16,9-7-6-16,5 0-22 16,7-2-1-16,7-4-14 15,3 6-48-15,-3-2-24 16,-2 9-44-16,-3 5-9 15,-1 8-3-15,-6 0 4 16,1 2-35-16,-2 4-31 0,-6-6-140 16,-4 3-20-16,-6 0 121 15</inkml:trace>
  <inkml:trace contextRef="#ctx0" brushRef="#br0" timeOffset="-93271.06">18889 15802 1349 0,'-24'32'563'0,"12"-3"-313"16,3-3-62-16,9-8-52 15,3-3-31-15,9-6-51 16,5-4-21-16,8-9-23 16,9-3-2-16,15-7 5 15,6-3-12-15,11-2-56 16,0 1 402-16,0 1-282 15</inkml:trace>
  <inkml:trace contextRef="#ctx0" brushRef="#br0" timeOffset="-77412.9">18011 15270 776 0,'20'-28'322'0,"0"0"-181"15,1-2-13-15,-4 2 24 16,-5 12 30-16,-1-5-6 0,-7 10-18 15,-3 1-19 1,-7 6-48-16,-9 8-19 0,-12 13-32 16,-6 9-16-16,-12 14-6 15,-5 5 8-15,-4 12 23 16,3 6 13-16,4 13 9 16,-1 2-6-16,2 1-18 15,-4-7-11-15,5-5-15 16,6-6-5-16,12 0-6 15,6-2-1-15,12-5 0 16,9 0 1-16,10-13 6 16,7-2 2-16,12-15 1 15,6-3 2-15,9-9-4 16,0-8-2-16,4-2-4 16,0-5-3-16,0-4-2 15,6 1 0-15,-1-11-1 16,4 1 0-16,5-14 0 15,0-3 0-15,-2-3 0 0,-7-4-1 16,-8 8-1-16,-6 5 0 16,-12 6-1-16,4 7 1 15,-11 3-1-15,-6 3 2 16,-3 6-2-16,-5 1 0 16,-3 5 1-16,-1 1-1 15,-7 6 0-15,-3 3 2 16,-5 7-1-16,-4 4 1 15,-1 4 0-15,-5 1 0 0,0 4 0 16,-5 4-2-16,1 0 0 16,-4 1 0-16,-9-9 0 15,0-4 1-15,-4-8 1 16,4-1 1-16,3-5 1 16,1-4-1-16,-2-8 4 15,1-4 1-15,-1-8 1 16,-2-6 1-16,-3-5-4 15,1 0-2-15,-2 0-5 16,5 3-1-16,8-2-1 16,3-3-2-16,14-10 0 15,1-7-1-15,12-3 0 16,4-5 1-16,4-8 1 16,6 4-1-16,0-6 2 15,3 6 1-15,1 6-1 0,0-1 0 16,4 4 0-1,5 0 0-15,6-2-1 0,-1 0 0 16,7 1 0-16,-1 4-1 16,-1 2-3-16,4 0-1 15,-1 9-1-15,-3 1 3 16,-3 11 2-16,-5 3 2 16,-3 4 1-16,2 5 0 0,-7 1 0 15,-1 2 0-15,-3 4 0 16,-7-6 0-16,-3 4 2 15,-5 0 0-15,-12-4 1 16,-2 6-2-16,-13 9-1 16,-4 6 1-16,-7 13-1 15,-6-1 1-15,-2 9-1 16,0 4 0-16,4 2 0 16,-2 4 0-16,2 8 0 15,9 9 0-15,-7 5 0 16,3 8 0-16,2-11 1 15,-6-4 0-15,14-6 0 16,7-6 1-16,17-1-1 16,6-6 1-16,19-1 0 15,2-7-1-15,12-5 1 16,2-3-2-16,-9-11 2 16,8 0-1-16,-6-7 0 0,2-1 1 15,7-7 1-15,-4-3 1 16,-2-1-1-16,1 1 1 15,-3 1-1-15,-3-2 0 16,-3 0 0-16,-2-2 0 16,-3 2 2-16,3-3 1 15,-7-2 1-15,-7-8 2 16,1-3 1-16,-4 2-1 16,3-4-2-16,5 4-1 0,-3 2-3 15,-3-2-1-15,-2 6-1 16,3 3 0-16,-6 4 0 15,2 2 0-15,1 2-1 16,-2 1 1-16,1 2 0 16,-1 1 0-16,-3 1-1 15,-3-1 1-15,0 0 1 16,0-3-1-16,-1 0 1 16,-1 6 0-16,-11 19-1 15,-24 32 0-15,6-21 0 16,-2 1 0-16,-7 1 0 15,1 0-1-15,2-1 0 16,-3-3 0-16,5-1 0 16,0-1 2-16,5-2-1 15,-5-3 0-15,2-5 0 0,-2-3 1 16,5-9 0-16,1-5 0 16,-3-11 0-16,1-7 0 15,-11-15-1-15,2-6 1 16,1-11-2-16,0-7-2 15,13-5-6-15,-2-4-2 16,10-10-6-16,11 4-3 16,13-8 0-16,13 1 4 15,17 4-12-15,9 3-4 0,2 0-8 16,5 1-3-16,-1 5 13 16,-10 2 7-16,3 17 9 15,-6 7 3-15,-4 13 4 16,5 4 1-16,-5 1 4 15,1 5 0-15,2 0 1 16,-4 3 0-16,-6 1 1 16,-3-3-1-16,-9 3 1 15,0 6 1-15,-17-2 1 16,-9 2 0-16,-10 2 1 16,-7 3-3-16,-3 10 0 15,-10 7 0-15,-7 12-1 16,-5 5 0-16,0 10 0 15,4 6 0-15,4 14-1 16,0 2 1-16,-1 3 0 16,3 3 5-16,7-10 7 0,6-2 3 15,19-4 0-15,8-4-1 16,14-6-4-16,8-2 1 16,17-8 7-16,4-1 3 15,3-9 2-15,1-4-1 16,-8-2-2-16,3-8-1 15,2-4 1-15,-2-3 1 16,1-12-3-16,-4-5-2 16,1-4-5-16,0-4-3 0,3-1-2 15,-6 0 1-15,4-2-14 16,-2-2-22-16,-10-8-42 16,8 0-9-16,-3-8-552 15,5-3 458-15</inkml:trace>
  <inkml:trace contextRef="#ctx0" brushRef="#br0" timeOffset="-74165.07">21942 15896 676 0,'-11'7'355'16,"-6"-2"-73"-16,-26 25-41 16,35-29-64-16,4-1-24 15,7-1-32-15,5-1-11 16,10-2-16-16,14 4-7 15,6 0-32-15,5 1-15 0,2 3-21 16,-9-3-7-16,5-1-5 16,-1-5-1-16,3-6 2 15,0-3 2-15,-3 1 1 16,-3-1 2-16,-6 3-1 16,-2 3-1-16,-4 3-4 15,-5 3-1-15,-7 2 4 16,-1-2 0-16,-12 2 5 15,-3 3 2-15,-12-1-2 16,-8 3-2-16,-11 1-3 16,-4-1-1-16,-11 3-3 15,-5-4-1-15,-4 3-1 16,2-2 0-16,-3 2-2 16,3 5 0-16,2 0-1 15,1 2 0-15,18 4-1 16,4-5 0-16,17-1 3 0,5-4 5 15,8-10 7 1,10 2 2-16,14-4 4 0,9 0-1 16,23-2-2-16,7 0 0 15,5-6-2-15,2-3-3 16,-5-2-2-16,-1-4-1 16,6 1-3-16,1-1 0 15,-1 0-2-15,-12-1 2 16,-14 3-2-16,-9 4 1 15,-19 4-1-15,1 7 0 0,-14 5 4 16,-11 2 1-16,-9 11 0 16,-13 3 0-16,-26 2-5 15,-8 5-1-15,-17 2 0 16,-1-1-1-16,4 1 0 16,6 1 0-16,-3-4-1 15,3 1-1-15,14 1-1 16,8-6 1-16,31-1 3 15,9-3 1-15,17-6 3 16,12 1 5-16,24-6 10 16,12-4 8-16,13-2 5 15,-1-7-4-15,-10-3-9 16,-2 3-9-16,-12 1-14 16,-4-4-22-16,-7 3 35 15,-6-4-164-15,-9-14 113 16</inkml:trace>
  <inkml:trace contextRef="#ctx0" brushRef="#br0" timeOffset="-56587.11">21707 16459 583 0,'-10'0'327'0,"3"2"-55"15,-4-3-49-15,5 1-57 16,-1 0-21-16,-3 0-27 15,6 7-11-15,-4-2-14 16,-1-1-6-16,9 0-9 16,-5-4-5-16,5 0-23 15,0-1-10-15,0-1-20 16,0 1-5-16,0 0-3 16,0 0 3-16,3-8 6 15,3-2 5-15,18 1 8 16,29-32-2-16,-16 28-5 15,1-2-4-15,0 2-13 16,6 1-4-16,2 2 3 16,-5-1 2-16,2 0 10 15,-3-1 4-15,0-4 2 16,5 3 1-16,1-4-4 0,6 2-2 16,6 3-4-16,5 4-3 15,1-1-5-15,-3 1 1 16,-13 0-4-16,-3 0-1 15,-9 4 0-15,-2-3 0 16,4-1-1-16,-3 2 0 16,4-2 0-16,-2-1 1 15,1-1 2-15,3 0 0 0,-1 3 0 16,-2 6-1-16,-9 0-2 16,-7-1-1-16,-12 3-1 15,-2 0 0-15,-3 4 2 16,-1 3-1-16,1-4-1 15,-2-1-1-15,2 0-18 16,-5-2-19-16,0-1-54 16,0 0-37-16,0 0-99 15,0 0 137-15</inkml:trace>
  <inkml:trace contextRef="#ctx0" brushRef="#br0" timeOffset="-25820.94">23422 17398 713 0,'-19'-1'322'0,"4"-3"-134"16,-1-3-30-16,-2 6-22 16,2 2-16-16,-6 7-35 15,-4 5-23-15,-8 8-38 16,-8 4-9-16,-8 5-11 15,-4 8 6-15,-3-1 30 16,-4-1 15-16,-7 0 24 16,6-8 0-16,0-5-23 15,9-4-8-15,6-7-11 16,-2 3-4-16,6-6 0 16,-8 3-5-16,-12 5-7 15,-10 1 2-15,-11 4-2 0,1 6 0 16,7-6 0-16,-2-1-4 15,-10-3-7-15,-2-6-1 16,-5-6-5-16,7 1-1 16,4-5-2-16,-4-1 1 15,-8 1-1-15,-2-5 1 16,5 4 0-16,0-3 0 0,-10 2 10 16,-3 1 4-1,-7-1 8-15,-9 1 4 0,11 1-4 16,-2-2-4-16,-3-3-8 15,10 3-2-15,-16 1-7 16,0 3 0-16,-2 0 1 16,-1 3 0-16,4-5 2 15,0-2 1-15,1 0-1 16,1-5-2-16,1-3-2 16,-7 2-1-16,3-2 0 15,-3 4 0-15,4 5-1 16,0 4 6-16,2 7 18 15,5 0 6-15,-10 4 7 16,4-6-6-16,-3-1-15 16,3-3-4-16,6-6-7 15,-1 5-1-15,3-5-4 16,-6-2 1-16,3 6 0 16,2-3 0-16,1 10 0 0,2 3-1 15,-3 8 1-15,1 3 0 16,-8-1 0-16,4 0 2 15,11-6-1-15,-6 2 0 16,4 3 0-16,0 1-2 16,9 0 0-16,10 2 0 15,-1-3 1-15,5-4-1 0,-1 3 1 16,5-2 0-16,18 2-1 16,3 6 0-16,8-2 0 15,-7 2 0-15,-2 7 0 16,1-1 0-16,1 0 1 15,8 2-1-15,9-21-3 16,6-4-1-16,11-4-17 16,-6-3-20-16,16 8-79 15,-7-1-52-15,10-11-125 16,11-9 175-16</inkml:trace>
  <inkml:trace contextRef="#ctx0" brushRef="#br0" timeOffset="-25177.01">15464 18086 615 0,'1'-12'363'16,"2"4"-96"-16,-3 5-58 15,0-6-35-15,-3 18-75 16,-8-7-28-16,2 9-23 15,-7-1-9-15,-5-8-4 16,1 10 2-16,-11-2 4 16,3 3 2-16,-9 4 2 15,-4 6 2-15,3 8 1 16,-2 4 0-16,3 2-12 16,-3 2-6-16,1-1-14 15,-1-1-5-15,9 2-7 16,5 0-3-16,2-3 7 15,3-3 12-15,-4-12 26 16,6 3 16-16,3-10 14 0,3 0 1 16,8 4-18-16,1-13-8 15,6 7-13 1,4-3-11-16,6-1-4 0,2 5-3 16,7-9 4-16,-2 2 4 15,1 0 11-15,6-3 6 16,7 7 12-16,9 2-3 15,12-6-13-15,4-1-9 16,10 2-23-16,-1-5-4 0,-3 9-3 16,-8 3 0-16,-16-3 3 15,2 4-15-15,-2 2-47 16,-1-3-34-16,1-1 318 16,3-2-198-16</inkml:trace>
  <inkml:trace contextRef="#ctx0" brushRef="#br0" timeOffset="11199.99">21492 16656 1052 0,'-9'-9'499'15,"3"0"-224"-15,8 14-92 0,7 8-29 16,-3 22-47-16,3 14-16 15,-1 29-20-15,-4 13-15 16,2 20-23-16,-1 11-8 16,-8 1-9-16,2-3-5 15,2-25-16-15,-2-8-17 16,10-22-43-16,2-13-31 16,-8-14-121-16,13-12 139 15</inkml:trace>
  <inkml:trace contextRef="#ctx0" brushRef="#br0" timeOffset="11603.84">22171 16780 919 0,'-6'-7'494'16,"2"2"-145"-16,-10 6-107 15,6 5-39-15,-9 8-64 16,-14 4-21-16,-14 8-31 0,-20 5-12 16,-17 5-15-16,1 6-1 15,2 9 0-15,8 1 1 16,9 4-3-1,1-2-6-15,17-4-7 0,7-3-1 16,21-3-3-16,15-4-6 16,20-5-9-16,8-1-6 15,15-5-11-15,5 4-3 16,-3-9-3-16,3 2 0 0,-2-12-9 16,-2-7-24-1,3-2-74-15,0-9-55 0,6-2-58 16,1-5 119-16</inkml:trace>
  <inkml:trace contextRef="#ctx0" brushRef="#br0" timeOffset="11908.89">22593 17074 1225 0,'-10'7'555'16,"-17"-6"-239"-16,-18 13-153 15,-4 11-19-15,-12 7-31 16,5 6-21-16,12 3-30 16,11-8-23-16,14-4-23 15,8-4-7-15,11-9-5 16,5-2 3-16,8-2 18 0,2 4 13 16,-1 8 27-16,-1 4 10 15,-9 11 1-15,1 5-5 16,-10 5-22-16,-3 5-13 15,-2-2-18-15,-4-2-8 16,2-12 3-16,0-8-11 16,2-20-58-16,1-8 275 15,9-16-185-15</inkml:trace>
  <inkml:trace contextRef="#ctx0" brushRef="#br0" timeOffset="12177.18">22798 16459 1102 0,'-19'34'573'16,"-9"6"-149"-16,-10 13-181 16,0 14-21-16,0 9-42 15,5 4-24-15,16 7-48 16,8-5-29-16,9-13-42 15,9 1-9-15,6-12-12 16,0-2-3-16,12-2-7 16,-2-11-3-16,1-8 8 15,4-8-20-15,0-11-2 16,3-9-110-16,1-15 79 0</inkml:trace>
  <inkml:trace contextRef="#ctx0" brushRef="#br0" timeOffset="12732.54">23091 16723 1309 0,'-19'35'542'0,"9"11"-322"15,7 7-10-15,1 6-42 16,2 3-33-16,4-2-50 15,0-2-28-15,8-11-35 16,0-6-8-16,0-14-11 16,3-11-3-16,-8-16-2 15,4-2 1-15,-1-14 2 16,0-7 3-16,4-10 0 16,0-11 0-16,2-12-1 15,-1-4 0-15,1 5-1 16,-1 2 4-16,-4 20 8 15,-1 10 9-15,-3 24 16 0,-1 20 3 16,-4 26-2-16,-2 12-4 16,-1 8-9-16,-5-3-3 15,5-10-5-15,1-7-6 16,7-16-11-16,4-12-4 16,3-21-2-16,3-13 1 15,2-19 5-15,-2-5 4 16,2-11 5-16,-1-3 0 15,0-1 6-15,2 4 4 0,2 11 17 16,-5 12 11-16,-4 20 19 16,-4 11 7-16,-8 22 1 15,5 11-9-15,-5 18-23 16,2 3-13-16,0 1-20 16,-3-4-2-16,8-9-33 15,-4-5-27-15,2-9-54 16,10-6 227-16,2-14-111 15</inkml:trace>
  <inkml:trace contextRef="#ctx0" brushRef="#br0" timeOffset="13015.83">23725 16384 1547 0,'10'-3'654'15,"1"3"-376"-15,3 7-30 16,6 8-87-16,4 10-43 16,7 20-59-16,3 7-17 15,4 11-7-15,-2-1 1 16,-7 3 3-16,-9 4-1 16,-9 9-9-16,-4 4-4 15,-8-4-7-15,-4 0-3 16,-12-3-2-16,-7-6-1 15,-20-2-26-15,-11-14-23 0,-4-19 18 16,-3-15 196-16,15-28-132 16</inkml:trace>
  <inkml:trace contextRef="#ctx0" brushRef="#br0" timeOffset="14677.68">11511 16774 1304 0,'0'17'543'0,"-9"6"-330"15,15 24-43-15,4 14 14 0,-6 29-51 16,5 20-11-16,-1 24-12 16,11 4-32-16,-4 7-8 15,-1-7-28-15,7-15-27 16,-10-8-3-16,3-20 0 15,2-10 1-15,-3-19-114 16,-8-7 9-16,7-23 10 16,5-9-46-16,-2-20 125 15</inkml:trace>
  <inkml:trace contextRef="#ctx0" brushRef="#br0" timeOffset="15005.09">12078 17124 1095 0,'15'-11'520'0,"-7"3"-220"0,-3 12-125 16,-5 6-22-16,-10 10-32 15,-2 14-6-15,-15 10 4 16,-5 11-12-16,-18 11-14 15,-6 5-7-15,-2-3-12 16,2-5-3-16,16-9-9 16,7-4-5-16,10 0-17 15,7-1-8-15,7-4-18 16,6-5-8-16,4-8 1 16,8-2-2-16,11-7-1 15,3-7 1-15,13-7-1 16,6-4 0-16,13-7 14 15,2-5-14-15,9-7-34 0,-5-7 72 16,-5-5-49-16</inkml:trace>
  <inkml:trace contextRef="#ctx0" brushRef="#br0" timeOffset="15281.8">12429 17580 871 0,'27'-18'509'15,"-15"18"-38"-15,-16 1-78 16,-15 18-122-16,-8 3-48 15,-23 17-93-15,0 9-27 0,3 0-41 16,9 3-7-16,50-31-46 63,-5-10-4-63,-4-5 4 0,0 1-8 0,54 31 21 15,15-9 5-15,9 2 12 16,-50-5-2-16,-19-2 0 15,-12 2-5-15,-10 7-14 0,-2-5-17 16,-19-1-35-16,-3-4-25 16,-4-8 135-16,3-5-73 15</inkml:trace>
  <inkml:trace contextRef="#ctx0" brushRef="#br0" timeOffset="15621.83">12601 18101 1674 0,'31'-34'1730'0,"6"-10"-1039"16,-57 96-691-16,60-41 0 16,0-15 0-16,-2-10 0 31,0-6 0-31</inkml:trace>
  <inkml:trace contextRef="#ctx0" brushRef="#br0" timeOffset="15916.5">13044 17329 1013 0,'-16'21'466'16,"18"10"-185"-16,-7 1-68 16,5 6-64-16,4 0-21 15,-3-1-50-15,3 6-17 0,-4-8-33 16,-2-3-10-16,-1-5-8 15,3-8-3-15,-2-1-16 16,2 1-9-16,1-3-20 16,1 0-21-16,5-3-9 15,2-2 38-15</inkml:trace>
  <inkml:trace contextRef="#ctx0" brushRef="#br0" timeOffset="16278.98">13052 16811 1306 0,'-24'-11'617'15,"3"11"-243"-15,0 9-88 16,-23 25-93-16,1 19-27 16,-11 28-32-16,0 15-10 15,17 25-27-15,5 5-9 16,17 5-26-16,4-5-8 16,13-15-22-16,9-8-9 0,12-16-14 15,9-9-3-15,12-17-4 16,3-12 0-16,7-17-5 15,-3-10-14-15,-3-16-44 16,-1-5-28-16,2-8-61 16,0-3 30-16,0-16 71 15</inkml:trace>
  <inkml:trace contextRef="#ctx0" brushRef="#br0" timeOffset="16608.74">13202 16821 1517 0,'-7'5'644'15,"7"18"-347"-15,4 9-62 16,-1 24-60-16,1 10-35 16,2 18-51-16,-1 10-20 0,6 13-26 15,0 0-7 1,2-8-14-16,6 0-7 0,-1-14-5 16,-3 1 6-16,-5-13-29 15,-4-7-25-15,-5-18-89 16,0-10-69-16,5-8 121 15</inkml:trace>
  <inkml:trace contextRef="#ctx0" brushRef="#br0" timeOffset="16996.66">13795 17087 906 0,'12'-13'454'0,"-16"4"-124"0,-8 3-36 16,-11 6-48-16,-3 6-26 16,-13 11-51-16,-8 6-19 15,-3 15-46-15,-3 5-15 16,7 8-28-16,3 9-4 15,5 3-4-15,1-2-2 16,6-6 0-16,7-10 1 0,10-12 7 16,9-5 1-1,9 0-7-15,12 2-6 0,10 2-18 16,-1 0-9-16,3-6-7 16,-5-4-6-16,1-9-3 15,-1-3 1-15,5-9-30 16,-2 0-25-16,4-2-53 15,5 0 50-15,7 5 22 16</inkml:trace>
  <inkml:trace contextRef="#ctx0" brushRef="#br0" timeOffset="17295.71">14125 17492 1358 0,'-21'9'576'15,"-6"5"-284"-15,-14 5-198 16,-4 7-33-16,-7 11 13 16,-6-1 9-16,11 1 33 0,7-9 2 15,18-12-32-15,15-5-20 16,15-9-27-16,7-2-7 16,15-4-3-16,7 6 1 15,5 5 1-15,1 5 6 16,-12 9 19-16,-6-4 2 15,-9 17-3-15,-4 1-8 16,-5 0-23-16,-11 7-4 0,-7-14-30 16,-5 1-17-16,-5-11-55 15,-3-7 30-15,-12-13 26 16</inkml:trace>
  <inkml:trace contextRef="#ctx0" brushRef="#br0" timeOffset="17621.61">14531 16852 1385 0,'-22'-12'631'0,"-13"9"-276"0,-6 9-70 16,-13 18-83-16,-11 12-42 16,2 31-47-16,-2 6-18 15,14 23-22-15,9 1-10 16,21-2-27-16,10 2-13 16,19-17-21-16,6-11-2 15,9-4 0-15,7-10-19 16,11-8-36-16,6-8-19 15,12-20 242-15,7-8-144 0</inkml:trace>
  <inkml:trace contextRef="#ctx0" brushRef="#br0" timeOffset="18268.71">14605 17214 710 0,'-13'-12'476'0,"4"7"51"0,4 5-229 15,3 3-120-15,-2 6-7 16,3 17-16-16,2 8-19 15,7 16-28-15,3 3-18 16,2 3-33-16,3-2-14 16,-4-11-25-16,-3-8-7 15,0-13-5-15,0-6-1 16,0-9-3-16,1-3 0 16,1-9 0-16,-3-9 0 15,1-6 0-15,-1-8 0 0,-3-8 0 16,3-3-1-16,-1-10 1 15,0 3 0-15,1 1-1 16,0 8 0-16,-1 14 1 16,1 8 2-16,0 20 6 15,5 10 1-15,-1 15 2 16,1 9-2-16,-6 5-5 16,-4-1 0-16,1-6-2 15,2-9-2-15,11-13 0 16,2-14-2-16,-1-12 4 15,-6-9 1-15,-4-10 3 16,1 3 1-16,-2-9-3 16,-1 3-4-16,1 1 22 15,-6 1 11-15,1 9 20 16,2 10 9-16,-1 8-14 16,-1 13-7-16,4 14-17 15,-1 8-6-15,2 14-9 16,3 0-4-16,-1-2-1 0,-6-11-3 15,7-11-29-15,0-9-18 16,5-11 202-16,6 2-159 16,-7-16 50-16</inkml:trace>
  <inkml:trace contextRef="#ctx0" brushRef="#br0" timeOffset="18611.83">15013 16971 1512 0,'-6'-13'629'0,"1"2"-365"15,5-1-57-15,0 4-30 16,0 2-34-16,7 4-34 16,2 4-12-16,10 8-27 15,7 7-12-15,3 14-20 16,2 5-10-16,1 14-14 15,0 8-1-15,-3 10 6 16,5 10-4-16,-9 7-2 16,-1 1 1-16,-13-5 1 15,-7-5 3-15,-10-5 4 16,-14-6 4-16,-7-6-36 0,-8-10-22 16,1-23-67-16,3-8-38 15,8-27-86-15,5-12-41 16,6-21 510-16,6-6-246 15</inkml:trace>
  <inkml:trace contextRef="#ctx0" brushRef="#br0" timeOffset="18912.52">15254 16566 1288 0,'3'-17'597'0,"-9"10"-252"16,7 11-65-16,8 7-69 15,3 4-40-15,12 8-35 16,5 3-16-16,0 14-28 16,3 11-8-16,6 14-22 15,4 10-3-15,6 4 0 16,1-3-3-16,-7 2 1 16,-6 4-3-16,-10 3-16 15,-6 6-5-15,-17-11-12 16,-9-7-6-16,-17-13-1 15,-9-3 1-15,-9-2-17 16,-2-6-16-16,-4-14-42 16,3-10-16-16,20-19-13 15,0-4 181-15,24-5-72 16</inkml:trace>
  <inkml:trace contextRef="#ctx0" brushRef="#br0" timeOffset="19744.08">11055 17853 1208 0,'13'-19'584'0,"9"-3"-223"0,7-4-135 15,-2-1-29-15,5-1-77 16,0 1-31-16,-3 0-57 16,-3-2-14-16,0 7-7 15,-2 1 22-15,-7 8-50 16,0 6-40-16,-8 9 343 15,-4 9-254-15</inkml:trace>
  <inkml:trace contextRef="#ctx0" brushRef="#br0" timeOffset="19909.4">11140 18113 1127 0,'-9'26'565'0,"11"-12"-169"16,11-8-113-16,2-9-136 15,2-6-33-15,9-9-62 0,3 2-16 16,-1-9-32-16,-1-2-32 16,-6 2 370-16,-5 3-269 15</inkml:trace>
  <inkml:trace contextRef="#ctx0" brushRef="#br0" timeOffset="20744.74">9894 18303 780 0,'-12'-26'371'0,"5"1"-125"0,2 4-24 15,1 3-6-15,2 4-17 16,0 7-29-16,0 0-13 16,2 13-35-16,2 5-11 15,-2 13-27-15,9 5-13 16,5 19-22-16,1 9-10 16,14 18-10-16,-6-3-8 15,5-8-9-15,2-13-2 0,-4-19-2 16,-3-8-2-16,-9-11-1 15,-4-2-2-15,-3-13 3 16,3-5 2-16,-3-19 2 16,2-6 1-16,-2-26-1 15,-6-12-4-15,4-19-1 16,-4-11 0-16,5 9-4 16,1 6 3-16,0 25 7 15,4 16 3-15,-1 17 9 16,0 16 2-16,-4 16-3 15,5 7-2-15,5 16-4 16,2 2-5-16,7 12-5 16,0 9-1-16,-5 2-2 15,1 3 1-15,-1-7 1 16,0-12-1-16,-2-19-1 16,-2-8-1-16,-3-14 2 15,1-8 1-15,3-15 4 16,0-11 2-16,5-19-1 0,5-3-1 15,-1-7 0-15,3 2 5 16,-1 15 10-16,-3 5 3 16,-2 28 3-16,-1 11-1 15,-1 18-2-15,1 10 0 16,1 17-3-16,1 3-5 0,1 7-9 16,1 8-3-16,-1-8 11 15,3-1-16-15,0-6-30 16,2-8 19-16,0-10-569 15,7-6 429-15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7" units="cm"/>
          <inkml:channel name="Y" type="integer" max="17402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2" units="1/cm"/>
          <inkml:channelProperty channel="Y" name="resolution" value="1000.1149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09T16:29:16.692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11314 9267 932 0,'-8'6'424'16,"6"25"-212"-16,0 14-43 16,2 14 11-16,1 22-35 15,0 5-15-15,4 9-5 16,0 10-16-16,-4 7-22 15,1 9-11-15,-2 2-33 0,-5-6-13 16,2-11-13-16,-3-12-3 16,3-9-4-16,0-15-2 15,3-23-31-15,0-6-24 16,1-31-120-16,5-7-76 16,5-25 150-16</inkml:trace>
  <inkml:trace contextRef="#ctx0" brushRef="#br0" timeOffset="447.85">11716 9584 578 0,'-1'-3'293'0,"1"-2"-65"16,0 2-35-16,-1 2-33 16,0 0-8-16,0 0-11 15,0 0 0-15,-7 0 1 16,-15 4-2-16,-39 21-15 16,24 2-15-16,-17 15-23 15,-10 7-8-15,5 12-12 0,-5 0 0 16,15 0 1-16,10-7-1 15,3-5-7-15,13-1 1 16,12-6-10-16,1-1-4 16,17-7-3-16,2-5-8 15,11-1-2-15,8-6-3 16,5-1-6-16,3-2-5 16,10-6-5-16,1 1-5 0,9-2-2 15,-5-5 0-15,2 2-7 16,-4 0-15-16,-4 2-70 15,1 3-39-15,-5-3-128 16,1 5-109-16,-7 0 236 16</inkml:trace>
  <inkml:trace contextRef="#ctx0" brushRef="#br0" timeOffset="778.41">12019 10528 688 0,'18'22'442'16,"-9"-6"-10"-16,2-4-146 15,-5-10-18-15,6-9-57 16,3-11-34-16,0-20-56 16,5-7-28-16,-7-20-21 15,4-6-9-15,-6-15-17 16,1-8-7-16,2-8-12 0,-4-1-3 16,4 14 1-16,-2 11 5 15,-3 31 5-15,-1 15 4 16,0 23 8-16,-6 14-1 15,-2 19-11-15,1 12-6 16,-4 18-14-16,4 6-3 16,4 13-4-16,4 3-3 15,6 6-1-15,1-5 0 16,5-8-13-16,-3-7-33 0,0-9-48 16,-3-4-44-16,-6-17-89 15,-7-10-23-15,-13-15 150 16</inkml:trace>
  <inkml:trace contextRef="#ctx0" brushRef="#br0" timeOffset="927.35">12109 10415 898 0,'-29'-9'437'0,"20"7"-129"16,15 1-35-16,20-3-49 16,7-5-14-16,14-8-74 15,0-12-27-15,14 0-59 16,5-5-15-16,2-6-52 15,4 1-36-15,-7-17 36 16</inkml:trace>
  <inkml:trace contextRef="#ctx0" brushRef="#br0" timeOffset="1152.15">12639 9555 1337 0,'23'11'606'0,"6"-5"-323"15,1-8-130-15,2-5-49 0,6-8-81 16,8-3-10-16,12-8 5 16,0-1-24-16,-3-2-127 15,-8-1 263-15,-11-1-143 16</inkml:trace>
  <inkml:trace contextRef="#ctx0" brushRef="#br0" timeOffset="1330.8">12871 9192 1310 0,'-24'42'559'0,"-6"5"-290"15,3 9-37-15,8 12-58 16,3-3-45-16,8 4-75 15,2-6-27-15,12-4-19 16,0-2-3-16,12-15-40 16,2-3-29-16,6-15 39 15</inkml:trace>
  <inkml:trace contextRef="#ctx0" brushRef="#br0" timeOffset="1654.41">13489 8892 1218 0,'-29'-23'575'0,"-15"30"-235"15,-8 17-48-15,-21 35-58 16,3 28-39-16,7 30-47 15,6 13-22-15,17 11-42 16,-1-3-16-16,21-11-16 16,6-5-5-16,14-17-15 15,12-8-6-15,9-14-13 16,8-8-5-16,10-24-5 16,4-13-17-16,6-18-49 15,9-13-29-15,15-11 250 16,12-16-146-16</inkml:trace>
  <inkml:trace contextRef="#ctx0" brushRef="#br0" timeOffset="2607.62">13696 8802 299 0,'4'28'291'16,"1"1"39"-16,4 23-14 16,-1 11-14-16,-2 32-66 15,1 15-17-15,-5 28-51 0,-2 9-26 16,-3 5-33-16,-3 4-27 15,0-10-38-15,3-7-14 16,-1-17-12-16,3-11-7 16,1-25-6-16,0-17-9 15,5-31-84-15,-2-23-40 16,6-28 73-16</inkml:trace>
  <inkml:trace contextRef="#ctx0" brushRef="#br0" timeOffset="3161.47">14341 9139 378 0,'7'5'311'0,"-4"3"23"16,-4 5-33-16,-2 3-27 15,-9 8-47-15,-6 2-25 16,-8 4-38-16,-6 5-11 16,-7 4-23-16,-3 4-14 15,-6 5-44-15,1 5-18 16,-4 7-23-16,-2 6 6 0,-6 2 22 16,-9 1 13-1,5-6 9-15,4 1-6 0,18-8-16 16,16-7-12-16,18-10-17 15,11-7-6-15,17-9-6 16,11-6 2-16,16-4 2 16,5-4 2-16,7-3-6 15,-2 4-5-15,-3-3-6 16,-1 1-1-16,-5-2-1 16,2-2 2-16,1-4-33 15,-1-1-29-15,4-8-57 16,-3-5 289-16,-2-12-152 15</inkml:trace>
  <inkml:trace contextRef="#ctx0" brushRef="#br0" timeOffset="3381.48">14456 9776 1032 0,'-9'39'489'15,"4"4"-177"-15,2 2-57 16,0 9-48-16,3 6-50 15,-1 0-79-15,3 4-19 16,3-9-39-16,5-2-8 16,11-7-5-16,-5-7 2 15,1-8-29-15,-3-11-19 16,-5-13-70-16,2-7-61 0,0-12 117 16,1-6-3-16</inkml:trace>
  <inkml:trace contextRef="#ctx0" brushRef="#br0" timeOffset="3850.4">14490 9907 463 0,'-9'-37'317'15,"14"9"25"-15,-3 5-123 16,3 6-31-16,2 5-56 16,-7-3-31-16,7 3-53 15,-2 4-11-15,-1-2-2 16,1-2 5-16,6 2 5 15,2 1 5-15,11 5 20 16,4 1 14-16,5 3 3 16,1 1-8-16,-3 10-17 15,-4 5-13-15,-8 17 2 16,-9 0 19-16,-16 11 15 0,-7 4-1 16,-12 1 11-16,1 8-1 15,1-10-17-15,2-6-10 16,11-14-31-16,4-11-18 15,8-10-15-15,9-5-1 16,9-8 3-16,2-2 4 16,5-2 4-16,-1 1 3 15,-3 4 6-15,2 5 3 16,-7 7 4-16,-5 5 3 0,-7 8 2 16,-8 4-1-16,-6 8-1 15,-5 0-5-15,-6-2-10 16,-2 5-5-16,-6-7-5 15,-2 4-1-15,1-8-6 16,-2-11-23-16,3-11-38 16,0-10-43-16,4-9 88 15,2-10-737-15,12-24 575 16</inkml:trace>
  <inkml:trace contextRef="#ctx0" brushRef="#br0" timeOffset="4087.44">14667 9313 1126 0,'35'-15'564'0,"10"4"-164"16,3 4-267-16,-1 0-54 15,-5-2-59-15,-3-1-9 16,-1-7 2-16,-1-6-21 16,4-5 209-16,-3-5-152 0</inkml:trace>
  <inkml:trace contextRef="#ctx0" brushRef="#br0" timeOffset="4545.75">15926 8649 1296 0,'-10'-27'553'15,"0"17"-333"-15,-9 12 15 16,-25 32-13-16,1 24-36 15,-25 28-36-15,-3 14-16 0,10 35-57 16,7 5-16-16,11 17-11 16,13 3-9-16,9-17-14 15,11-7-8-15,14-26-10 16,2-16-4-16,17-18-3 16,0-15 0-16,10-24-25 15,5-7-28-15,9-19-52 16,5-12-63-16,19-20 105 15</inkml:trace>
  <inkml:trace contextRef="#ctx0" brushRef="#br0" timeOffset="4922.32">16296 8539 975 0,'8'-26'459'15,"-8"19"-166"-15,-2 10-45 0,-7 28-36 16,5 22-35-16,-8 27-58 16,3 19-12-16,5 25-41 15,-5 4-17-15,11 8-23 16,2-3-10-16,3-9-7 16,-1-7-1-16,-6-18 4 15,-1-3 5-15,-1-14-51 16,6-7-56-16,11-19-561 15,4-12 449-15</inkml:trace>
  <inkml:trace contextRef="#ctx0" brushRef="#br0" timeOffset="5259.56">16939 9072 905 0,'-21'0'482'0,"-6"0"-138"15,-5 4-108-15,3 8-25 16,-18 10-40-16,-1 8-13 16,-9 5-9-16,-15 6-11 0,6 13-27 15,-1 0-13-15,3 9-29 16,14 1-15-16,8-3-13 15,4 3-3-15,17-9-8 16,6-3-2-16,24-3-11 16,8-11-8-16,12-6-6 15,9-4-2-15,-1-22-15 16,9-2-25-16,16-18-9 16,-1-13 125-16,32-12-67 15</inkml:trace>
  <inkml:trace contextRef="#ctx0" brushRef="#br0" timeOffset="5557.5">17178 9468 1418 0,'-43'34'589'0,"-21"15"-375"0,-4 2-60 16,13 9-76-16,2-8-13 15,15-10 15-15,15-5 16 16,10-14-3-16,12-1-17 15,18-11-29-15,5-1-8 16,20-6 5-16,6-2 7 16,8 4-1-16,4-2-6 15,-3 6-17-15,-6 4-10 16,-18 6-4-16,-6 5 2 0,-24 8 1 16,-9 4 1-16,-13 5-5 15,-8-3 1-15,-1-6-20 16,2 0-28-16,5-7-73 15,0-5 133-15,5-21-44 16</inkml:trace>
  <inkml:trace contextRef="#ctx0" brushRef="#br0" timeOffset="5925.53">17314 8919 1072 0,'0'2'486'0,"0"2"-274"15,17 10-72-15,-4 4-11 16,8 7-45-16,5 3 8 15,2 10-5-15,5 4-18 16,4 7-5-16,3 6-5 16,2 7-8-16,-3 3-5 15,-3 13-13-15,-8 3-3 16,-10 19-7-16,-7-3-2 0,-7 6-3 16,-4-3-7-16,-9-1-2 15,-4 0-17-15,-11-16-27 16,0-6-17-16,-6-36 53 15,3-6-11-15</inkml:trace>
  <inkml:trace contextRef="#ctx0" brushRef="#br0" timeOffset="6335.73">17808 8823 1084 0,'20'0'473'0,"0"5"-279"16,0 13-36-16,0 7 17 15,2 8-31-15,3 6 2 16,10 19-13-16,0 2-15 16,0 9-20-16,2 3-14 15,-12-3-22-15,0 0-2 16,-8-2-16-16,-8 5-1 0,-7 10 6 16,-6-1-6-16,-13 5-2 15,-1-4-5-15,-5-1-16 16,-3 2-7-16,-1 3-8 15,0-4 0-15,2-8-28 16,3-5-16-16,2-19-54 16,6-3-24-16,11-14 74 15</inkml:trace>
  <inkml:trace contextRef="#ctx0" brushRef="#br0" timeOffset="64307.62">2775 13682 247 0,'-8'-23'193'0,"1"6"40"16,1 5-15-16,1 2-44 16,1 5-30-16,1 14-53 15,1 6-20-15,0 6-24 16,2 5-6-16,7-3-7 15,5-1 2-15,17-6 17 16,8-6 10-16,24-7 11 16,12-3 2-16,15-2-14 15,12-3-10-15,13 5-2 16,8 0-1-16,5 5-10 16,3 3-2-16,3 0-16 15,-1-1-8-15,8-4-4 16,1-5-3-16,6-9 2 15,4-1 2-15,0-7 7 0,3-2 3 16,-5-4 14-16,4-1 4 16,-10-2 6-16,-8 0 2 15,-14 2-13-15,-13 0-5 16,-19 10-13-16,-8 5-5 16,-21 6-2-16,-20 1 0 15,-20 2 0-15,-9 0 3 16,-17 2 3-16,0 1 0 15,-14 6 0-15,-17 3-1 0,-26 6-6 16,-14 2-1-16,-17 6-3 16,2 1-1-16,-20-3-1 15,28-8 0 1,42-7-1-16,1 1 0 16,-149 7 0-16,-5-1 0 0,12-6 0 15,58-12 2-15,6-2 2 16,1-4-1-16,0 4 1 15,0 0-2-15,0 2-1 16,0 1-1-16,6 3 0 16,0-3 0-16,12 7 0 15,3-3 0-15,7 0 0 16,6 5-1-16,18-1-1 16,9 2-1-16,16 2-2 15,7 0-1-15,20 2 0 16,-2-2-3-16,23-1-5 15,8 1 0-15,7-7 2 16,18 3 3-16,14-9 9 0,15-1 1 16,29 3 1-16,7-4 0 15,11 3-1-15,1 0-1 16,7-5 0-16,2 4-1 16,12 2 1-16,11-5-1 15,4 7 1-15,7-1-1 0,13 1 12 16,0-1-17-16,14-4-128 15,12 2-56-15,3-12 98 16</inkml:trace>
  <inkml:trace contextRef="#ctx0" brushRef="#br0" timeOffset="75735.8">1265 13817 2168 0,'16'-23'-156'16,"-4"3"76"-16</inkml:trace>
  <inkml:trace contextRef="#ctx0" brushRef="#br0" timeOffset="76142.75">1748 12776 1183 0,'-6'-4'538'16,"-8"5"-245"-16,-2 6-59 15,-9 7-85-15,-7 3-22 16,-10 12-25-16,-1 5-8 0,-13 13-14 15,-10 3 0-15,2 9 5 16,3-1 3-16,7-7 5 16,11-8-8-16,10-8-24 15,2-5-14-15,10-6-20 16,5 0-7-16,11-5-5 16,5 3-2-16,14 2 7 15,7 0 3-15,15-3 5 16,4-4 2-16,14-9-4 15,13-3-5-15,3-1-7 16,-4-4-2-16,-10 6-4 16,-13 5-6-16,-18 9-5 15,-4 3-10-15,-11 12-23 16,-6 0-18-16,-8-3-55 16,2 2-41-16,-11-20-68 0,1-8 95 15,6-10 60-15</inkml:trace>
  <inkml:trace contextRef="#ctx0" brushRef="#br0" timeOffset="76536.85">1275 12776 856 0,'-4'-48'515'0,"-8"24"-6"16,0 13-195-16,-7 15-86 15,-2 16-24-15,-2 26-29 16,4 13-16-16,7 34-41 16,1 10-18-16,-1 3-40 15,1 5-15-15,-2-10-26 16,8-1-8-16,5-5 0 16,8-8-8-16,-1-7-46 15,-1-8-47-15,10-9-112 0,2-6-39 16,11-26 143-16</inkml:trace>
  <inkml:trace contextRef="#ctx0" brushRef="#br0" timeOffset="76886.56">1676 14060 1137 0,'-2'9'495'0,"4"-20"-237"15,6-5-81-15,1-21-7 16,6-12-31-16,0-28-17 16,4-11 8-16,0-6 8 15,-5-1 2-15,-3 13-16 16,-7 3-14-16,-6 12-35 16,-4 12-4-16,2 27-5 15,0 10-10-15,7 22-18 16,1 3-10-16,6 16-15 15,3 12-4-15,6 17-4 16,5 8 0-16,3 3-1 16,6 5 0-16,-4-8 2 15,1 1 0-15,-5-3-65 16,-3-6-23-16,-6-8-97 0,-4-8-53 16,-2-17-159-16,-5-10 239 15</inkml:trace>
  <inkml:trace contextRef="#ctx0" brushRef="#br0" timeOffset="77037.94">1760 13801 1074 0,'-32'-31'558'16,"18"17"-123"-16,8 4-85 15,11 10-91-15,7 3-38 16,13-3-76-16,6 0-24 0,7-5-53 16,10-2-13-16,2-5-63 15,-3-4-48-15,9-9 258 16,2 0-181-16</inkml:trace>
  <inkml:trace contextRef="#ctx0" brushRef="#br0" timeOffset="77276.09">1998 12567 1431 0,'16'0'591'16,"8"-11"-402"-16,8-3-40 16,1 1-53-16,1 4-70 15,-1 5 384-15,3 3-303 16</inkml:trace>
  <inkml:trace contextRef="#ctx0" brushRef="#br0" timeOffset="77566.86">2590 12186 2431 0,'-17'41'153'16,"2"-14"116"-16,-6 15-71 0,-10 37-5 15,-14 25-94-15,17-2-7 32,15-50-22-32,0-1-37 0,-23 166 17 15,5-2-19-15,38-16-15 16,21-96-4-16,22-12-15 15,3-11-20-15,12-21-2 16,8-7 135-16,1-11-90 0</inkml:trace>
  <inkml:trace contextRef="#ctx0" brushRef="#br0" timeOffset="78223.42">6576 12774 3178 0,'2'30'42'0,"0"0"-10"0,12 178-11 15,-30-14-4-15,-52-60 1 16,8-42-10-16,0-20-39 16,2-10-31-16,-5-19-91 15,0-6-41-15,4-12 119 16</inkml:trace>
  <inkml:trace contextRef="#ctx0" brushRef="#br0" timeOffset="78927.66">1790 15181 1015 0,'4'8'507'0,"10"-5"-160"15,8-1-147-15,17-5-137 16,8-1-24-16,10 4-32 15,1 0-46-15,3 15 30 16</inkml:trace>
  <inkml:trace contextRef="#ctx0" brushRef="#br0" timeOffset="79102.31">2265 15533 943 0,'-11'11'568'0,"6"-18"22"16,20 3-391-16,4 4-44 16,13-11-43-16,4 4-42 15,5-11 42-15,9-1-71 0</inkml:trace>
  <inkml:trace contextRef="#ctx0" brushRef="#br0" timeOffset="79401.72">3439 14568 1142 0,'-16'11'529'0,"3"14"-234"15,-1 9-7-15,-3 27-78 16,2 10-36-16,6 20-53 16,6 8-15-16,17 8-29 15,7 7-18-15,7-5-30 16,1-5-7-16,4-10-16 0,-1-11-20 16,3-9-73-16,1-2-53 15,-11-15 400-15,-2-7-238 16</inkml:trace>
  <inkml:trace contextRef="#ctx0" brushRef="#br0" timeOffset="79826.89">4213 14551 1176 0,'-3'3'565'15,"-9"-2"-237"-15,-10 5-109 16,-6 5-25-16,-14 6-43 16,-5 9-12-16,-11 7-24 15,2 8-15-15,-4 18-25 16,-6 3-6-16,7 13-6 15,-1-2 1-15,14-7-10 16,11-4-6-16,13-4-8 16,1 2-2-16,11-1 5 0,9-1 2 15,12-4-4-15,9-7-5 16,14-2-8-16,5-6-4 16,17-8-7-16,3-6-5 15,7-8-6-15,-3-2-2 16,0-3-4-16,2 8-14 15,7-10-39-15,9 2-13 16,2-4-140-16,-5-13 40 16,-6-9 92-16</inkml:trace>
  <inkml:trace contextRef="#ctx0" brushRef="#br0" timeOffset="80020.85">4501 15222 1548 0,'-6'43'603'0,"7"11"-426"16,5 9-22-16,9 1-40 16,6 4-8-16,6 9-20 15,7 5-23-15,17 10-26 16,6 4-24-16,11-14-83 16,-7-12-35-16,-12-24-64 15,-7-14-40-15,-17-19 144 16</inkml:trace>
  <inkml:trace contextRef="#ctx0" brushRef="#br0" timeOffset="80420">4598 15467 797 0,'-23'-13'474'0,"4"-8"-14"15,7 1-237-15,8-4-13 16,12-7-11-16,9-9-7 15,16-8-23-15,9 3-20 0,10 6-56 16,7 12-22-16,-6 19-44 16,-10 8-17-16,-8 22-2 15,-18 12-1-15,-16 17 3 16,-1 12 0-16,-20 0 0 16,10-5-1-16,5-4-2 15,-7-17-1-15,16-12-5 16,-1 2-1-16,8-17 0 15,16 2-2-15,0-10 9 16,4-2 7-16,1-3 24 16,-3 4 20-16,-8 12 24 15,-8 3 8-15,-16 25-6 16,-8 10-15-16,-15 7-29 16,0 3-12-16,-2-14-20 15,-1-10-15-15,5-18-46 16,0-13-19-16,1-28-24 0,-11-11 50 15</inkml:trace>
  <inkml:trace contextRef="#ctx0" brushRef="#br0" timeOffset="80617.97">4869 14776 1370 0,'36'-37'724'0,"-4"9"-116"0,-6 4-437 15,6 9-67-15,0 4-72 16,-3 0-20-16,13 5-5 16,5-5 3-16,10-4-33 15,-1 3-28-15,-4-4 314 16,4 6-221-16</inkml:trace>
  <inkml:trace contextRef="#ctx0" brushRef="#br0" timeOffset="81180.92">6254 14354 1483 0,'-40'-29'665'15,"-4"14"-372"-15,-11 28-75 16,-9 22-24-16,-4 38-65 16,2 19-9-16,8 34-38 15,2 16-22-15,10 4-30 16,15 6-13-16,19-15-13 16,12-9-2-16,30-15 1 15,3-21-14-15,9-14-35 16,9-15-37-16,0-23-78 15,1-9 372-15,2-22-188 16</inkml:trace>
  <inkml:trace contextRef="#ctx0" brushRef="#br0" timeOffset="81429.46">6448 14294 1471 0,'8'21'635'16,"0"29"-343"-16,2 16-49 16,-8 19-95-16,1 6-30 15,1 26-45-15,-2 4-16 16,2 24-18-16,0 8-8 0,1-4-14 16,0-11-3-16,6-19-15 15,4-9-32-15,-2-26-70 16,1-6-19-16,0-29-91 15,-1-18 129-15</inkml:trace>
  <inkml:trace contextRef="#ctx0" brushRef="#br0" timeOffset="81770.74">7241 14600 1023 0,'0'-3'455'0,"-16"13"-190"15,-1 11-12-15,-15 17-44 16,-7 10-10-16,-11 11-41 0,-5 2-21 16,-6 6-10-16,-1-3-1 15,-11-1-15-15,5 3-11 16,1 9-24-16,2 4-12 15,19-2-13-15,4-9-5 16,25-21-8-16,4-9-8 16,15-12-15-16,4-7-5 15,14-6-8-15,8-3-2 16,16-6 0-16,8-2-12 0,14-6-43 16,5 0-30-16,4-9 235 15,11 3-139-15</inkml:trace>
  <inkml:trace contextRef="#ctx0" brushRef="#br0" timeOffset="82071.3">7515 15095 1539 0,'-27'18'669'0,"-13"16"-319"16,-3 6-97-16,-7 10-94 15,3 5-26-15,1-1-64 16,3-6-27-16,13-15-31 15,3-4-3-15,19-14 1 16,8-3 0-16,16-6-2 16,10 1 7-16,13-4 15 0,6 1 10 15,1 4 15-15,-3 3-2 16,-5 5-6-16,-10 5-1 16,-16 10-6-16,-5-1-1 15,-16 10-14-15,-6 7-6 16,-6 0-26-16,-3-3-18 15,5-15-23-15,5-12-4 16,4-31-354-16,3-10 299 16</inkml:trace>
  <inkml:trace contextRef="#ctx0" brushRef="#br0" timeOffset="82376">7575 14304 1326 0,'22'-21'605'0,"-3"16"-268"15,-2 2-39-15,9 9-97 16,1 11-29-16,-3 17-41 16,11 15-6-16,1 19-11 15,2 8-7-15,5 12-14 16,-8 4-7-16,-7 12-14 15,-3 3-11-15,-6 3-23 0,-2 6-10 16,-3-2-14 0,-2-4-4-16,-8-16-3 0,-5-18-4 15,-10-26-16-15,-3-12-25 16,-6-8-8-16,-3-9 113 16,0-20-59-16</inkml:trace>
  <inkml:trace contextRef="#ctx0" brushRef="#br0" timeOffset="96918.73">1992 15192 373 0,'-4'4'260'0,"1"0"-11"16,-5-4-48-16,9 1-7 15,9-1-26-15,-5-11-19 16,11 0-38-16,1-2-24 15,-5 1-50-15,1 8-19 16,-1 12-6-16,-9 7 4 0,-1 24 12 16,-3 12 4-16,-8 17-4 15,2 12-7-15,3-4-1 16,9-8 0-16,11-22-4 16,2-20 1-16,14-31-8 15,2-16 1-15,15-25 3 16,5-7-6-16,0-3 22 15,-3 5 12-15,-9 17 5 16,-12 11 8-16,-17 32-13 16,-4 20-3-16,-19 29 8 15,-8 16 5-15,-11 0 8 16,0-8 0-16,10-25-15 16,14-16-7-16,25-21-24 15,9-6-7-15,10-11 8 16,3-1-17-16,-7 3-8 0,1 1 10 15</inkml:trace>
  <inkml:trace contextRef="#ctx0" brushRef="#br0" timeOffset="97797.39">2663 15213 1195 0,'-1'0'520'0,"0"0"-261"15,0-1-25-15,0 0-45 16,1 0-29-16,0 1-34 15,10 3-21-15,12 4-26 16,30 15-12-16,-23-14-30 16,3-2-11-16,4 1-15 15,1-4-3-15,-3-3-4 16,-9-3 0-16,-3-2 0 16,-3-3 0-16,2 0-4 0,0 0-11 15,-9-7-40-15,-1 5-31 16,-3-6-99-16,-3 1-56 15,6 3 147-15</inkml:trace>
  <inkml:trace contextRef="#ctx0" brushRef="#br0" timeOffset="98108.19">2852 15459 1163 0,'-6'22'533'0,"6"-5"-214"16,2-5-20-16,8-5-60 16,4 2-28-16,5-7-47 15,3 4-20-15,-5-6-25 16,-2 0-20-16,-2 0-44 15,-5-1-18-15,3 4-23 16,-1-2-4-16,3 3-14 16,1 0-26-16,-5-3-65 15,3 0-31-15,1 0 306 16,4 0-167-16</inkml:trace>
  <inkml:trace contextRef="#ctx0" brushRef="#br0" timeOffset="99011.52">1900 15259 729 0,'-14'11'366'0,"7"-6"-114"0,3-6-47 16,5-11-46-16,7-2-25 15,3-8-45-15,1 3-15 16,-6-3-48-16,2 5-10 15,-6 7-3-15,5 6 9 16,-12 12 11-16,-6 9 3 16,-6 14 0-16,-8 5-8 0,8 6-4 15,0-7 2-15,9-10-2 16,5-9-2-16,11-16-8 16,13-9-2-16,18-23-2 15,5-13 1-15,9-13 19 16,-2-5 19-16,-1 12 11 15,-3 9 2-15,-12 22-20 16,-9 16-18-16,-19 27-4 16,-9 13 0-16,-19 26 2 15,-9 3 0-15,-5 7-10 16,0-3-3-16,12-14-5 16,12-10-3-16,11-26-3 15,8-14-1-15,12-21 3 16,3-13 0-16,12-13 6 15,5-4-1-15,6 6 0 16,-3 6 2-16,-12 18 2 0,-5 14 5 16,-21 22 8-16,-10 14 1 15,-16 24 0-15,-10 3-3 16,0-4-10-16,8-8-3 16,15-23-7-16,10-14-2 15,19-15 0-15,4-8 2 16,18-6 1-16,5 2 2 15,0 4-1-15,1 7-1 0,-15 16 2 16,-13 11 3-16,-12 24 7 16,-7 12 3-16,-7 7 1 15,-1-1-4-15,1-18-3 16,1-8 2-16,3-16-39 16,9-7 7-16,19-11 8 15</inkml:trace>
  <inkml:trace contextRef="#ctx0" brushRef="#br0" timeOffset="103922.9">1230 14777 991 0,'-12'-28'431'0,"0"3"-224"15,0 12-19-15,-1 13-21 16,0 24-22-16,2 41-19 15,3 20 2-15,4 37-13 16,1 12 1-16,7 9-9 0,4-3-15 16,2-17-34-16,4-9-18 15,-1-17-25-15,-1-4-3 16,3-4-1-16,-2-11 2 16,-3-21-8-16,-2-7-16 15,-4-19-56-15,0-9-45 16,1-8-112-16,2-13-312 15,-1-9 366-15</inkml:trace>
  <inkml:trace contextRef="#ctx0" brushRef="#br0" timeOffset="104519.33">1871 14869 774 0,'0'-10'407'15,"-6"1"-121"-15,3 2-88 16,-4 5-16-16,-2 6-40 0,-4 8-10 15,-6 13-18-15,-5 8-9 16,-6 17-9-16,-5 6-14 16,-8 9-28-16,2 4-10 15,-4 1-21-15,-2-2-1 16,-2 1 11-16,-1-3 8 16,3-8 10-16,7-5 4 15,10-12 2-15,4-5-1 16,8-13 3-16,4-3 2 0,8-2-6 15,-1-10-2-15,3 0-5 16,0-1-5-16,0-4-3 16,2 5-3-16,-3 0-2 15,1 2 0-15,-3-5-2 16,0 1-3-16,0-2-8 16,4 1-5-16,3 6-7 15,7 4-3-15,6 0-4 16,-1 0-1-16,14 5-2 15,4-2 0-15,12 5 0 16,10 0 0-16,-2 2 0 16,-1 2 0-16,-7-2 2 15,-2-2 0-15,-3-2 1 16,-1-1 7-16,-3-3-49 16,-2 4-22-16,1-1-84 15,1 2-25-15,6 20 108 0</inkml:trace>
  <inkml:trace contextRef="#ctx0" brushRef="#br0" timeOffset="104974.51">2026 15929 1090 0,'-6'-1'488'0,"1"1"-220"16,5 8-46-16,1 15-30 0,4 8-27 15,5 17-37-15,-1 5-20 16,3 7-42-16,3 6-20 15,2 3-27-15,2-2-7 16,3-8 6-16,-2-9-24 16,-1-19-56-16,0-6-538 15,-1-24 423-15</inkml:trace>
  <inkml:trace contextRef="#ctx0" brushRef="#br0" timeOffset="105431.13">2148 16209 811 0,'-13'-11'418'0,"5"5"-109"16,1-4-80-16,-1-12-57 15,6 0-21-15,5-6-23 16,3-5-16-16,10 5-29 15,-2-2-12-15,2 6-28 16,0 5-8-16,1 11-12 16,2 10-14-16,1 16-6 15,1 8 1-15,-3 13 4 16,-7 1 1-16,-7 4 1 0,-4-5-2 16,0-7-2-16,1-4-1 15,4-20-3-15,4-2-1 16,6-10 2-16,1-8-1 15,8 5 3-15,0-1 3 16,-6 3 7-16,-3 7 4 16,-4 8 33-16,1 5 21 15,-4 13 29-15,-6 0 8 0,-8 4-21 16,-10-2-19-16,-9-2-31 16,-3-1-11-16,-1-5-9 15,-1 0 3-15,7-12-37 16,0-6-30-16,6-5 42 15,2-9 187-15,8-5-131 16</inkml:trace>
  <inkml:trace contextRef="#ctx0" brushRef="#br0" timeOffset="106360.66">2788 15279 435 0,'3'-24'310'16,"-2"4"-5"-16,-1 6-86 16,-1 6-31-16,-6 9-66 15,-3 7-18-15,-4 12-36 16,-3 3-2-16,-1 12 8 16,-1 4 3-16,1 3 9 15,2 2 0-15,4-10-24 16,3-5-16-16,8-14-26 15,2-9-9-15,7-13 7 0,3-10 8 16,4-16 12-16,6-9 7 16,5-10-1-16,5-1-3 15,2 4-5-15,-3 12 2 16,-6 20-7-16,-5 12-1 16,-10 21-1-16,-8 10-5 15,1 19-4-15,-6 10-1 16,-9 7-7-16,5 2-3 15,-1-14-4-15,8-10-1 16,13-22-2-16,3-16-2 16,7-15-1-16,2-14 1 0,-3-19 3 15,0-4 2-15,1-4 2 16,-7 8 7-16,1 16 6 16,-5 11 0-16,-10 17 10 15,1 8-4-15,-11 16-4 16,-3 6 0-16,-4 12-7 15,-2-3-4-15,9-2-5 16,3-4-2-16,4-18-3 16,2-10 0-16,13-13 1 15,-6-12 0-15,10-12 3 16,5 3-2-16,-4-1-1 16,5 9 0-16,-2 21 0 15,-8 6 2-15,-8 28 7 16,-3 11 2-16,-9 15 3 15,-3 6-3-15,-1-7-3 0,0-10-3 16,6-14-3-16,4-10-1 16,6-13-5-16,2-4-16 15,2-4-7-15,5 0 285 16,7 7-203-16</inkml:trace>
  <inkml:trace contextRef="#ctx0" brushRef="#br0" timeOffset="123570.08">2096 16170 485 0,'-14'-21'309'16,"6"5"-7"-16,-3-2-38 15,-1 2-41-15,9 15-30 16,4 6-47-16,1 9-23 16,7 17-41-16,-2 1-11 15,-2 13-14-15,1 2-6 16,5 6-20-16,1 2-8 16,3-1-12-16,6-2-2 15,-7-5 1-15,-3-3-9 0,-1-6-34 16,-4-6-22-16,0-11-53 15,-1-4-37-15,0-11-136 16,0-4 181-16</inkml:trace>
  <inkml:trace contextRef="#ctx0" brushRef="#br0" timeOffset="124196.86">2127 16202 670 0,'-15'-22'347'0,"0"0"-97"16,3 4-39-16,4 5-60 0,1 3-31 16,6 6-32-16,0-7-13 15,0 0-18-15,1-2-4 16,2-7-13-16,3 2-5 15,8-3-7-15,1-7-1 16,2 3 5-16,4 2 2 16,-1 7 1-16,4 6-1 15,3 10-9-15,-1 4-4 16,1 11-7-16,0 5-2 0,-3 11 0 16,-3-1 1-16,-6-1 0 15,-3 0 0-15,-5 2 0 16,-6-2 0-16,-7 7 1 15,-5-2-1-15,-7-5 0 16,1 5-1-16,-4-12 0 16,4-2 1-16,5-11-2 15,1-6-1-15,10-3-9 16,2-2-3-16,9-5-4 16,3 1 0-16,4-9 4 15,3 3 2-15,-2-1 0 16,5 6 1-16,-2 7 2 15,1 3 0-15,1 14 7 16,-4 2 9-16,-3 14 19 16,-7 4 13-16,-10 4 9 15,-6-1-7-15,-4-2-16 16,-2 4-11-16,-7-7-3 0,-5-4 1 16,-9-7 5-16,-2-12 0 15,1-9-10-15,6-4-5 16,10-3-11-16,5-1 13 15,7-1-49-15,5 5-46 16,4 1-14-16,7-3 30 16</inkml:trace>
  <inkml:trace contextRef="#ctx0" brushRef="#br0" timeOffset="131202.79">2185 14783 867 0,'-15'-8'471'0,"5"8"-130"15,-1-6-30-15,4-1-100 16,2-2-42-16,5-3-37 16,4 0-12-16,9-7-33 15,7 6-16-15,11-2-28 0,6 2-11 16,24 13-17-16,-3-10-3 16,5 0-5-16,-11-3-2 15,-11-4-1-15,-1 5-1 16,-6 8-1-16,4 1-4 15,-11 3-27-15,-4 2-23 16,-6-5-67-16,-4 3-10 16,0-1 75-16</inkml:trace>
  <inkml:trace contextRef="#ctx0" brushRef="#br0" timeOffset="131436.85">2508 14368 1108 0,'5'39'519'0,"1"16"-220"16,-6 10-42-16,-8 10-96 15,-1 0-48-15,3 1-63 16,0-7-24-16,4-7-22 15,9-2-19-15,1-18 403 16,11-4-298-16</inkml:trace>
  <inkml:trace contextRef="#ctx0" brushRef="#br0" timeOffset="133352.78">3300 14573 413 0,'-8'-33'273'0,"-9"1"21"15,1-1-34-15,2 3-54 16,-2-1-15-16,5 7-23 16,-1 3-6-16,3 8 13 15,2 10-13-15,-6 14-44 16,2 12-20-16,-7 20-53 15,-5 10-10-15,-3 17-4 16,-1 12 0-16,-3 19 9 16,6 12 4-16,1 16 16 15,3 5 12-15,17 11 2 0,4-5 3 16,12-4-3-16,4-3-10 16,6-17-13-16,3-4-11 15,9-20-19-15,2-11-6 16,-1-18-8-16,4-10 0 15,0-11-1-15,0-7 0 16,3-7-3-16,4 2-14 16,-8-6-59-16,2-1-72 15,6-3-346-15,0-2 323 0</inkml:trace>
  <inkml:trace contextRef="#ctx0" brushRef="#br0" timeOffset="134191.74">7982 14098 582 0,'0'-12'335'0,"-2"7"-37"16,0 2-40-16,0 3-59 0,1 0-39 15,1 0-58-15,0 0-24 16,0 0-25-16,0 2 5 16,2 22 4-16,47 35-1 15,-7-2 1-15,9 11-10 16,5 24-11-16,3 11 0 15,-8 6-6-15,-5 7 0 16,-4-2 14-16,-6 0 5 16,-8-1 17-16,-9 0 7 0,-20 4 12 15,-11 1 2-15,-22 9-5 16,-11 4-7-16,-8 2-21 16,-3 1-12-16,-6-14-20 15,1-14-7-15,13-28-4 16,4-17-24-16,21-27-76 15,7-12-50-15,7-21 43 16,8-2 25-16</inkml:trace>
  <inkml:trace contextRef="#ctx0" brushRef="#br0" timeOffset="149154.92">913 9421 1004 0,'-1'-5'429'16,"0"-8"-277"-16,12 6-24 0,2-1-26 15,16 3-50-15,5 0-15 16,13-1-11-16,10-3-2 15,19-5-7-15,20-2-5 16,27-7-3-16,10-1-2 16,24-7-5-16,3-4-7 15,10 1 10-15,8-4 11 16,0 11 12-16,0 8 11 0,-7 15-15 16,-10 7-3-16,-18 13 4 15,-7 3 7-15,-25 2 13 16,-12 0-3-16,-29-1-7 15,-16-1-4-15,-22 1 5 16,-13-5 17-16,-19-4 12 16,-10 0 1-16,-23-6-8 15,0 9-18-15,-27-8-13 16,-9 7-5-16,-22-4-5 16,-12-6 0-16,1 3 0 15,-6-6 1-15,-6 0-4 16,-3 3-1-16,-1 2-8 15,-12-5 0-15,-8 3-2 16,-5 1-1-16,-18 1 0 16,8 12 0-16,8 0 2 15,-9-1 0-15,4 13-1 0,6-5-1 16,-3 4-1-16,7 4-1 16,17 4 0-16,14-1-1 15,26-1 1-15,13-4-1 16,32-12 1-16,7-6-1 15,24-10-9-15,12-2-1 16,22-10-1-16,11-7-1 16,25-10 10-16,19-2 1 15,27-2 1-15,16 0 1 16,16 6 0-16,14 2-1 0,11 0 1 16,4-1 0-16,17 0-4 15,-8-6-1-15,13 5 0 16,1 1-1-16,-4-4 6 15,1 3 1-15,-19 0 1 16,-2 0 0-16,-19 4 0 16,-7 3 0-16,-25 2 0 15,-10 3 1-15,-24 4 0 16,-16 2 2-16,-25 0 1 16,-13 3 2-16,-24-1 4 15,-6 3 2-15,-27 3 0 16,-13 3 0-16,-27 3-4 15,-14 5-2-15,-11 2-3 16,-13 1-1-16,-18 3 0 16,-8-6-1-16,-22 4-1 0,-8-1 1 15,-3 3-1-15,-18 2 0 16,-3 3 2-16,1 2-1 16,-14-4 2-16,19 3-1 15,-1-5 0-15,-1-3-1 16,15-3-1-16,-5-2 0 15,17 1-2-15,9-3 2 16,16 3 6-16,8-3 0 16,17-6 3-16,12 0-1 0,26-3-3 15,17-4-2-15,18-4-2 16,7-4-1-16,6-1-2 16,9 0-1-16,10 4-5 15,5 1-4-15,22 5-1 16,3 1 0-16,20 2 3 15,12 1 2-15,23 4 1 16,4 2 0-16,21 1 2 16,7-1 2-16,15-3 1 15,11-4 2-15,17-3-1 16,4-4-1-16,8-2-1 16,17 3 1-16,0-7 0 15,3 2 0-15,0-4-1 16,-15 1-1-16,-6 4 1 15,-4 1-1-15,-20 4 3 16,-12 2-1-16,-16 1 2 16,-9 4-1-16,-29-2 0 0,-12 0 1 15,-25-1 1-15,-11 1 0 16,-12-1 3-16,-5 2 0 16,-12 1 3-16,-9-4 1 15,-9 3-2-15,-6-1 0 16,-15 0-2-16,-10 3-1 15,-25 4 0-15,-9 3-1 16,-25 4-1-16,-5 1-1 0,-19-2 1 16,-10 3-1-16,-3-3 1 15,-10 0 0-15,-9 2-2 16,6-2 1-16,-16 0 1 16,-2 2-2-16,15-3 0 15,-11 2 0-15,3 6-3 16,14 1 0-16,3 1 0 15,12-1 1-15,28-8 0 16,9-6 1-16,27-10 0 16,15-7 1-16,25-9 0 15,4-4 0-15,20-2-1 16,7 1-3-16,10 2-5 16,11 5 0-16,19 2 0 15,9 0 1-15,22 4 3 16,19 0-1-16,18 2 1 15,10 1 1-15,17-2 3 16,4 2 0-16,12 2-1 0,3-5-2 16,10 4-2-16,0-2 2 15,13 1 0-15,0 5 3 16,-9 0-1-16,4 3 0 16,-15 3 0-16,-3 0 0 15,-6 4 1-15,-14-4 0 16,-9 4 0-16,-4-2 0 15,-13-1 0-15,3 3 1 0,-14-4 0 16,-8 2 0-16,-16-5 0 16,-13 0 1-16,-14-1 1 15,-8-1 0-15,-17 0 3 16,-10-1 3-16,-14 3 4 16,-11 2 0-16,-23 2 0 15,-8 0-3-15,-21 5-5 16,-12 1-1-16,-18 2-2 15,-18-1 0-15,-3-1 0 16,-8-3 2-16,-12 1-3 16,0 2 1-16,-18-1 1 15,-4 3-2-15,4-2 1 16,-9-2 1-16,-5 3-1 16,5-4-2-16,-8-1 2 15,3 2 0-15,16-6-1 16,-6-2 1-16,10 1-2 15,6-2 0-15,10 1 0 16,2 0 0-16,15 0-1 0,9 1 1 16,15 0 0-16,16-1 0 15,16-1 0-15,4-2-1 16,14-2-2-16,8-1 0 16,21 1-19-16,13-2-21 15,17-2-66-15,16 1-26 0,22-1 78 16</inkml:trace>
  <inkml:trace contextRef="#ctx0" brushRef="#br0" timeOffset="166471.04">1514 9326 707 0,'-22'15'394'16,"-2"2"-126"-16,2-7-49 15,7 8-34-15,-1-6-62 16,9 0-17-16,0 2-10 16,1-1-1-16,7 1-8 15,3-5-6-15,15-4-14 16,1-5-9-16,8-7-16 15,2-3-4-15,2-7-8 16,-1 0-2-16,1-4-3 16,-4-5-3-16,4-2-1 15,3-4-2-15,9-2-3 16,5-4-1-16,7-5-6 16,4-4-1-16,-4-1-3 0,-4-5-1 15,-4 0-1-15,-1-3 0 16,-5-10 0-16,-4 4 5 15,-9-5 17-15,-6-4 6 16,-1 4 5-16,-3-5-1 16,-2 0-14-16,-2 4-3 15,-10-6-3-15,-4 1-2 16,-2 5 2-16,-7-5 0 0,-5 7 4 16,-5 4 5-16,-6 6 8 15,-2 5 0-15,-6 5-3 16,-6 1-6-16,-8 2-12 15,2 1-3-15,-3 1-4 16,-9 4-1-16,-6 3-1 16,-7 2 0-16,-5 10-2 15,7 1-1-15,3 11-2 16,1 7 0-16,-6 12-2 16,-3 8-1-16,-5 22 0 15,-3 4-1-15,5 13 3 16,5 11-1-16,-3 1 3 15,0 4 0-15,-5 7 2 16,0 3 0-16,6 8-1 16,6 3 1-16,12 1-3 15,-7-4 0-15,6 1 0 16,0-2 0-16,8 9 2 0,9-1-1 16,17 2-1-16,6-1 0 15,14-4-3-15,7 2 1 16,15-7 0-16,4-5 1 15,13-9 1-15,4-4 1 16,4-3 1-16,-2-4 0 16,-1-11 1-16,2 0 0 15,-6-10 0-15,5-2 0 0,-2-4 1 16,-2-6 0-16,10-5 1 16,-4-9 0-16,6-8-1 15,-7-7 0-15,5-9 0 16,1-4 0-16,-1-11 1 15,10-7 1-15,6-6-1 16,13 0 0-16,1-17 0 16,3-1 1-16,-2-21 1 15,-3-10 0-15,10 3-1 16,3 3-2-16,-11 1 1 16,-7 0-1-16,-15 0 1 15,-7-2 0-15,-11 8 0 16,-5 6 1-16,-14 8 0 15,-4-2 0-15,-10-3 0 16,-1-1-2-16,-3-12-1 16,-2 2 0-16,-1-5-1 0,-2 4-1 15,-6-1 2-15,-1 4-1 16,-6 4-4-16,-1 2-1 16,-4 6-1-16,-5 1 0 15,-3 6 3-15,-5-4 2 16,-1 5 2-16,-6-1-1 15,5 6 0-15,-1 10 1 16,-10 5-1-16,3 8 1 16,-14 11-1-16,6 4 0 0,-3 9-2 15,2 4-1-15,-4 3 2 16,-1 2 0-16,-8 2 0 16,0 0 0-16,-1 8 0 15,-3 2-1-15,6 8-2 16,-3 5-3-16,-6 12-1 15,-6 9 0-15,-7 15 2 16,1 14 1-16,2 10 2 16,5 7 2-16,0 8-1 15,-1-4-1-15,13 4-2 16,7-2-1-16,18-5 0 16,14 3 1-16,14-3 0 15,2-1 1-15,7 0-1 16,2-4 1-16,-1-3 2 15,2-5 0-15,5-1 2 0,-2-10 1 16,6-7-1-16,1-5-1 16,4-14 1-16,7 3-2 15,6-6 1-15,3-4 0 16,10-1 0-16,5-3 1 16,-3-8 1-16,5-2 1 15,-3-15 1-15,-3-8 0 16,7-10 1-16,4-9 1 15,11-11 0-15,13-5 1 0,8-10 1 16,-2-4 1-16,-3-7-1 16,-7-9-1-16,7-3 0 15,8-9-1-15,-5-18 1 16,5-1-1-16,-4-19 1 16,1 5-2-16,16 4 0 15,-10 0-2-15,1 12-1 16,-9-4 1-16,-22 16 0 15,2 9 1-15,-16 7 0 16,-4-1 1-16,-2-4 1 16,-6-6 0-16,-13-4 2 15,-1 1 1-15,-21-5 3 16,-8-1 0-16,-11-6 1 16,-11-2-2-16,-6-1-3 15,-4 7-2-15,2 8 2 16,-2 10 1-16,4 14 1 0,-1 0 1 15,-4 12-4-15,7 0-1 16,-8 2-3-16,2 2-1 16,-11 4 1-16,-5 2 0 15,1 8 0-15,-3 8 1 16,14 9-2-16,-6 3 0 16,8 12-1-16,0 6-1 15,-22 5 2-15,2 5-1 0,-13 6 0 16,-4 3 0-1,12 6-1-15,1 8 0 0,-6 11 0 16,-9 5 0-16,-8 21 1 16,-3 4 0-16,-4 9 1 15,4 6-1-15,-9 1 1 16,2 0 0-16,14-4 0 16,8-7-1-16,32-15-2 15,10-3 0-15,14-3-2 16,8-1 0-16,3-6-1 15,10-3 0-15,2-10 0 16,11-2 1-16,2-1 2 16,5-3 0-16,7 3 1 15,-4-2-1-15,15 4 1 16,-4-9 0-16,10 1 1 16,4-4 1-16,11-6 0 15,0 0 0-15,-2-11 0 16,-6-3 0-16,-5-11 1 0,3-4-1 15,2-10 0-15,11-1-1 16,9-12 1-16,6-1 0 16,6-7 0-16,-1-8 1 15,-4-5 0-15,-5-8 0 16,13-5 1-16,2-5-1 16,-6-14 0-16,1-3 1 0,-12-9-1 15,-4-2 0-15,5 2 1 16,-2-2-1-16,-11-7 1 15,-3-1 0-15,-13 1-1 16,-9 7 0-16,-4-1 0 16,-6 4 0-16,-4-6 0 15,-4-1 0-15,1 5-1 16,-3 4 1-16,-5 11 0 16,-1 5 1-16,-10 4 0 15,2 0-1-15,-4 0 2 16,-3-2-2-16,1 5 2 15,-5-2 0-15,-4 3 1 16,-4 0 0-16,-7 2 1 16,-9 0-1-16,0 15 0 15,0 5 0-15,-6 12-2 16,6 5-1-16,-6 1 0 16,0-1 0-16,6 0-1 15,2 8 1-15,0-1 0 16,-1 4 0-16,-3 0 0 0,-3-1 0 15,-15 2 0-15,-6 6 0 16,-15 7 0-16,-5 9-1 16,2 7-1-16,2 5 0 15,-1 8-1-15,-2-3 1 16,-1 11 0-16,-1-2 0 16,15 9 0-16,3 0 0 15,14 7-2-15,2 4 0 0,5 0 0 16,4 4-1-16,-2-2 2 15,6 4 0-15,2 3 0 16,7 3 1-16,4 0 1 16,1 1-1-16,4 6 1 15,-1 1 0-15,-1 8 0 16,-1-5 0-16,0 0 0 16,3-3 0-16,6 87-2 15,17-93 0 1,7-3 0-16,8-12-1 15,3-8-1-15,9-15-2 16,6-11-1-16,13-10 1 16,5-7 0-16,10-7 2 15,1-4 1-15,1-3 1 16,-2-3 1-16,5-6 1 0,12 0 0 16,2-8 1-16,6-4 1 15,-1-7 1-15,-11-3 0 16,4-8-1-16,3 1-1 15,-9-7 3-15,0-3-9 16,-11-8-51-16,-9-7-45 16,-2 0-90-16,-2-3 15 15,-9 13 100-15</inkml:trace>
  <inkml:trace contextRef="#ctx0" brushRef="#br0" timeOffset="189026.17">8310 17051 1144 0,'-7'-10'178'0,"3"4"182"0,3 6-115 16,-3-1-10-16,4 3-43 16,0-2 4-16,0 3-33 15,1 27-36-15,5 76-10 16,6-11-31-16,0 13-9 15,7 28-21-15,0 5-14 0,-3 7-19 16,2-1-6-16,-2-14-6 16,-2-9-2-16,-2-13-1 15,-1-6-4-15,-1-26-22 16,-2-16-18-16,-3-27-46 16,-1-12-23-16,-2-19-101 15,2-5-100-15,0-12 198 16</inkml:trace>
  <inkml:trace contextRef="#ctx0" brushRef="#br0" timeOffset="189665.01">9261 17298 624 0,'13'-23'305'16,"-1"4"-46"-16,0 2-51 15,-5 5 16-15,-2 4 7 16,0 8-20-16,-4 3-11 16,-7 7-39-16,-2 5-15 15,-10 6-36-15,-6 2-14 16,-5 6-34-16,-2 3-14 0,-17 3-12 15,-12 2 0-15,-10 3 2 16,-5-2 2-16,4-2-6 16,10 1-3-16,12 8-8 15,10 2-4-15,5 9 0 16,-4-1 0-16,-5-5-1 16,-2 0 0-16,4-9 0 15,11 1 5-15,9-14 15 16,3-5 5-16,6-6-3 15,3 2-4-15,3 8-13 16,1-3-4-16,-1 14-1 16,2-3 0-16,1 7 4 15,1-1 1-15,6-6 0 16,6-8-3-16,10-10-2 16,9-1-1-16,22-9 5 0,6-1 1 15,13-9 6-15,1-2 1 16,3-7-1-16,-1 0-2 15,8 6-9-15,2 5-3 16,-12 12-6-16,-4 7-1 16,-13 6 0-16,-5 2 0 15,0 0-2-15,2-4 1 16,-4 7-12-16,2-5-20 16,5-6-53-16,3 8-37 15,-4-6-79-15,1 7-29 0,-3 9-321 16,-2-2 362-16</inkml:trace>
  <inkml:trace contextRef="#ctx0" brushRef="#br0" timeOffset="191062.36">11676 16753 1362 0,'-31'-62'556'0,"14"13"-386"16,1 7-7-16,3 16-99 15,7 22 16-15,-4 38 36 0,1 26 0 16,3 51 5-16,-3 22-12 16,8 47-16-16,1 9-6 15,0 12-18 1,6 6-10-16,-6-22-22 0,1-7-11 16,7-28-14-16,2-21 1 15,8-32-24-15,2-21-26 16,1-33-44-16,-2-14-41 15,-2-29-85-15,2-10-43 0,2-42 155 16</inkml:trace>
  <inkml:trace contextRef="#ctx0" brushRef="#br0" timeOffset="191512.09">12694 16904 917 0,'8'1'446'0,"-7"3"-145"15,-3 3-15-15,-10 5-100 16,-7 6-7-16,-12 8-49 16,-6 3-9-16,-13 11-14 15,-13 2-12-15,-17 3-16 16,-4 1-1-16,-2-3-16 15,3 5-5-15,18 3-10 16,-9 6-9-16,2 9-4 0,-1 6 3 16,-6 12 8-16,10 4 4 15,11-1-2-15,9-5 0 16,15-18-5-16,9-8 0 16,19-21-1-16,6 1-8 15,20-11-10-15,11-2-5 16,16-2-5-16,7-6 0 0,16 3-4 15,10-1-2-15,2 7-3 16,-6-1 1-16,-11 6 0 16,-9-4 1-16,-10-3-13 15,3-4-27-15,-2-8-71 16,1-1-50-16,2-11-86 16,-1-5-40-16,-3-10 180 15</inkml:trace>
  <inkml:trace contextRef="#ctx0" brushRef="#br0" timeOffset="191732.19">12625 17817 930 0,'10'-1'506'16,"-8"2"-137"-16,4 19-111 16,-1 6-29-16,2 23-57 15,-1 7-16-15,1 13-33 0,0 11-20 16,1 2-35-16,4 1-24 15,2-8-28-15,-1-10-5 16,5-14-26-16,-3-16-18 16,2-22-64-16,0-3-62 15,-1-27-3-15,-3-11 80 16</inkml:trace>
  <inkml:trace contextRef="#ctx0" brushRef="#br0" timeOffset="192154.93">12620 18005 1192 0,'-16'-6'531'0,"5"-8"-248"15,3-1-77-15,3-14-61 16,3-5-20-16,5-7-24 16,11-5-11-16,11 1-30 15,3 6-18-15,9 12-29 16,2 11-7-16,3 18 0 15,4 12 0-15,2 20 8 16,-5 8 7-16,-12 13 12 16,-14 4 4-16,-20 4 0 15,-5 0-5-15,-2-13-13 16,2-10-5-16,8-18-9 16,3-13-2-16,9-13 1 15,4-4-1-15,7-4 3 0,-5 0 2 16,3 5 10-16,-3 5 5 15,-3 6 8-15,-1 11 4 16,-7 15 9-16,-7 13 4 16,-10 13 1-16,-1 3-4 15,-18 0-18-15,4-11-8 16,-20-7-5-16,-6-11-10 16,1-25-69-16,-3-11-23 0,18-30 98 15,6-11-759-15,18-6 594 16</inkml:trace>
  <inkml:trace contextRef="#ctx0" brushRef="#br0" timeOffset="192396.17">13119 17019 942 0,'17'-3'569'0,"15"-7"5"16,1 1-268-16,4-4-167 15,2 3-17-15,1-2-50 0,1 1-25 16,-9-5-29-16,1-3 0 16,-4 1-18-16,-7-6-24 15,9 3 17-15</inkml:trace>
  <inkml:trace contextRef="#ctx0" brushRef="#br0" timeOffset="192620.69">13566 16373 1707 0,'-16'42'729'0,"8"23"-398"16,-1 8-105-16,-7 19-99 15,1 6-45-15,2 5-54 16,4-1-8-16,5-11-11 16,4-4 2-16,3-15-23 15,1-9-20-15,17-13 170 16,8-12-803-16,6-22 539 16</inkml:trace>
  <inkml:trace contextRef="#ctx0" brushRef="#br0" timeOffset="193423.42">13233 17041 475 0,'-18'-1'262'0,"5"-5"-6"16,1-2-202-16,7 2-42 15,5 5-13-15,0 2 25 16,0-1 61-16,0 0 43 15,0 0 101-15,0 0 23 16,0 0 20-16,0-1-25 16,3-1-83-16,4-1-45 15,3-16-75-15,30-22-12 0,-24 29-7 16,5 2 1-16,6 10 7 16,5 0 2-16,12 5 12 15,4 1 6-15,2-4-3 16,0-1-8-16,-5-3-18 15,-1 0-9-15,-4-3-7 16,-5 0 0-16,-10 0 0 16,-8 0 8-16,-7 2 17 15,-4-4 5-15,-4-1 6 16,-2 0-8-16,-3-2-16 16,-1 3-7-16,-2 3-12 15,0 1-27-15,-1-1-64 16,0 2-40-16,1 0-548 15,0 0 476-15</inkml:trace>
  <inkml:trace contextRef="#ctx0" brushRef="#br0" timeOffset="194605.65">13591 16610 1082 0,'4'-12'459'0,"-2"3"-249"15,-3 9-56-15,1 7-7 0,-4 10-28 16,-3 5-35-16,-3 14-31 16,1 10-13-16,6 24-24 15,1 6-5-15,1 5-5 16,-2-8-1-16,-5-14 1 15,1-11-1-15,-5-20 2 16,6-9 0-16,-5-17-2 16,2-6 13-16,1-20 23 15,-9-10 8-15,4-14 10 16,-5-10-8-16,0-12-15 16,3-7-1-16,9-6 3 15,7 9 1-15,19 16-1 16,5 12-2-16,4 24-10 15,-1 4 0-15,0 24-7 0,2 11-1 16,-1 22-1-16,1 14-1 16,-7 10-1-16,-2 10-1 15,-13 0-2-15,-7 2 1 16,-9-8-2-16,-11-14 1 16,-5-12-2-16,-1-11 1 15,0-21-5-15,0-9-4 0,-3-21-4 16,-1-17-4-16,-5-20 2 15,5-8 0-15,8-7 2 16,13 0 2-16,15 11 2 16,5 8 4-16,16 20 3 15,-3 5 2-15,4 20-1 16,4 11 0-16,-5 15 2 16,0 18 0-16,-8 19 3 15,-2 14 0-15,-11 10-2 16,-8 1 0-16,-10 1-3 15,-8-6 0-15,-3-12-3 16,3-5 0-16,-8-27-3 16,-2-11-2-16,-6-21-6 15,-9-17-2-15,-3-26-3 16,1-9 2-16,3-17 3 16,11-7 1-16,19-4 0 15,11-3 1-15,20 0 2 16,12 13 5-16,14 10 7 0,5 14 4 15,0 20 0-15,-6 9 1 16,-11 24-4-16,-3 10 0 16,-7 34 2-16,-8 10 0 15,-9 28-2-15,-8 8-1 16,-11 4-2-16,-5 0-2 16,-9-8-1-16,-3-9-1 15,-7-21-3-15,-3-13-2 0,2-32-8 16,2-14-4-16,3-25-4 15,4-18 1-15,5-23 5 16,4-11 4-16,13-19 2 16,10-1 1-16,14 1 1 15,10 1 2-15,18 21 6 16,2 9-1-16,9 28 3 16,-4 13-2-16,-9 27-1 15,-5 15 1-15,-12 28 1 16,-5 15 1-16,-9 21-1 15,-7 11 0-15,-14 0-2 16,-4 3 0-16,-7-10-1 16,-6-10-1-16,7-18-1 15,3-20-2-15,-1-24-4 16,9-15-5-16,-8-29-3 16,-6-14 0-16,-3-28 3 15,-1 0 3-15,19-6 1 16,10 7 1-16,22 17-1 0,2 3 2 15,-3 22 1-15,2 12 5 16,-3 17-29-16,2 9-23 16,0 11-51-16,-8-3-44 15,0 10 354-15,3 5-187 16</inkml:trace>
  <inkml:trace contextRef="#ctx0" brushRef="#br0" timeOffset="196398.62">11618 17831 943 0,'-81'-53'358'15,"0"-5"-259"-15,8-17-73 16,5 0-17-16,11 13-8 16,5 2-9-16,0 18 48 15,0 7 28-15,-6 10 25 16,-2 2 11-16,-7 7-24 16,-5 5-45-16,-9 15-194 15,-14 10-70-15,-31 35 114 16</inkml:trace>
  <inkml:trace contextRef="#ctx0" brushRef="#br0" timeOffset="197952.17">9875 17837 653 0,'-141'110'389'16,"71"-56"-47"-16,0 1-54 0,-196 127-74 0,10-29-46 15,33-59-44-15,101-88-18 16,29-46-39-16,12-16-12 16,25-38-32-16,22-19-11 15,35-28-9-15,15-10-5 16,29 1-2-16,6 10 0 0,3 24 2 15,-5 20 2-15,-20 34 1 16,-8 20 2-16,-20 44 2 16,-1 26 24-16,-23 49 27 15,-17 24 9-15,-24 40 6 16,-5 11-18-16,15-14-12 16,23-20-9-16,54-59-21 15,40-40-8-15,48-70-13 16,20-27 2-16,50-66 8 15,-15-15 4-15,52-17-2 16,3-2 1-16,-11 48 2 16,4 21-1-16,-68 68-1 15,-14 36-3-15,-54 69 6 16,-20 33 1-16,-22 47 26 16,0 2 3-16,20-28-12 15,20-32-5-15,67-86-25 0,22-36-3 16,57-65 6-16,22-43 3 15,31-33 6-15,13-12 5 16,9 1 0-16,-2 31-2 16,-43 54-6-16,-30 41-9 15,-66 79 1-15,-37 44 0 16,-62 77 41-16,-21 31 29 16,-32 38 27-16,-3-10 5 15,26-41-41-15,17-39-29 0,34-80-30 16,15-28-4-16,30-63-1 15,3-27 5-15,10-38 3 16,12-14 3-16,-17 9-31 16,-8 14-25-16,-40 39-18 15,-33 29-1-15,-49 51 45 16,-24 32 27-16,-59 61 43 16,-30 27 10-16,-32 20 0 15,-27 3-3-15,-4-25-23 16,6-21-11-16,-20-33-16 15,17-17-9-15,-11-29-18 16,-13-7-8-16,13-13-6 16,-17-5 1-16,11 11-14 15,-16 13-7-15,-14 31 14 16,-5 22 5-16,-18 38 32 16,-6 11 17-16,-1 1 14 0,4-13 2 15,19-43 1-15,32-39-6 16,31-48-11-16,26-29-3 15,29-54-6-15,16-10-3 16,37-22 6-16,13 0 4 16,19 11 6-16,-3 14 4 15,-18 28 2-15,-13 20 2 0,-24 47-1 16,-11 24-3-16,-18 49 11 16,-14 18 5-16,-4 21 4 15,6-7 5-15,28-34-19 16,29-27-11-16,39-59-17 15,17-23-4-15,28-37-5 16,9-14 3-16,27-2 9 16,5 4-1-16,22 21-4 15,7 17-6-15,-9 39-3 16,-4 21 0-16,-19 38 8 16,-4 23 8-16,-1 17 5 15,12-5 2-15,23-29-3 16,26-29 1-16,55-67-1 15,18-44 0-15,45-47 2 16,0-21-1-16,16-8 1 16,-1 23-3-16,-16 42-7 15,-10 34-2-15,-62 71-4 16,-21 38 5-16,-50 65 12 0,-18 27 17 16,-17 42 26-16,-3 3 3 15,-10-26-5-15,10-24-17 16,3-63-29-16,7-29-5 15,22-63-1-15,7-22 1 16,19-46 11-16,-4-11-5 16,-12 6-47-16,-21 9-32 0,-33 44-29 15,-16 24 8-15,-42 61 42 16,-19 36 56-16,-36 54 90 16,-26 26 25-16,-15-6 40 15,4-17-18-15,15-56-62 16,28-38-28-16,11-54-31 15,-4-20-18-15,-12-43-42 16,-17-15-13-16,-4-11-67 16,-13 1-13-16,-20 37 29 15,-3 24 13-15,-40 60 63 16,-9 32 29-16,-14 50 47 16,-13 17 18-16,21 12 31 15,4-11 0-15,27-46-35 16,23-25-17-16,32-65-36 15,25-22-7-15,33-31-13 16,7-14-1-16,23 3 4 16,13 2 1-16,14 20 3 0,8 19 1 15,5 32 3-15,3 18 3 16,5 28 5-16,2 13 15 16,11 11 39-16,8-4 9 15,24-16-1-15,14-18-13 16,24-34-39-16,27-20-8 15,8-26 2-15,13-6-7 16,19-3-54-16,-9 12 26 16,31 33 2-16</inkml:trace>
  <inkml:trace contextRef="#ctx0" brushRef="#br0" timeOffset="199668.59">11708 13242 1016 0,'5'16'467'0,"5"11"-194"16,3 9-156-16,6 6-70 15,-2 3-1-15,-1 16 12 16,-3 10-24-16,-10 24-4 16,-4 13 11-16,-10 23 14 15,-7 10 4-15,-10 14-12 16,-2 6-14-16,-7-1-14 15,10-54-4 1,-1 0-6-16,-23 79-1 0,-17 19-8 16,2-26 6-16,5-36 31 15,0 0 11-15,-2-9 30 16,7-3-1-16,-4-7-22 16,2-5-10-16,-4-9-22 15,-6-8-7-15,-3-5-7 16,-3-9-3-16,10-8 0 0,2-11-1 15,-1-12 2-15,-4-4 2 16,-5-9 3-16,-2 0 1 16,-1-2-2-16,4 0-1 15,2 3 0-15,-5-2 1 16,-11-2 6-16,-2 0 2 16,-11-2-1-16,9 0-2 15,-16 1-7-15,4 3-2 0,-16 3 2 16,-4 4 5-16,0 0 9 15,-6 1 2-15,11-6 3 16,-1 1-2-16,8-8-7 16,-1-3-1-16,7-9-5 15,2 0 0-15,20-8 2 16,9-1 1-16,-5 2-1 16,1-5-3-16,-6 5-5 15,2 5-3-15,14-4-1 16,9 5-1-16,2-2-2 15,-2-2 5-15,-3 5 16 16,-2-2 3-16,6 2 6 16,7 1-5-16,11-1-16 15,4-1-4-15,8-1-5 0,5-4-1 16,6-2-2-16,3 4 0 16,-1 5-11-16,3-3-20 15,6-1-65-15,4-6-60 16,17-16-538-16,9 1 481 15</inkml:trace>
  <inkml:trace contextRef="#ctx0" brushRef="#br0" timeOffset="200064.68">7507 17462 850 0,'-14'-14'371'16,"-37"-35"-201"-16,31 39-7 15,-2 11-17-15,1 28-11 16,4 7-13-16,-3 12-10 15,0 3 8-15,7 11 5 16,-3 6 1-16,11 6-2 16,8 3-5-16,9-10-12 0,9-5-12 15,2-5-33-15,-1-10-16 16,4-5-25-16,-1-8-6 16,4-9-9-16,1-1-3 15,4-4 5-15,1-4-4 16,10-7-59-16,1-3-37 15,0-6-108-15,-1-2 460 16,4 2-223-16</inkml:trace>
  <inkml:trace contextRef="#ctx0" brushRef="#br0" timeOffset="201107.33">2570 17421 528 0,'-7'-13'314'0,"1"0"14"15,3 5-53-15,2 9-57 16,-4 7-32-16,1 15-68 16,4 5-17-16,0 24-2 15,0 10-1-15,-1 22-18 0,0 12-13 16,1 1-33-16,2-2-11 15,6-15-15-15,-2-12 0 16,1-13-2-16,-3-7-19 16,4-13-73-16,-4-4-64 15,2-14-61-15,3-8 113 16</inkml:trace>
  <inkml:trace contextRef="#ctx0" brushRef="#br0" timeOffset="201600.69">2989 17341 516 0,'7'-14'328'0,"5"4"3"15,-10 2-72-15,2 6-83 16,-3 2-24-16,-4 2-33 16,2-2-1-16,0 0 2 15,-1 7-9-15,-6 15-25 16,-18 35-10-16,6-22-23 16,-10 9-11-16,-14 10-12 15,-2 7-4-15,-4 15 3 16,-2-2 5-16,16-4 15 0,1-9 1 15,8-21-10-15,6-5-3 16,4-13 0-16,10-2 9 16,5-7 9-16,2-2-1 15,4 0-16-15,0 2-12 16,13 6-8-16,3 2 0 16,7-3-1-16,4-2 0 0,6-7-4 15,4 0-4-15,6 0-3 16,0 0-1-16,-2 2 1 15,-5-2 0-15,-6 6-10 16,-8 2-31-16,-2 2-58 16,0 5-44-16,0-2-46 15,7 1 106-15</inkml:trace>
  <inkml:trace contextRef="#ctx0" brushRef="#br0" timeOffset="209314.63">3316 18127 359 0,'-9'26'317'0,"5"-3"94"16,4 4-53-16,-7-6-84 15,7-2-25-15,5-6-45 16,-5-6-19-16,7-5-31 0,1-9-9 16,-6-10-25-16,11-6-13 15,3-7-34-15,-2 1-15 16,-1-5-18-16,-4-2-7 15,-2-5-6-15,1-2-4 16,5 0-5-16,1 3 3 16,-2-2 8-16,0 3 1 15,-1 6 4-15,-1 1-3 16,3 14-8-16,-4 3-3 0,2 15-6 16,0 3-2-16,-3 6-1 15,1 7-2-15,3 10-2 16,1 1 0-16,3 14-2 15,1-2 1-15,-1 2-1 16,0 10 0-16,-1-1-2 16,2 6 0-16,-1-9 0 15,2-4 0-15,-2-12-1 16,-3-8 0-16,-3-3 1 16,-2-7 2-16,-4-4-20 15,-4 0-17-15,-3-5-41 16,-2 1-37-16,-3-3-53 15,2-4-20-15,-1 0 417 16,1-6-213-16</inkml:trace>
  <inkml:trace contextRef="#ctx0" brushRef="#br0" timeOffset="209530.06">3382 18128 1284 0,'0'-1'560'16,"7"-9"-272"-16,8 1-39 0,10 0-49 15,-1-3-34-15,4-1-66 16,1 3-31-16,0-3-38 16,-3 1 2-16,-5 4-39 15,2-2-12-15,-3-2 10 16</inkml:trace>
  <inkml:trace contextRef="#ctx0" brushRef="#br0" timeOffset="209951.36">3357 17129 849 0,'-13'-2'451'16,"6"-6"-88"-16,3-1-42 0,4-8-47 16,6-4-29-16,12-2-66 15,3-9-27-15,13 10-61 16,3-3-26-16,10 10-30 16,-6 2-12-16,0 1-12 15,-3 3-2-15,-7-8-3 16,4 5-9-16,-2 0-42 15,-3-1-38-15,-6 6-74 16,-4-7 418-16,-18-6-222 16</inkml:trace>
  <inkml:trace contextRef="#ctx0" brushRef="#br0" timeOffset="210138.62">3619 16712 1065 0,'-15'4'555'16,"4"9"-159"-16,5 28-100 15,-2 4-26-15,-1 26-59 16,0 15-29-16,5 17-75 0,1 2-27 16,6-2-41-16,2-18-19 15,5-25-5-15,4-8-20 16,8-12-37-16,5 2-19 16,8-5-476-16,4 3 385 15</inkml:trace>
  <inkml:trace contextRef="#ctx0" brushRef="#br0" timeOffset="212642.85">4524 16733 1203 0,'-18'-6'524'15,"-6"0"-273"-15,-8 23-94 16,-10 17-28-16,-9 25-5 16,0 15-1-16,7 25-9 15,11 15-9-15,17 20-27 16,6 7-16-16,16-4-2 15,5-5-3-15,15-18-13 16,4-16-10-16,15-16-18 0,-2-18-4 16,8-7-5-16,-6-5-2 15,-14-13 0-15,9 2-11 16,-23-22-33-16,9-1-19 16,-2-14-68-16,-3-1 20 15,12 3 61-15</inkml:trace>
  <inkml:trace contextRef="#ctx0" brushRef="#br0" timeOffset="213033.08">4791 17089 1034 0,'0'-22'501'0,"0"6"-180"15,-1 8-35-15,-3 24-65 16,0 11-43-16,-4 31-51 0,2 17-20 15,1 22-17-15,-2 6-7 16,2 5-22-16,1-6-15 16,4-7-24-16,3-4-7 15,6-15-9-15,0-9 1 16,0-16-18-16,0-13-19 16,-1-16-42-16,4-2-31 15,2-14-50-15,3-6 20 16,2-10 80-16</inkml:trace>
  <inkml:trace contextRef="#ctx0" brushRef="#br0" timeOffset="213526.56">5202 17144 489 0,'0'-9'294'0,"2"5"14"16,-3 4-50-16,-4 4-33 16,4-4-8-16,-1 0-42 0,-4 9-20 15,-3 17-28-15,-42 34-9 16,33-26-20-16,-2 5-11 15,-11 4-21-15,-4 2-10 16,-7 4-10-16,-5-4-3 16,3 1 1-16,2-2-1 15,4-3-4-15,6-6-5 16,7-4-2-16,5-2 2 16,8-3 4-16,3-1 1 15,9-2-4-15,6-2-1 0,7-5 0 16,4-5 3-16,7-7 4 15,8-1 1-15,8-6-5 16,3-1-4-16,8 3-11 16,-7-2-6-16,-3 2-8 15,-5 1-1-15,-14 3-1 16,2-1 4-16,-6 3-22 16,-4 1-21-16,3-4-62 15,7 2 20-15,2-3 36 16</inkml:trace>
  <inkml:trace contextRef="#ctx0" brushRef="#br0" timeOffset="214246.97">5361 17756 1341 0,'-4'11'606'0,"0"-6"-249"16,3-5-43-16,1 0-99 16,0 0-29-16,23-1-86 15,48-12-29-15,-24 1-34 16,3 0-11-16,-1 3-13 15,0-4-4-15,-7 1-3 16,-8-2-1-16,4 0-7 16,-8 4-17-16,-6 8-55 15,-2 3-35-15,-9 8-51 16,1 4 27-16,-4 2 82 16</inkml:trace>
  <inkml:trace contextRef="#ctx0" brushRef="#br0" timeOffset="214440.69">5702 17743 1298 0,'-19'32'600'0,"5"11"-249"0,12 2-64 16,-12 10-113-16,5-2-54 15,-3 0-82-15,-4 0-19 16,14-9-19-16,2 1-15 15,8-18 35-15,-2-10-342 16,7-4 247-16</inkml:trace>
  <inkml:trace contextRef="#ctx0" brushRef="#br0" timeOffset="-214712.76">5683 17009 867 0,'13'-7'474'0,"4"4"-59"0,10-1-84 16,2 3-79-16,1 1-41 15,4 2-89-15,1 6-35 16,-6 0-44-16,3 6-15 16,-6-2-11-16,-2-4-13 15,1 2-12-15,-1-4 319 16,-7 5-242-16</inkml:trace>
  <inkml:trace contextRef="#ctx0" brushRef="#br0" timeOffset="-214148.63">6455 16742 815 0,'-16'-14'485'16,"0"5"-22"-16,-5 14-245 16,-1 16-40-16,-8 22-33 15,-5 13-9-15,-4 34-3 16,-3 6-3-16,3 31-14 16,-4-2-11-16,13 3-28 15,9 3-16-15,13-13-25 16,23 8-12-16,3-23-16 15,8-7-2-15,9-29 2 16,-6-21-8-16,13-22-42 16,2-17-26-16,8-10 301 15,2-14-199-15</inkml:trace>
  <inkml:trace contextRef="#ctx0" brushRef="#br0" timeOffset="-213881.32">6911 16800 1056 0,'-12'22'485'0,"-1"6"-228"0,-4 25-69 15,-1 9-7-15,1 24-37 16,3 15-17-16,8 3-44 15,0 5-24-15,6-11-29 16,-2-9-8-16,4-11 3 16,8-9-15-16,6-9-47 15,1-11-31-15,-2-17 367 16,6-7-250-16</inkml:trace>
  <inkml:trace contextRef="#ctx0" brushRef="#br0" timeOffset="-213433.75">7216 16979 703 0,'0'-5'404'15,"-2"9"-39"-15,-3 0-62 16,4-4-76-16,0 0-35 16,-20 17-47-16,-40 43-16 15,27-24-25-15,0 11-8 0,-5 15-13 16,-4 4 0-16,5 11 4 15,3-7 0-15,11-7-14 16,5-6-12-16,7-8-26 16,1-1-8-16,5-9-11 15,9-4-5-15,-9-13-5 16,22 2 0-16,10-9-1 16,-1-2 1-16,19-6-1 15,-13-6 0-15,1-5 1 16,-4-9-15-16,2-1-77 15,2-6 46-15,0-4 3 16</inkml:trace>
  <inkml:trace contextRef="#ctx0" brushRef="#br0" timeOffset="-213100.14">7415 17350 1428 0,'-21'14'569'16,"-10"2"-378"-16,-4 11-35 16,0 2-45-16,7-1-26 15,17-7-30-15,3-9-13 16,13-12-8-16,9-1-3 0,11 2-1 16,8 2 2-16,3 10-2 15,-8-6-2-15,-1 4 10 16,-6 2 7-16,-3 5 18 15,-2 6 8-15,-7 9-4 16,-7 5-9-16,-8 4-20 16,-7 5-10-16,-5-3-14 15,-2-5-1-15,0-11-3 16,0-9-9-16,-4-16-41 16,6-6-23-16,5-11 217 15,10-8-138-15</inkml:trace>
  <inkml:trace contextRef="#ctx0" brushRef="#br0" timeOffset="-212644.85">7446 16763 815 0,'-29'-5'434'0,"13"0"-71"15,0-3-60-15,8 8-78 16,7 5-8-16,1 4-40 16,7 7-23-16,3 9-36 15,8 6-16-15,3 9-32 16,1 3-11-16,12 3-12 15,-1 1-6-15,10 5-2 16,4 1-1-16,-4 3-5 16,1 2-1-16,7 6 0 15,-8-6 1-15,1 0 17 16,-6-2-4-16,-17 9-6 16,-5 9-2-16,-16 11-19 15,-2 9 3-15,-13-9-4 16,2-5-2-16,-23-14-6 15,-3-13-1-15,-2-14-6 16,-2-8-14-16,16-14-37 16,3-8-22-16,7-12-70 15,4-9 34-15,4-9 60 0</inkml:trace>
  <inkml:trace contextRef="#ctx0" brushRef="#br0" timeOffset="-212228.82">7844 16680 847 0,'-30'-15'446'0,"-1"-8"-97"16,6 2-30-16,12 7-100 15,10 10-27-15,10 13-74 16,9 10-33-16,10 21-39 16,5 3-5-16,7 7 9 15,0 1 3-15,3-1-2 16,1 4-5-16,6 4-18 16,-1 4-4-16,-3 9 8 15,1 8 10-15,-11 10 44 16,-4 3 12-16,-15 1 5 15,-8 1-11-15,-15 5-43 16,-5 0-16-16,-11-4-19 0,-4-11-2 16,-4-21-3-16,-4-5 1 15,7-16-1-15,3-10-9 16,1-14-25-16,11-5-33 16,-2-15-11-16,6 6 221 15,13-4-126-15</inkml:trace>
  <inkml:trace contextRef="#ctx0" brushRef="#br0" timeOffset="-180716.79">2553 16903 1394 0,'4'5'518'0,"3"4"-395"15,7 3-39-15,9-3-48 16,5 2-3-16,-1 5-23 15,4 2-8-15,7 1 11 16,-1 1 16-16,10-1 33 16,3 0 16-16,16 5 9 15,11 2-7-15,22 5-18 16,4 3-7-16,13 9-14 16,6-1-6-16,15 11-5 15,9 2-2-15,5-4 12 16,7 6 4-16,10-11 10 0,-2-1 4 15,4-4-7-15,8-1-3 16,-13 2-15-16,2-3-1 16,6 12-11-16,2 1-3 15,-3 8-2-15,-53-20-4 16,-1 1 6-16,83 28-1 16,9 9-4-16,-21-13-1 0,-36-15-6 15,-2 2-2-15,8-4 1 16,2-2-2-16,-11-2 13 15,3-5 9-15,-12-2 5 16,-10-2 1-16,-8-4-13 16,-18 8-8-16,-13 2-7 15,-17-2 0-15,-19 2 0 16,-1-4 4-16,-19-2-42 16,-2 0-31-16,-10-9-97 15,-5-7-58-15,-2-13 137 16</inkml:trace>
  <inkml:trace contextRef="#ctx0" brushRef="#br0" timeOffset="-180404.25">8364 17380 318 0,'-5'-30'79'15</inkml:trace>
  <inkml:trace contextRef="#ctx0" brushRef="#br0" timeOffset="-179912.4">8376 17108 611 0,'-7'-27'367'16,"-2"4"-56"-16,-5 2-111 15,-4 3-41-15,1 7-70 16,-5-1-27-16,-3 1-34 16,1 2-5-16,-8-3 25 15,-1 5 19-15,-5 7 39 16,-2 3 16-16,-6-4 1 16,-1-1-8-16,-7-3-27 0,0 1-17 15,-15 2-30-15,-6 2-9 16,-9 5-15-16,-11 5-5 15,2 8-7-15,-123 32 3 16,90-17 3 0,-10 10 15-16,-7 1 8 15,-11 11 11-15,0 2-1 0,-8 4-8 16,-7-1-5-16,1-1-10 16,5 0-3-16,-20-2-6 15,6 5-2-15,5 1 5 16,-8 4 5-16,-1 11 13 15,2 4 7-15,-8 0 3 16,-4-1-1-16,10-3-9 16,1-2-4-16,-5 4-3 15,8 1-2-15,15-8-5 16,-5-6-2-16,24-13-4 16,4-16-2-16,8-4-2 15,16-5-2-15,3-3-3 16,15 9-3-16,-6-4 0 15,2-2 6-15,19-4-33 16,10-4-25-16,23-8-62 16,-2-2 2-16,4-3 65 15</inkml:trace>
  <inkml:trace contextRef="#ctx0" brushRef="#br0" timeOffset="-156321.54">14513 13109 528 0,'0'-1'341'16,"0"0"28"-16,0-1-68 15,0 1-59-15,0 0-31 16,0 1-54-16,0 0-15 16,2 10-27-16,5 14-16 0,7 30-30 15,-6-29-12-15,5 3-19 16,4 0-6-16,6 4-11 15,4-1-2-15,1 0 4 16,6-2 1-16,1-1 0 16,1-3-2-16,3-3-5 15,-4-1-2-15,-1-9-5 16,1 2-1-16,0-3 1 16,4-2 0-16,9-1 4 15,2-4 1-15,15 0-2 16,0-4 0-16,-1 3-2 15,1 4 1-15,-16-7 3 16,-1 0 1-16,5 0 1 16,-2-5 0-16,14 0-4 15,3-6-3-15,4-2-2 16,3-3-2-16,-4-2 2 16,-5 0-1-16,-6 0 2 0,-6-2-1 15,-6-6-1-15,-5-1-1 16,-5 5 0-16,1 1 0 15,6 8-1-15,4-3-1 16,-6-10-2-16,2 6 0 16,-12-2 0-16,-4 5-1 15,-1 11 0-15,-12-6 1 16,5 3 0-16,-4 4 1 16,-7-1 1-16,1 1 0 15,-11 4 3-15,-4-6 0 0,0 5 0 16,2 2 1-16,1 0-2 15,0 0-2-15,-2 0 1 16,-22 10-2-16,-25 24 1 16,37-17-1-16,-6-3 0 15,8 6 1-15,-14-3-2 16,-10 2 1-16,-1 5-1 16,-7-2 0-16,2 4 1 15,5-2-1-15,4 3 0 16,-3 2 1-16,1-5-2 15,1 1 2-15,-1-8 0 16,0-1 0-16,7-4 0 16,-2-1 1-16,2-3-1 15,-7-1-1-15,-1-1-1 0,0 1-1 16,-2-1 1-16,3 2 0 16,-7-3 0-16,-1-1 1 15,-1-4 0-15,2 0 0 16,1-8 0-16,-2-5 0 15,7 2-1-15,-3-5 0 16,6 0-1-16,6 6 0 16,-4-1 1-16,0 6-1 15,-3 3 0-15,-6-1 0 16,-4-1 0-16,3-2 0 0,2-8 0 16,3-1 0-16,5-2 1 15,5 1-1-15,1 6 0 16,4-2 0-16,3 0 0 15,-2-1-1-15,4-4 1 16,-1 4 0-16,2-5 0 16,1 0 0-16,-2-3 0 15,0 0 0-15,3 2 0 16,2 3 0-16,2 0-2 16,1 1 2-16,7 4-11 15,-2-1-28-15,2 6-77 16,7-1-53-16,8 7 51 15,11 3 44-15</inkml:trace>
  <inkml:trace contextRef="#ctx0" brushRef="#br0" timeOffset="-155732">15616 13667 501 0,'-6'-14'301'0,"2"2"31"0,0 3-80 15,2 6-40-15,-2 3-7 16,1 12-50-16,1 5-13 16,2 8-6-16,1 5-1 15,4 14-12-15,2 4-12 16,3 11-32-16,-2 1-19 15,4-3-22-15,2 3-8 16,3-2-11-16,0-4-5 0,3-11-5 16,-2-6-2-16,-1-17 9 15,2-6-15-15,-2-8-49 16,-4-6-41-16,-10-4-136 16,-2-2 34-16,-13-6 105 15</inkml:trace>
  <inkml:trace contextRef="#ctx0" brushRef="#br0" timeOffset="-155471.33">15475 14150 715 0,'-5'3'366'0,"14"13"-35"15,5 2-67-15,6-3 18 16,6 4 2-16,9-3-44 15,3-4-36-15,6-5-91 0,-1-5-30 16,3-5-42-16,-3-5-8 16,-6-5-3-16,-8-2-7 15,-8-1-9-15,-8 0-2 16,-8 6-8-16,3-1-16 16,-7 8-63-16,10 1-10 15,13 6 43-15</inkml:trace>
  <inkml:trace contextRef="#ctx0" brushRef="#br0" timeOffset="-154658.99">16125 14496 1201 0,'-14'-27'548'16,"-36"-11"-34"-1,9 33-360-15,3 13-33 16,-12 13-30-16,6 9-3 0,-6 0-26 16,1-1-9-16,18 3-15 15,2-9-11-15,29 3-14 16,9-6-4-16,24-4-4 15,4 2-1-15,4-8 1 16,7 7-1-16,4 1 6 16,2 1 10-16,0 5 10 15,-8-4 8-15,-24 2 11 16,-5 2-3-16,-16 3-6 16,-4 7-4-16,-11 4-12 15,-5 1-6-15,-10-9-4 16,-1-7-1-16,2-11-10 15,0-6-13-15,-3-8-46 16,5-5-36-16,5-1-118 16,3 1-67-16,18-15 172 15</inkml:trace>
  <inkml:trace contextRef="#ctx0" brushRef="#br0" timeOffset="-154493.73">16256 14628 897 0,'43'-7'509'15,"-11"18"-79"-15,-7 7-60 16,-11 24-135-16,-11 5-59 16,-3 7-103-16,-1 4-18 15,-1-13-11-15,2-8-23 16,-1-12-74-16,1-7 77 16,-3-18-45-16</inkml:trace>
  <inkml:trace contextRef="#ctx0" brushRef="#br0" timeOffset="-154357.5">16327 14478 1307 0,'-14'-39'575'15,"1"8"-276"-15,-1 10-202 16,2 6-53-16,8 8-45 16,6-1-51-16,15-3 36 15</inkml:trace>
  <inkml:trace contextRef="#ctx0" brushRef="#br0" timeOffset="-153944.12">16871 14322 1073 0,'-9'45'500'0,"-19"-3"-202"16,-3 6-169-16,-3 2-14 15,5 2-42-15,3 8-19 16,7-3 12-16,3-2-6 15,10-7-15-15,6-6-10 16,4-13-15-16,3-11-5 16,3-14 9-16,0-6 11 15,-1-17 11-15,5-9 6 16,-1-17-4-16,0-11-5 16,-2-9 8-16,-3 2 5 0,-2 2 9 15,1 7 1-15,1 24-11 16,-3 4-11-16,4 31-17 15,-3 9-1-15,0 13-3 16,5 15 0-16,-4 7 5 16,3 15 4-16,-1 10 2 15,-7 6 0-15,-6 6-8 16,-8-1-5-16,-5-2-11 16,2-6 0-16,-4-17-41 15,0-12-42-15,-3-24-83 16,-4-13-74-16,5-19-215 15,2-16 284-15</inkml:trace>
  <inkml:trace contextRef="#ctx0" brushRef="#br0" timeOffset="-153586.47">16868 14531 1084 0,'30'-16'542'15,"-1"10"-185"-15,-10 2-64 16,6 24-94-16,-9 6-43 15,-3 16-49-15,2 15-15 16,-9 3-41-16,4 7-12 16,-3-5-18-16,4-6-4 0,0-15-6 15,-10-14-1-15,10-17 3 16,-2-12 2-16,-7-22 6 16,13-6 3-16,-5-19 0 15,3 1 1-15,5-10 5 16,2 1 2-16,1 3 7 15,-3 5 2-15,5 12-4 16,-2 14-1-16,-6 18-7 16,-4 1-3-16,-4 26-5 15,-1 4-2-15,-2 14-6 16,-1 9-3-16,-2-4 0 16,-1 0-20-16,2-6-42 15,3 0-41-15,3-7 251 16,1-8-143-16</inkml:trace>
  <inkml:trace contextRef="#ctx0" brushRef="#br0" timeOffset="-153430.45">17528 14558 1449 0,'13'10'1000'16,"-18"10"-746"-1,-10 8-138-15,1 7-60 16,6 3-26-16,0-5-10 15,8-6-75-15,2-3 355 0,1-13-250 16</inkml:trace>
  <inkml:trace contextRef="#ctx0" brushRef="#br0" timeOffset="-153076.97">17662 14528 1192 0,'-6'-4'570'0,"-1"0"-232"16,6 6-80-16,-2 13-113 15,0-2-36-15,14 17-50 16,-11-4-14-16,6 8-34 16,2 2-3-16,-3-6-3 15,6-1-1-15,2-12-2 16,9-6-1-16,-1-13 5 16,4-10 1-16,5-6 2 15,-3-11 4-15,6-7 24 16,2-6 9-16,7-6 23 15,8 0 12-15,13 7 2 16,-11 6-4-16,-15 19-17 0,-2 23-20 16,-25 33 8-16,5 19-2 15,-2 24 1-15,-19-3 7 16,-7-1-36-16,-1 2-4 16,-11-7-2-16,0-4-11 15,-8-13-48-15,-12-11-17 16,-10-9 195-16,-1 1-125 15</inkml:trace>
  <inkml:trace contextRef="#ctx0" brushRef="#br0" timeOffset="-151635.46">13242 13499 735 0,'2'-9'372'16,"4"2"-103"-16,7 4-127 16,1 3-8-16,3 16-15 15,4 16-7-15,0 29-11 16,0 17-14-16,3 17-10 16,1 10-4-16,10 8 2 15,3-2-1-15,5 7-24 16,4-1-14-16,-3 0-23 15,2 1-4-15,-3-3-6 16,-1-1 1-16,9-2 10 16,-3-9 4-16,10-16 6 15,8-10 3-15,3-16-9 16,4-1-3-16,-4-5-6 0,-4 1-2 16,-1 0-2-16,-3-1 0 15,9-3-2-15,6-4 0 16,9-5 0-16,-2-6 1 15,-3-2 8-15,-5-3 4 16,-3-12 4-16,11 2 1 16,27-6-6-16,-4-5-1 15,15-1 1-15,-1-3-1 0,0-5-3 16,14 4-2-16,-4 5-4 16,3-1-1-16,-9 4-1 15,10 2 1-15,-9-4 1 16,1 0-1-16,0-6-1 15,0-6-1-15,13 0 3 16,7-6 2-16,1-5 6 16,1 1 3-16,-2-3-1 15,-10 0-4-15,-6-4-4 16,-11-6-2-16,-10-10 2 16,-2-4 3-16,-9-6 3 15,-8-8 3-15,-10-18-1 16,0-10-1-16,5-15-4 15,8-3-2-15,-10 11-3 16,-13 2-2-16,-12 18-1 16,-15 8-11-16,-13 11-71 15,-3 13-42-15,-23 7 1 0,-4 10 49 16</inkml:trace>
  <inkml:trace contextRef="#ctx0" brushRef="#br0" timeOffset="-150643.28">16113 15887 849 0,'3'-5'413'0,"1"11"-152"16,2 9-37-16,2 10-54 15,1 14-31-15,6 17-24 16,2 10-12-16,6 21-27 15,1-8-10-15,3-4-26 16,2-6-15-16,-3-15-1 16,-4 3-14-16,-9-10-67 15,-9-8 455-15,-16-15-323 16</inkml:trace>
  <inkml:trace contextRef="#ctx0" brushRef="#br0" timeOffset="-150388.1">16055 16399 831 0,'-26'33'373'15,"11"18"-139"-15,11 6-23 16,12 6-33-16,8 6-2 16,14-7-33-16,3-6-7 15,6-16-13-15,5-17-14 16,5-18-36-16,2-15-10 0,0-19-29 15,-7-5-8-15,-10-15-2 16,-18-1 9-16,-2-10-40 16,-1 0-34-16,-2-1-49 15,8 5 327-15,0 13-194 16</inkml:trace>
  <inkml:trace contextRef="#ctx0" brushRef="#br0" timeOffset="-149924.39">16465 17204 1090 0,'-32'5'474'0,"-1"3"-235"16,-5 5-48-16,-12 11-24 15,7 14-20-15,5 7-15 16,3 8 3-16,12 0-34 16,4-4-18-16,8 3-43 15,5-8-18-15,10 3-17 16,4-3 4-16,11-6-48 15,3-6-33-15,12-14-105 16,8-10-81-16,15-18 163 16</inkml:trace>
  <inkml:trace contextRef="#ctx0" brushRef="#br0" timeOffset="-149655.05">16632 17428 1180 0,'-15'5'530'16,"0"12"-247"-1,1 6-65-15,2 17-71 0,4 12-17 16,7 5-28-16,6 2-11 16,11-10-34-16,6-14-15 15,9-15 1-15,3-12 9 16,3-13 27-16,-3-6 17 0,-10-4 2 16,-7-4-11-16,-11 0-27 15,-5 0-17-15,-6-5-24 16,-2-2-6-16,-2-6 3 15,-5-7-15-15,-2 0-52 16,0 3-44-16,3 4-24 16,3 6 278-16,7 9-132 15</inkml:trace>
  <inkml:trace contextRef="#ctx0" brushRef="#br0" timeOffset="-149293.68">17074 17257 1027 0,'-4'22'477'16,"8"-1"-196"-16,7 9-63 16,3 10-48-16,0 4-14 15,2 9-16-15,0 3-4 16,-9 1-36-16,8 2-9 15,-5-16-18-15,-2-10-7 16,4-16-17-16,-11-16-9 16,4-10-13-16,2-12-6 15,-3-22-4-15,5 5-3 0,-1-17-6 16,2 3-2-16,4 8-3 16,-1-10 0-16,-1 23 0 15,-3 4 0-15,-5 19-1 16,1 17-2-16,1 11 3 15,1 16-7-15,5 12-14 16,5 6 125-16,8 8-89 16</inkml:trace>
  <inkml:trace contextRef="#ctx0" brushRef="#br0" timeOffset="-148799.7">17860 16908 1235 0,'-26'-45'585'16,"-9"4"-261"-16,-4 16-120 15,5 12-21-15,-3 12-52 0,9 10-15 16,2 14-20-16,-2 6-14 16,11 18-24-16,-4 6-12 15,3 19-17-15,-1 11-11 16,2 15-14-16,14 8-2 15,6 2-6-15,12-3-21 16,5-11-36-16,-16-13-10 16,6-21-49-16,-3-16-12 0,-9-21-1 15,5-4 4-15,-17-15 47 16,-6-3 34-16,-1-8 37 16,-6-13 6-16,7-10 16 15,2-8 1-15,10-6 2 16,10 0 0-16,13 2-11 15,6 0-2-15,16 15-3 16,2 1-1-16,1 10 0 16,6 2 0-16,-10 2-1 15,-1 0-3-15,2 14 15 16,-6 4 14-16,1 11 37 16,-2 14 16-16,-8 10-1 15,-4 7-11-15,-6 1-26 16,-2 0-16-16,-3-13-1 15,-1-6-11-15,-6-15-58 16,-1-15-35-16,-10-20 43 0</inkml:trace>
  <inkml:trace contextRef="#ctx0" brushRef="#br0" timeOffset="-148680.35">17859 17103 943 0,'2'-27'453'16,"0"11"-193"-16,-2 5-90 15,-3 4-108-15,3 4-60 0,4-2 1 16</inkml:trace>
  <inkml:trace contextRef="#ctx0" brushRef="#br0" timeOffset="-147754.09">18277 17111 1022 0,'-10'13'473'15,"-2"5"-212"-15,-9 10-74 16,-7 4-13-16,-6 13-35 16,-7 5-14-16,10 10-29 15,0 3-10-15,15 5-17 16,7-4-11-16,9-7-26 16,8-6-12-16,10-17-16 15,5-12-4-15,2-23 3 16,8-18 2-16,-3-38 15 15,0-13 4-15,-2-28-1 0,-4-6 0 16,3-5 2-16,-2-3 13 16,-8 8 31-16,-8 8 16 15,-19 8 22-15,-2 13-1 16,-5 21-13-16,1 10-11 16,7 43-29-16,-10 14-14 15,4 39-18-15,-3 16-10 16,-1 27-6-16,8 10-1 15,1 13-3-15,-2-4 1 0,15-11-2 16,2-9-1-16,14-20 0 16,15-6-2-16,8-29-2 15,6-15 0-15,7-37 2 16,1-20 1-16,-1-28 3 16,-8-7 2-16,-11-10 2 15,-10 2 0-15,-10 5 1 16,-10 1 3-16,-11 21 19 15,-4 12 12-15,-10 28 10 16,-4 15-2-16,0 25-19 16,-3 13-12-16,5 17-12 15,3 5-3-15,6-6-2 16,7-3 0-16,7-4-7 16,6-1-17-16,8 2-48 15,-1-5-43-15,6-11-148 0,-1-14-37 16,5-22-7-1,-1-12-27-15,-1-25-9 0,0-8 40 16,-3-15 53-16,-2-2 67 16,4 8 176-16,-6 5 55 15,-3 10 118-15,2 9 59 16,-6 10 88-16,3 6 13 16,-9 15-51-16,-5 10-35 15,-8 10-62-15,4 9-40 16,6 12-44-16,-4-1-15 0,14 0-37 15,-7-7-15-15,-1-15-19 16,7-5-5-16,-3-16-1 16,1-5 0-16,9-15 0 15,-2-6 0-15,-2-16-2 16,8-1-3-16,1-10-14 16,5-3-6-16,0 1-17 15,0 7-8-15,-5 20-3 16,-6 8-2-16,-3 22-21 15,-4 10-5-15,-4 13-26 16,-2 6-31-16,6 3-76 16,1-4-84-16,7-11-84 15,-2-2 14-15,2-4 52 16,-4-5 21-16,-6-3 223 0</inkml:trace>
  <inkml:trace contextRef="#ctx0" brushRef="#br0" timeOffset="-147589.17">19152 17006 450 0,'-3'-40'346'16,"1"21"71"-16,0 12-70 15,2 11-98-15,0 11-56 16,3 13-98-16,1 7-35 16,2 11-45-16,1 2-3 0,-6 3-31 15,2 5-8-15,-4 3 14 16</inkml:trace>
  <inkml:trace contextRef="#ctx0" brushRef="#br0" timeOffset="-147153.45">18993 17042 1274 0,'-1'0'541'0,"-1"0"-232"15,2-1-63-15,34-6-2 16,55-19-24-16,-38 1-97 15,7 2-26-15,-11 3-64 16,-6 1-33-16,-10 3 253 16,-8-2-938-16,6-19 568 15</inkml:trace>
  <inkml:trace contextRef="#ctx0" brushRef="#br0" timeOffset="-146635.33">19422 17141 1182 0,'-11'99'522'16,"14"-25"-261"-16,3 1-44 15,1-13-74-15,-2-7-48 16,3-17-57-16,-1-7-17 16,-4-15 1-16,3-12-35 0,-9-20-130 15,-6-17-57-15,5-17 99 16</inkml:trace>
  <inkml:trace contextRef="#ctx0" brushRef="#br0" timeOffset="-146514.64">19414 16903 686 0,'13'-40'436'15,"-4"12"-60"-15,-1 23-96 16,-2 11-57-16,-2 3-116 16,0 7-49-16,5 2-51 15,8-1-42-15,11 3 26 16</inkml:trace>
  <inkml:trace contextRef="#ctx0" brushRef="#br0" timeOffset="-146183.49">20130 17000 1081 0,'-11'8'506'0,"-18"19"-168"0,-7 5-178 15,-16 8-91-15,-3 6 8 16,-4 7-15-16,2-2-2 16,15 1-5-16,7-11-13 15,19-14-12-15,16-7-7 16,16-10-6-16,6 2 0 15,8-11 13-15,4 0 14 0,-9-15 22 16,9 0 4-16,-5-16 0 16,-3-7-9-16,0-7-2 15,-7-4-4-15,-7 12-9 16,0 5-5-16,-6 25-22 16,-2 12-8-16,-4 25-5 15,-8 12 3-15,3 17-21 16,0-1-24-16,7-7 121 15,6-15-598-15,9-23 410 16</inkml:trace>
  <inkml:trace contextRef="#ctx0" brushRef="#br0" timeOffset="-145969.5">20133 16489 1604 0,'-18'-35'672'0,"10"39"-408"15,2 21-46-15,7 31-74 16,3 22-35-16,4 22-25 0,0 3-17 16,0 16-25-16,-1-4-13 15,4 7-18-15,4 6 8 16,2-18-32-16,4-5-28 16,3-23-102-16,-3-11 16 15,5-27 64-15</inkml:trace>
  <inkml:trace contextRef="#ctx0" brushRef="#br0" timeOffset="-145786.6">20570 17055 1247 0,'-2'-14'684'16,"-1"15"-201"-16,-6 26-195 16,-3 18-81-16,0 34-114 15,-2 11-38-15,6 12-16 16,4 0-15-16,-1-18-7 15,8-4-13-15,1-20-52 16,-4-12-40-16,17-19-81 16,1-11 96-16</inkml:trace>
  <inkml:trace contextRef="#ctx0" brushRef="#br0" timeOffset="-145647.36">20634 16764 809 0,'-7'-44'386'0,"2"9"-145"16,1 19-138-16,-2-1-25 16,3 0-32-16,3 0-64 15,9-5 18-15</inkml:trace>
  <inkml:trace contextRef="#ctx0" brushRef="#br0" timeOffset="-145454.27">20734 16514 939 0,'-7'25'487'0,"1"13"-106"16,4 10-56-16,3 18-79 16,3 15-41-16,1 7-92 15,0 1-33-15,3 4-51 16,-1-2-13-16,2-1-4 16,0-6-9-16,-1-24-61 15,4-10-37-15,1-22-84 16,-3-15-30-16,-2-13 134 15</inkml:trace>
  <inkml:trace contextRef="#ctx0" brushRef="#br0" timeOffset="-145009.18">20783 17416 754 0,'-50'-43'464'0,"41"35"-24"16,8-5-91-16,10 4-114 16,8-5-44-16,10-4-67 0,10 4-11 15,8-2-15-15,11-5 3 16,-5 6 3-16,-3 2-11 15,-9 12-25-15,-11 2-9 16,2 14-14-16,0 4 0 16,1 2-3-16,3 3-4 15,-3-9-9-15,0-2-5 16,-2-5-7-16,-1 1 2 16,-6 5 3-16,-3 5 9 0,-10 12 11 15,-6 8 0-15,-11 16-2 16,-4 10-4-16,-8 17-5 15,-3 9-2-15,-5-3-5 16,-5-4-4-16,-5-17-7 16,1-18-3-16,-1-19-2 15,4-11-1-15,5-23 0 16,4-8-2-16,12-15-2 16,3-2-1-16,14-7-2 15,6-4 1-15,18-5 0 16,13-14 2-16,23-11 0 15,16-8 0-15,28-10 0 16,-5 2 2-16,-8 12-19 16,-5 5-19-16,-18 15-25 15,1 4-12-15,-3 3 148 16,-11 7-68-16</inkml:trace>
  <inkml:trace contextRef="#ctx0" brushRef="#br0" timeOffset="-37295.5">20849 7220 483 0,'-46'12'231'0,"0"1"-108"0,-1 4-54 15,2 5-30-15,-6 5-23 16,-3 5-1-16,-4 11 14 16,-8 4 15-16,-3 22 13 15,5 6 8-15,5 17 9 16,6 5-11-16,7 9-13 15,4 5-10-15,5 1-24 16,-2-3-6-16,7-19-4 16,9-8-3-16,11-15-4 15,23-20-1 1,-6-24 4-16,0 2 2 0,39 56 2 16,10 3 0-16,20-11-3 15,-13-37-1-15,12 4 0 0,-6-9-1 16,-9-2 23-16,2 0 12 15,-15-15 18-15,4-7 7 16,-1-19-13-16,-5-13-8 16,-1-22-3-16,-3-6 5 15,6-14 19-15,2-11 14 16,14-7 14-16,0-2-3 16,4-2-25-16,-1 10-16 15,-9 6-26-15,-6 2-9 16,-16-4-1-16,-6-2-1 15,-10-3 15-15,-4-6 6 0,-9-2 5 16,-6-5 1-16,-21-14-11 16,-8-6-5-16,-8 11-6 15,-8 8-3-15,2 32-2 16,2 20-2-16,-14 16-2 16,-10 1 2-16,-15 6-3 15,-7 2 0-15,4 8-2 16,15 5-1-16,2-3-1 15,-4-1 0-15,-1 2-5 16,-5 11-4-16,4 32-7 16,5 17-2-16,4 28 4 15,3 10 3-15,13 9 6 16,-1-2 0-16,27 7 0 0,-5-7 0 16,5 3 1-16,10 6-1 15,-4-1 2-15,7 4 1 16,16-10 1-16,1-3 2 15,4-16 0-15,13-5 0 16,-3-12 1-16,11 0-1 16,6-6 0-16,-3-4 0 15,15-3 0-15,-3-8 0 16,11-5 0-16,5-2 1 0,5-18-1 16,5-3 0-16,4-21 0 15,-12-17 2-15,3-17 4 16,-7-19 0-16,-4-15 1 15,12 0-1-15,-1-13-2 16,5 11 0-16,-4-7-1 16,-6-7 2-16,-10 12 0 15,-10-13 1-15,-4 9 2 16,-9 2 0-16,-13-7 2 16,-6 1 3-16,-18-1 1 15,-7 0 1-15,-14 2-3 16,-9 2 9-16,-9 4 0 15,-4 9-2-15,-16 16 0 16,-3 15-9-16,-13 22-4 16,-4 8 1-16,-9 6-1 15,15 2 0-15,-11-3-1 0,0 3-1 16,7 0-3-16,-6-1-1 16,22 7-6-16,6 11-6 15,11 29 3-15,3 23 3 16,3 21 4-16,17 12 4 15,8 3 1-15,1 1 0 16,8 3 4-16,2-2 1 16,10-3-1-16,9-3-1 15,8-2 3-15,1-3-1 16,2-2 7-16,4-9 4 0,9-9-4 16,0-15-1-16,15-20-6 15,7-3-3-15,13-17 4 16,7-8-9-16,7-8-44 15,-3-7-34-15,1-10-94 16,2 2 102-16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7" units="cm"/>
          <inkml:channel name="Y" type="integer" max="17402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2" units="1/cm"/>
          <inkml:channelProperty channel="Y" name="resolution" value="1000.1149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09T16:36:29.877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11070 8419 538 0,'-8'-6'302'0,"4"1"-70"15,3 5-37-15,5 0-4 16,-4 0-20-16,0 0-16 16,22 5-23-16,51 7-9 15,-9-15-31-15,12-9-12 16,21-9-19-16,6-2-12 0,25-1-20 16,12 6-7-1,6 9-9-15,10 6 1 0,10 9 7 16,-3 3 1-16,0 8 0 15,2-2-4-15,-12-3-1 16,-7-3 0-16,-6-9 3 16,-11 0-1-16,-2-2-5 15,2-2-4-15,-4 4-3 16,-8 0-1-16,-7 1 2 16,-1 4 2-16,-17 2 5 15,-6 1-15-15,-30 1-50 16,-13 0-42-16,-22-3-113 15,-7 3-66-15,-14 3 170 16</inkml:trace>
  <inkml:trace contextRef="#ctx0" brushRef="#br0" timeOffset="574.11">10611 9750 1385 0,'47'-14'136'0,"48"-16"0"16,7 13-3-16,-13 9-23 15,2 4-7-15,19 9 4 16,0 2-5-16,15-6-2 16,10-1 2-16,12-15-24 15,8-5-12-15,3-7-11 16,-2-2-5-16,-7 2-1 16,1 1 6-16,-13 3-5 15,-3 6-4-15,-9 8-2 16,-9 5-7-16,-5 8-10 15,-12 2-4-15,-17 1-6 16,-2 4-3-16,-4 3-3 16,3 6-2-16,-14 3-9 15,0 7-22-15,-12 8-75 0,-2 0-55 16,4 1-105-16,-5-7-64 16,-10-20 205-16</inkml:trace>
  <inkml:trace contextRef="#ctx0" brushRef="#br0" timeOffset="1317.97">10553 6963 469 0,'5'9'289'0,"4"19"-35"16,42 36-74-16,-24-34-18 15,3-6-32-15,9 0-16 16,2-10-4-16,3-5 3 16,8-1-7-16,-1-3-4 15,8 3-17-15,5 0-14 16,14 5-21-16,8 4-9 15,0 0-18-15,-4 0-5 0,-6-4-6 16,-9-4-1-16,1-6 0 16,0-3-2-16,6-7-13 15,7 1-30-15,1-1-114 16,2 3-69-16,-2 4 125 16</inkml:trace>
  <inkml:trace contextRef="#ctx0" brushRef="#br0" timeOffset="4650.8">17387 7460 562 0,'-18'1'260'0,"3"3"-97"16,5 0-15-16,1 4 9 16,4-2-12-16,9 0-13 15,5-6-6-15,15-3-23 16,9 0-7-16,15-3-9 16,11 6-3-16,11-1-9 15,-2-6-11-15,10 2-23 16,0-12-11-16,18-7-18 15,14-3-3-15,6-11 0 16,6-1 1-16,-6 1 0 16,0 6 0-16,-2 4 0 15,0 6-1-15,-18 0 1 16,-7 1 3-16,-12 0 4 16,-11-2 2-16,-1 9 0 15,-8-1-2-15,-17 2-4 16,-2 5-1-16,-19-3-1 0,1 9 0 15,-10 2 7-15,-15 3 3 16,-18 3 2-16,-22 0 0 16,-23-1-9-16,-6 8-2 15,-25 1-4-15,3 5-1 16,-18 7-3-16,-6-2 0 16,-3 10-3-16,-5 0-1 15,5 8 0-15,-1 2 0 16,14 6 0-16,-2 3 0 0,15-9-1 15,16-3 1-15,10-14 0 16,11-7 0-16,20 3 0 16,-1-12 0-16,25-2-3 15,10-9-3-15,17-18-1 16,19 5 1-16,26-8 3 16,13-4 2-16,17-14 1 15,16-6 1-15,12-11 1 16,0 2-2-16,9 12 1 15,-5 3-1-15,-4 4 1 16,2 7 0-16,-11 1 0 16,-3 0 0-16,-15 3 0 15,-8-5 1-15,-14 5 0 16,-8 4 0-16,-18 3 1 16,-7 9 0-16,-25 2 8 15,-8 3 1-15,-26 3 2 16,-10 5 0-16,-23 5-6 0,-11 0-2 15,-8 12-4-15,-13-2-1 16,-9 11-1-16,-3 4-1 16,-9 9 0-16,3 3 0 15,-14 6 1-15,-2 5 1 16,0 5-1-16,-1-3 1 16,32-6-1-16,6-7 0 15,27-13 0-15,12-9-2 0,23-18-1 16,19-7-2-16,29-19-1 15,19 1 0-15,37-9 2 16,16-5 1-16,38-7 2 16,13-6 1-16,7-10 0 15,5-1 2-15,-3 2-1 16,-15 1 1-16,-2 1-1 16,-14-3 1-16,-19 7 1 15,1 1-1-15,-25 8 0 16,-5 13 0-16,-32 2 1 15,-18 3 2-15,-24 14 1 16,-19-1-1-16,-33 18 0 16,-19 9-4-16,-33 12-1 15,-7 13 0-15,-19 6-1 16,-2 11-1-16,-5 9 0 16,6 6 1-16,17 10 0 0,7 0 0 15,12-3 0-15,5-11 1 16,12-13-9-16,13-7-13 15,25-20-40-15,11-3-29 16,20-11-65-16,9-7 528 16,23 2-302-16</inkml:trace>
  <inkml:trace contextRef="#ctx0" brushRef="#br0" timeOffset="18073.95">16721 7851 1153 0,'-55'-3'399'0,"43"-1"-345"16,12-2-20-16,8 1 16 0,10 2 47 15,7 3 11-15,31 9 2 16,15-1-10-16,28 12-41 15,2-1-16-15,5 7-17 16,2 3-1-16,19 6 3 16,2-1-2-16,13-1-5 15,5-2-7-15,0-9 2 16,5 7 4-16,-13-4 1 16,-2 2 2-16,-17 12-8 15,-7 1-4-15,-15 14-2 16,-13 1-1-16,-16-2-5 15,-8-3 20-15,-7-4 34 16,-14-8 11-16,-14-12 14 16,-8-5-15-16,-9-13-31 15,-2 0-9-15,-3-6-8 0,1 4-2 16,-2-15-3-16,2-3 1 16,7-17 0-16,3-14-2 15,26-14 0-15,8-14-2 16,12-25-6-16,7-11 0 15,12-34-3-15,3-14-2 16,19-34 2-16,9-23 1 16,-6-31 2-16,1-14 1 0,-10 2 1 15,-3 11 0-15,7 37 2 16,-1 26-1-16,-5 36 0 16,-4 17-2-16,-12 14-3 15,0 4 0-15,3 14-3 16,5 11 0-16,-10 24-1 15,-4 15-2-15,-14 25-2 16,-17 12 0-16,-7 27 0 16,-14 6 1-16,-7 11 3 15,-7 0 1-15,-8-7 4 16,0-4 0-16,-7-11 6 16,6-6 3-16,-13-12 2 15,1-7 2-15,-13-12-4 16,-11-6-1-16,-29-7-5 15,-10-10-2-15,-33-5-3 16,-11-4-2-16,-19-16-8 16,-21-4 2-16,-10-8-1 15,-15-3 2-15,-13 12 3 0,7 4-1 16,-13 9-4-16,6 8 0 16,11 5-3-16,-6 7 1 15,14 4 5-15,9-5 3 16,14-2 1-16,7-6 2 15,21-4 0-15,7 2-1 16,20 1-1-16,21 2 0 0,13 8-2 16,5 3 0-16,2 9-1 15,-2 3-1-15,8 10-1 16,0 8 1-16,-2 2-2 16,4 10-1-16,-1 2 0 15,7 7-3-15,2 10-3 16,4 0-1-16,9 20-9 15,-7 5 1-15,7 27 4 16,-7 20 2-16,-3 36 8 16,-1 14 2-16,0 32 0 15,3 14 2-15,-3 4 2 16,5 6 2-16,-1 7 1 16,-1-4 1-16,-3 8 2 15,-6 3 1-15,-7-8-1 16,-12-5 1-16,-7-17-1 15,-6-10 0-15,-12-24 0 16,19-5 0-16,-2-23 0 0,-4-8 0 16,16-16 0-16,-4-20 0 15,20-18-1-15,18-8-1 16,29-17-2-16,7-2-2 16,25-5 0-16,18 2 1 15,21 7 1-15,11 3 3 16,13-3 5-16,0-5 0 15,-4-2 1-15,2-6-3 0,-8-1-1 16,-7-4 2 0,-8-6-4-16,-10 0-10 0,-20-4-77 15,-3-5-48-15,-14-20-109 16,-5-15-444-16,-16-41 482 16</inkml:trace>
  <inkml:trace contextRef="#ctx0" brushRef="#br0" timeOffset="19004.82">15827 8178 1038 0,'8'15'385'16,"-15"-8"-280"-16,-5-7-30 16,-7-11 5-16,-2-6 45 15,-16-26 43-15,1-7-10 16,1-25-14-16,-3-22-38 16,-4-25-51-16,-7-18-6 15,-1-16-7-15,3 4-7 16,-4 9 16-16,-2 6-3 15,-8 17-6-15,-8 8 1 16,1-6-18-16,5 5-1 0,2-4-3 16,2-12 1-16,5 4 1 15,3-4 0-15,2 5 1 16,10 16-5-16,-8 22-8 16,-1 12-3-16,6 31-5 15,-3 10-1-15,17 25-7 16,6 13-6-16,14 20-8 15,11 13-2-15,17 15 5 16,7 5 6-16,8-10 7 16,3-5 3-16,-7-17 1 15,-1-8 2-15,-15-14 6 16,-8-6 4-16,-4-21 4 16,-6-17 1-16,2-43-2 15,1-28-3-15,13-46-6 16,3-21-4-16,28-16-5 0,10 2-5 15,17 2-2-15,19 11 1 16,13 7 2-16,3 1 4 16,-6 0 2-16,1-1 0 15,-17 16 2-15,2 6-1 16,8 12-1-16,-5 5 0 16,-1 9-1-16,-4 2-1 15,-11 13-1-15,-4 0 1 0,5 7-1 16,2 4 1-16,-3 9 3 15,-5 6 0-15,-12 14 3 16,-15 0 0-16,-13 3-3 16,2 1-1-16,-8-5 0 15,5 14-1-15,2 8 1 16,0 9 0-16,-11 10 9 16,-8 5 1-16,-2 7 2 15,-5-2-1-15,2 16-11 16,4 3-8-16,12 20-4 15,6 18 0-15,19 40 5 16,9 15 7-16,6 36 2 16,3 14 2-16,0 23-1 15,-8 11 1-15,-7 3 3 16,2 3-1-16,-13-28 0 16,-2-9 0-16,-4-25 4 15,-10-12 1-15,-5-11-53 16,1-3-39-16,-1 8-564 0</inkml:trace>
  <inkml:trace contextRef="#ctx0" brushRef="#br0" timeOffset="19779.74">15741 8103 1083 0,'0'-33'373'0,"-4"-49"-311"16,13 32-4-16,13 9 32 15,8 21 48-15,7 17 0 0,-9 22-17 16,15 16-29-16,11 11-35 16,7-3-17-16,29-2-23 15,9-9-4-15,30-16 2 16,3-17 1-16,19 0 6 15,1 0 7-15,-10-5 1 16,4 23-2-16,-14-5 0 16,-7 0-7-16,-2 16-9 15,-1-3-2-15,7-9-3 16,-2-6 2-16,16-23 5 16,6-9 3-16,-2-13 3 15,4-6-4-15,-7 10-5 16,-8 3-4-16,-8 8-2 15,-5 6 2-15,-3 1-47 16,-8 6-15-16,-3 7-70 16,-3 5-107-16,-14 7 162 15</inkml:trace>
  <inkml:trace contextRef="#ctx0" brushRef="#br0" timeOffset="21295.89">18995 8776 195 0,'12'-29'180'0,"9"-15"67"16,3-8 15-16,8-18-5 16,14-2-20-16,6-12-38 15,7-6-19-15,8-12-56 16,-1-11-29-16,12-11-36 15,1-9-10-15,11-9-6 16,3-7-3-16,2-13-11 16,8 6 1-16,-13 0 7 15,8 7 3-15,-5 15 14 16,-3 5-2-16,-8 7-15 16,-7 3-8-16,-4 1-15 15,0 1-7-15,7 10-4 16,0 5 0-16,-3 11-3 15,-2 5 1-15,-11 8-1 16,-16 7 0-16,-12 21 1 16,-11 5 0-16,-7 19 1 0,2 7 0 15,-8 3 0-15,5 3-1 16,2-1-1-16,4 2 0 16,6-1 0-16,-4 0 0 15,-3-1 1-15,-6-3 1 16,-10 6 1-16,-4 1 1 15,-12 1 1-15,-2 5 0 0,-4 0-1 16,-4-5-1-16,1 0 0 16,-4-2 0-16,3-2 0 15,2-1 0-15,-3-6 2 16,-12-6 0-16,-23-8 0 16,-9-4 0-16,-25-3-1 15,-5-5 0-15,0 7-3 16,-8 4 1-16,-18 3-2 15,-5 8 0-15,-12 3 0 16,5-3 0-16,4 2 0 16,3-5 1-16,-6-2 0 15,6 2 0-15,4 3-1 16,-2 5 0-16,7 6-1 16,-9 1 1-16,20-5 0 15,10-1 3-15,3-13 0 16,9-7 0-16,4 0 1 15,4-5 0-15,14-5 1 0,7-1-1 16,8-12-1-16,8-1-1 16,5 3 0-16,-1 4-1 15,-3 6 0-15,-4 4 0 16,-5 2-1-16,-2-1 0 16,1 9 0-16,-3-4 0 15,1-2 0-15,-2 4 1 16,10-4 0-16,4 2 0 15,11 8-1-15,0-1-2 0,-5 6-2 16,6 4-1-16,-2 7 0 16,2 2-1-16,5 6-2 15,1 4-2-15,-1 3-2 16,4 2-3-16,2 7-6 16,-4 4-1-16,3 8 1 15,1 5 3-15,-3 6 8 16,1 6 2-16,-7 14 2 15,-2 7-1-15,-7 15-3 16,-3 3 2-16,3 9 0 16,-4-2 4-16,-7 7 5 15,-8-6 0-15,-5 12 1 16,-1 9-2-16,-4-2 0 16,7 8 0-16,-8-2 0 15,-1 5 2-15,5 3-1 0,4-3-1 16,6-10 0-16,5-2 0 15,5-6 0-15,3-1 0 16,3-3 2-16,2-7 0 16,8-5-1-16,1 4-1 15,3 8 1-15,-4-1 1 16,-5 1 1-16,-5-5 2 16,-6-3-4-16,6 2 1 15,1 5-2-15,6 5 0 0,7-3 1 16,1-4-1-16,6-15 0 15,3-6 1-15,4-13-2 16,-3-3-22-16,4-14-71 16,-1-5-42-16,6-10-115 15,1-4 149-15</inkml:trace>
  <inkml:trace contextRef="#ctx0" brushRef="#br0" timeOffset="22418.57">15820 7959 694 0,'-13'-12'239'16,"-8"-15"-221"-16,4-3 18 0,-6-1 44 16,-6 3 13-16,-1 9 18 15,0 3-13-15,-2 10-17 16,0 1 0-16,-3-2 4 15,3 0 0-15,-2-6-11 16,0-10-3-16,0-15-17 16,0-4-5-16,-10-20-16 15,-12-8-11-15,-11-19-5 16,-10-10-2-16,0-5-3 16,7-5-1-16,7 5-6 15,11 5 0-15,22 1 0 16,-4 0-1-16,11 2 5 15,-2-4 8-15,-4-11 4 16,18-1 1-16,-18 2-3 16,11 3-7-16,-7 16-8 15,-5 10 0-15,20 10-4 16,-9 8-3-16,8 11-3 16,2 10-1-16,5 20 2 0,1 4-2 15,7 19-1-15,-1 4-1 16,7 11 0-16,7 2 3 15,6-3 5-15,5-5 1 16,-6-17 6-16,-8-6 2 16,-3-17 3-16,0-3 2 15,0-12 1-15,6 0-1 0,0-14-2 16,-7-5-2-16,-3-14-4 16,4-11-1-16,0-16-3 15,15-5-1-15,17-2 0 16,0 1-1-16,14 2 0 15,-3-3 0-15,7-2 0 16,3 2 1-16,0 5 0 16,-4 2 1-16,-6-5 0 15,-7 1-1-15,-5 2-1 16,2 8 0-16,-4 13-1 16,1 0-1-16,0 0 0 15,4-6-1-15,7 1 0 16,10 8 0-16,2 6 1 15,-5 6 0-15,-1 2 2 16,-11-8 0-16,5 1 1 16,0-4 0-16,0 2-1 15,9 5-1-15,6 10-2 0,2-1 0 16,4 8-1-16,-3 3 1 16,-10-3 0-16,-5 9-1 15,-3 6-1-15,-4 1-2 16,6 7 0-16,3 3 0 15,3 8 0-15,2 7 1 16,-17 15-6-16,-7 5 0 16,-16 14 6-16,-5 9 6 15,6 15 0-15,-6 9 29 0,6 17 0 16,1 7-2-16,-1 8 10 16,8 10-26-16,1 18 3 15,0 12 7-15,-5 7 5 16,-7-5 1-16,-3-18-6 15,-2-9-6-15,1-17-5 16,-2-9 4-16,-5-19-29 16,-2-5-27-16,-5-4 478 15,-2 2-347-15</inkml:trace>
  <inkml:trace contextRef="#ctx0" brushRef="#br0" timeOffset="23137.44">17764 3776 1448 0,'2'-5'3'0,"-2"4"2"0,0-1 27 16,-1 1 8-16,0 0 24 16,-8-4 9-16,-23 2-20 15,-38 30-7-15,19 39-18 16,-13 13-5-16,-18 37 5 16,0 8 1-16,-7 26-5 15,7 14-2-15,1 2-6 16,-5 7 1-16,-6-5-1 15,1 2-4-15,-1 0-4 16,14 6-4-16,12-8 7 16,4-5 2-16,5-1 11 15,-6-3 14-15,-4-10 3 16,-4-3 3-16,-2-15 3 16,5-6-12-16,9-18-5 15,1-10-6-15,9-15-12 16,7-12-2-16,16-8-2 15,0-8-3-15,11-9-63 16,2-2-47-16,13-7 62 0</inkml:trace>
  <inkml:trace contextRef="#ctx0" brushRef="#br0" timeOffset="75394.23">4763 11759 421 0,'0'6'239'0,"4"5"-53"16,-2-7-29-16,5 4-38 15,-1-2-12-15,6 3 3 16,7 0-1-16,14-6-10 0,10 0-4 16,12-13-20-16,3-7-9 15,1-7-27-15,1-2-12 16,-5-7-16-16,1 8 2 16,0-1 11-16,-1-1 36 15,7 2 20-15,2-11-2 16,9 2-9-16,-4-4-31 15,-1-5-11-15,1 1-1 16,0-9 7-16,4-3 0 0,12-4 7 16,9 2 7-16,-3-2 5 15,1 1-2-15,-8 1-10 16,-10 0-9-16,3 6-18 16,1 3-3-16,-1 9-5 15,-8 4-1-15,-14 12 1 16,-9 4 4-16,-20 7-44 15,2 2-35-15,-5 5-120 16,-1 3 81-16,5 5 46 16</inkml:trace>
  <inkml:trace contextRef="#ctx0" brushRef="#br0" timeOffset="77236.56">7336 10691 440 0,'-21'7'282'0,"-4"3"-22"16,11 14-81-16,-5 10-22 16,13 15-45-16,-1 10-18 15,4 9-22-15,3-1-5 16,10 2-16-16,10-2-7 15,12-7-13-15,6-5-8 0,4-16-7 16,-3-5-2-16,10-3 3 16,3-1 0-16,4-4-2 15,2-3-2-15,-1-12-4 16,-1-11-2-16,3-11 1 16,-10-8-1-16,-11-6 2 15,-7 2 0-15,-12-2 3 16,-4-1 16-16,-15-3 25 15,-4-5 10-15,-14-4 22 16,-7-2-9-16,-11-7-17 16,-7 4-9-16,-1 1-25 15,2 6-6-15,16 6-9 16,8-1-4-16,8 8-3 16,9 3 0-16,2 0 0 15,5-2 0-15,0-4-1 0,3-3 0 16,6 2-2-16,0 2 0 15,5 2 0-15,2 2-1 16,-2 5 0-16,-1 4 1 16,-6 7 0-16,-2 3 0 15,3 3 1-15,-1 0 0 16,0-2 0-16,5-3 2 16,-5-10 2-16,6-6 1 15,7-3 1-15,-7-4 0 0,5 3-1 16,-6-4-2-16,1 1-1 15,0-3-1-15,2 4-1 16,6 1-1-16,5-2 0 16,6-1 0-16,16-7 0 15,6-5 0-15,11-3 0 16,-3-3 0-16,-4-1 1 16,-8 3-1-16,-9 4 1 15,0 3 0-15,-7 7 0 16,-3 3 0-16,-8 4 0 15,-5 10 0-15,-8 0 1 16,-3 3-1-16,-5 10 2 16,-6-1 0-16,-2 12 4 15,-2 5 1-15,-9 1 0 16,5 5-1-16,-9 7-2 16,2 9-1-16,-1 3 0 0,-4 4-1 15,5-5 0-15,1 1 0 16,8 0-1-16,4-3 0 15,5-3-2-15,7 6 1 16,1 0 0-16,7-2-1 16,3-3 3-16,1-10 1 15,7-15 2-15,2 1 1 16,8-3 3-16,1-3-1 16,5-6 2-16,-3-2 0 0,-1-8-2 15,2-2 0-15,4-1-1 16,3-9-1-16,6-13 0 15,-4-14 0-15,10-11-1 16,1-1 0-16,-2-7 0 16,-1 7-2-16,-20-5 0 15,-11 0 0-15,-10 3 0 16,-10-3 2-16,-11-4 6 16,-2-7 4-16,-12-4 3 15,5-1 1-15,-7 5-5 16,-7 11-4-16,-3 10-4 15,-9 6-2-15,-4 20 0 16,-2 3 0-16,-5 15-2 16,2 10 0-16,-4-2-1 15,0-2-1-15,-3 6 0 16,1-3 0-16,5 1 0 16,4 7 0-16,5-6 0 0,-2 1-1 15,-2 3 0-15,-6-1 0 16,0 10-1-16,2 4 0 15,4 8-2-15,3 1 1 16,2 10 1-16,2 3-1 16,1 3 2-16,-1 0 0 15,5-4 0-15,3-1 0 0,-1 0 0 16,1 3 0-16,-4 9-1 16,-14 4 0-16,-9 5-1 15,-7 2 1-15,-7 10 0 16,3 3 0-16,-1 0 0 15,3 2 0-15,4-2 0 16,0-1 0-16,-1-2 0 16,1-1 0-16,-10-5 1 15,3 1-1-15,7-3 1 16,6-5 0-16,15-4 0 16,3-5-19-16,7-7-45 15,1 2-25-15,3-7-102 16,1-5 112-16,12-17 32 15</inkml:trace>
  <inkml:trace contextRef="#ctx0" brushRef="#br0" timeOffset="77729.42">9606 8949 435 0,'0'11'218'0,"-9"5"-71"16,-10-4-3-16,-2 6 18 16,-4-1 10-16,6 1 7 15,-2 3-11-15,2 1-27 16,8-4-9-16,8-7-16 16,4-6-5-16,23-18-18 15,14-12-11-15,23-22-8 16,13-11 0-16,24-19-16 15,6-9-6-15,23-20-14 16,6-1-9-16,-3 0-13 0,-5 7-6 16,-15 15-4-16,-11 10-1 15,-17 11-1-15,-9 12-1 16,-37 28-8-16,-20 6-12 16,-36 27-31-16,-19 13-20 15,-30 24-63-15,-9 18-60 16,-17 11 124-16</inkml:trace>
  <inkml:trace contextRef="#ctx0" brushRef="#br0" timeOffset="85103.85">7462 10655 104 0,'-9'-8'118'16,"0"2"24"-16,0-2 21 15,0 2 25-15,-6 4-9 16,4 1-8-16,-5 2-19 16,-2 5-11-16,-3 7-32 15,0 10-14-15,1 5-32 16,-7 6-19-16,18 13-22 15,2 7-9-15,0 4-3 16,9 5 2-16,3-5 4 16,-3-3 2-16,7-8-7 15,9-9-3-15,3-4-5 16,10-2-2-16,4-4 1 16,-1-2-1-16,-1-7 1 15,-2 0 1-15,2-6 1 0,1-4 1 16,-4-7 12-16,1-2 6 15,-4-5 8-15,-1-5 4 16,4-5-3-16,0-2-4 16,8-3-4-16,-3 1-3 15,-3 0-8-15,-4-1 2 16,-21 1 8-16,1-1 4 16,-8-1 4-16,0 3-1 15,-2-2-7-15,-11 0-4 0,-13-3-5 16,-6-9-1-16,-4 3-5 15,5-3-3-15,10 0-2 16,7 9-2-16,2-1-1 16,3 6 1-16,5 9-1 15,-4 0-1-15,7 5 1 16,1 4-1-16,0-5 1 16,0 3-1-16,0 1-1 15,4-1 1-15,25-14 0 16,36-23 0-16,-20 15 1 15,-2 2 0-15,6 0 0 16,-10 0 0-16,-4-2 0 16,3 1 0-16,-7-3 0 15,6-3-1-15,-1 3 1 16,-1 1 0-16,-1-6 1 0,0 5-1 16,-3-8 2-16,3-1-1 15,7 2 0-15,-2-3 0 16,0 5 0-16,3-1 0 15,-16 7-1-15,-3 3 1 16,-7 5 0-16,-6 0-1 16,3 4 0-16,-1 2 1 15,5 2-1-15,0-2 1 16,0-1 0-16,2 1 1 0,-3-1-1 16,-6-1 1-16,2 4-1 15,-3 1-1-15,-2 1 0 16,2 6-1-16,-3 1 0 15,0 0 1-15,-1 5 0 16,-3-2 0-16,1 2 0 16,0 0 0-16,-3-5 0 15,0 0 0-15,0 0-1 16,0 0-1-16,4 11 1 16,1 2 1-16,1 4 0 15,10 34 2-15,-16-28-1 16,1 4 1-16,-1 2-2 15,3 1 0-15,2 0 0 16,4 0 0-16,-1 0-1 16,2-10 1-16,2-3 1 15,0-2 2-15,7-6 1 0,4 2 1 16,0-15 0-16,11 4-2 16,6 1 0-16,3-1-1 15,0 7 1-15,-9-7-1 16,-5-8 1-16,2 3 1 15,-2-6-1-15,-2-6 1 16,-2-4 0-16,-4-3-2 16,2-4 1-16,3 6 0 0,-2-5-1 15,-2 1 1 1,-4-3-1-16,2-1 1 0,1 1 0 16,2-1-1-16,1 2 1 15,-1 0 0-15,-3-2-1 16,-5 0 1-16,4 2 5 15,-4-2 4-15,2 2 6 16,4 0 1-16,1-2-3 16,-7-7-3-16,-6-10-4 15,0-1-1-15,-9-9-3 16,8 2 0-16,-5 8-2 16,4 0 0-16,-6 5-1 15,-5 2-1-15,3 3 0 16,-8 9-1-16,-5-1 2 15,2 8-1-15,-13-1 1 16,2 4 1-16,-7 11-1 16,-4-3 1-16,0 9-2 15,-4-3 0-15,7 6-1 16,0 5 1-16,-3 4-1 0,4 13 0 16,-4 2-1-16,0 1 0 15,-1 5 1-15,1-5 0 16,-8 0 1-16,-10 2 0 15,-7 1 0-15,-6-1 0 16,0 5 1-16,10 1-1 16,2 0 1-16,1 2-1 0,2-7 0 15,4 3 1-15,2-4-1 16,-7-3 0-16,-13-2 0 16,-2-4-1-16,-2 9 0 15,8 8 0-15,8 2 0 16,3-1 0-16,-4-2 0 15,1-6 0-15,3-1 0 16,-7 1 0-16,-10-2 0 16,1 4 0-16,-1 0 0 15,3 1-1-15,14 1-1 16,1-3 0-16,8 7-1 16,3 0 1-16,1-3 0 15,13 7-1-15,-11-14 0 16,9 2 1-16,10 5-1 15,-11-6 1-15,14 5 1 16,-9-1 1-16,-2-2 0 16,-1 3 0-16,1-2 0 0,3 1 0 15,8-3-1-15,7-4-2 16,5-9-2-16,7 4-1 16,6-4 1-16,4 4 0 15,3 7 3-15,-1-2 2 16,2 12 0-16,-10-7 0 15,5 3 1-15,-2 0-1 16,-7-10 0-16,7 2-1 16,-3-2 0-16,2-1-1 15,5-1 0-15,0-4 0 0,4-6-1 16,-1-4 1-16,4-8 1 16,4-4 0-16,2-7 1 15,0-4 0-15,4-4 0 16,1-3 1-16,1-9-1 15,8 6 1-15,5-11 1 16,1-2 0-16,-2 5 1 16,-13-8 0-16,-10-2 1 15,-6 2 1-15,-7-1-1 16,2 1 2-16,-3 5-1 16,-2 8 1-16,-8 4 1 15,3 7 1-15,-10 11 1 16,-7 1-1-16,-14 6-2 15,-8 3-1-15,-10-2-3 16,5 2 0-16,9-5-2 0,9-3 0 16,17-4-2-16,1-5-3 15,23 3-3-15,-11-4-1 16,22-2 1-16,-1 0 0 16,3-3 5-16,12 0-1 15,-5-7 3-15,12 4 0 16,-4-9 1-16,0 2 0 15,-1 5 1-15,-4-6 0 16,1 7 0-16,3 0 1 0,-8-4 0 16,-3-5 1-16,-9 9-1 15,-10-1 0-15,9 14-2 16,-9-1 0-16,0 9-1 16,2-3-1-16,-7 5 0 15,12-2 2-15,-3-2 0 16,1 1 0-16,1-11 0 15,2 4 1-15,1-6 0 16,1 2 0-16,-2 1 1 16,-4-1-1-16,-3 5 0 15,-1 2 0-15,-5 3-1 16,-2 4 0-16,1 7 0 16,-3 2-1-16,2 6 1 15,0 2-1-15,1 0 1 16,-2 2 0-16,3-4 0 0,2 3 0 15,2-1 0-15,1 3 1 16,2-4-1-16,-1 2 1 16,1-5-1-16,5-1 0 15,-3-2 1-15,5-3-1 16,2-7 1-16,-2-2 0 16,-1-11 0-16,-1-6 1 15,8-1 0-15,-4-5 0 0,9-2-1 16,-5-4 1-16,0-6-1 15,-1-1 0-15,0-2 0 16,4 5 1-16,2-10-1 16,2 4 0-16,0-2 0 15,-6-4 0-15,-5 3 0 16,-8-1 0-16,-15-2 2 16,-5 2-1-16,0 4 0 15,-4 1 0-15,-1 5 0 16,4 3-1-16,-16 0 0 15,-1 0 0-15,-8 0-1 16,1 2 0-16,-5 3 0 16,4 3 1-16,4 14-1 15,-7-5 0-15,3 10 0 16,2 6 0-16,-4 1 0 16,-2 3 0-16,1 0 0 15,-4-5 1-15,2-1-1 0,-1 1 0 16,4 9 0-16,-12-3 0 15,8 13-1-15,-7-1 0 16,-17-1 1-16,7 8 0 16,-15-1 0-16,5 0 0 15,5 3 0-15,3 7 0 16,1 4-1-16,-5 2-1 16,-3 3 0-16,-6 0 0 0,-14 0 0 15,1 0 1-15,4 13-1 16,-2 1 1-16,13 0-2 15,3 5 1-15,-2-12-2 16,6-2 0-16,-7-3-2 16,-2 0 0-16,1 1-2 15,1-6 2-15,12 6 1 16,4-4 0-16,6-2 0 16,5 4 1-16,5-7 1 15,3-2 0-15,6-1 2 16,-8-8 0-16,3-1-3 15,-7-7-1-15,7 4-2 16,0 4 0-16,-1 4 1 16,6 7 0-16,-2-1-1 15,6 2 2-15,4 0 1 16,2-6 3-16,7 6 1 16,-4-4 0-16,3 8 0 15,3 2-1-15,-6-4-1 0,4 2 1 16,4-5-1-16,0 2 0 15,5-7 1-15,4 4-2 16,2-9 0-16,6 0 0 16,5-3 0-16,2 1 2 15,6-2-1-15,0 2 1 16,-1-6 0-16,4 0-1 0,-6-10 1 16,0-4-1-16,5-8 1 15,-4-2 1-15,11-4 0 16,-1 0 1-16,0-2 2 15,0-3-1-15,2-4 2 16,7-4 1-16,9-7 1 16,6-4 0-16,-4-2-1 15,2-1-1-15,-12-1-1 16,-5 5 1-16,-9-1 2 16,-8 0 0-16,-3 3 2 15,-4 4 0-15,-7-9 2 16,-2 4-1-16,-7-4-1 15,-6-7 1-15,-8 13-2 16,-5-3 0-16,-5 7-2 16,1 4-1-16,2 5-2 15,-5 3-1-15,-2 0 1 0,8 9 1 16,-9-3-2-16,1-2 1 16,-1 1 0-16,-14-3-2 15,5 3 0-15,-1 5 0 16,2 3-1-16,10 1-2 15,3 5-2-15,5 4 0 16,10 0-1-16,0-2 0 16,9 2 1-16,1-5 1 15,6 1 3-15,15-13 1 16,-7 2 0-16,5-8 1 16,5 4-1-16,-4-11 0 15,6-1 0-15,-2 0 0 16,1-2 1-16,4 2-1 15,-9-1 1-15,4-1-1 16,2-4 0-16,0 4 0 16,6 1 1-16,1-3-1 15,-3-2 0-15,3-1 0 16,3 1 1-16,4-3-1 16,-1-3 0-16,4 3 1 15,-7-1-1-15,-5 2 0 16,8 12 1-16,-19-6 0 15,10 5-1-15,-9-2 2 16,-3-1-2-16,6 3 2 16,-3-3-1-16,4 3 1 15,-6-3 0-15,-2 2-1 0,-4 4 1 16,-5-2-1-16,0 4 1 16,-5 2 0-16,-3 0-1 15,0 10 1-15,-4 0-1 16,0 3-1-16,0-2 0 15,0 0-2-15,0 0 1 16,0 0 0-16,0 0 0 0,3 8 0 16,-1 1 0-16,2 7 1 15,9 35 0-15,-11-25 0 16,-1 5 0-16,-1 11 0 16,0 1 0-16,-3-2 1 15,1 1-1-15,2-15 0 16,2-2 0-16,7-7 0 15,2-7 0-15,2-1 0 16,3-1 0-16,1 1 0 16,3-4 0-16,3-1 0 15,1-1 0-15,6-5 0 16,-2 0 0-16,3-3 1 16,-2-5 0-16,-1-3 0 15,0-6-1-15,2-9 1 16,4 4 0-16,-3-11 0 15,3 4 0-15,-6-12 1 16,4-1-1-16,0-5 0 0,3-3-1 16,18 7 0-1,1-3 1-15,0 4 0 0,-6 0-1 16,-10 0 2-16,-13 0-1 16,-5 1 0-16,-4-3 1 15,-6 2 0-15,-2-2 1 16,-4-2 1-16,0 4-1 15,-4-3 1-15,-2 3 0 16,-1 5-2-16,-6-1 0 0,-11 10-2 16,5 8 1-16,-19 4-1 15,6 9 0-15,-9 8 0 16,-13-4 0-16,2 4 1 16,-4 0 0-16,10-1 0 15,2 1 0-15,0-3 0 16,-1 0 0-16,-8-3-1 15,5 6-1-15,-3 13-1 16,-5 7-1-16,-8 16 1 16,-10 4 1-16,-2-1 0 15,9 5 1-15,2-6 0 16,12 5 0-16,6 1 0 16,2 0 0-16,2-6-1 15,-5 0 0-15,-7 0 1 16,-17-7-1-16,3 17 1 15,-1 2-1-15,3-1 1 16,10 7 0-16,6-10 0 0,-3-9 0 16,1-4 1-16,4 0 0 15,-10-6 1-15,2 0-1 16,-7-3 1-16,-2 1-1 16,5 2-1-16,4-2-1 15,13 8-1-15,-1-2-2 16,5 2 2-16,4 7-1 15,10-6 2-15,-5-4 1 0,10 1-1 16,-3-3 1-16,-3-5 0 16,-1 4 0-16,-8 3 0 15,-1 6-2-15,-14 9 1 16,10 9-2-16,-1-1 1 16,3 2-1-16,18-8 1 15,1-11 0-15,11-3 0 16,2-1 0-16,2-2 0 15,1 3 0-15,-3-2 1 16,1-3 0-16,-4 3 1 16,4 2 0-16,-2 2 0 15,1 0 0-15,5-4-2 16,-1-2 1-16,7-2-4 16,2-2 0-16,3-8 0 15,7 1 0-15,6-9 3 16,1-2 1-16,12-7-1 0,4 0 0 15,2-7 0-15,8-2 0 16,-1-5 1-16,-1-7 0 16,8-2 0-16,-8-4 1 15,3 5 0-15,5 0 0 16,2 3 1-16,10 2-1 16,-6-2 0-16,-4 0 0 0,-10-2 1 15,-12-4 0-15,-6-2 1 16,-2-3 0-16,-1-4 1 15,0 0 1-15,-4-4-1 16,-4 3 0-16,-5 1 1 16,-3 7-1-16,-1-4 0 15,-2-1 0-15,-6 2 0 16,0-5 0-16,-5 6 1 16,-5-1 1-16,-5-1 0 15,-6 4 0-15,-1 5-2 16,-1 3 0-16,-2 5-1 15,1 2-2-15,-6 2 0 16,-1 1 1-16,0 4-1 16,-2-3 1-16,8 5 1 15,-4-1-2-15,1-1 0 16,4 1-1-16,2-1-1 16,3 1 0-16,8 0-1 15,6 0-2-15,-2-2-1 0,10 0-2 16,8 1 3-16,-5-3 0 15,14 2 3-15,-1-3 1 16,6-2 0-16,6 6 0 16,5-3 1-16,-2-5 0 15,6-1 0-15,5-6 0 16,5-6 0-16,8 7 0 16,-7-2 2-16,-10-8-1 0,-12 2 0 15,-4-7 1-15,-8-6-1 16,4 3 0-16,0-2 0 15,-5-1-1-15,5 3 1 16,-2 2-1-16,-1 6 1 16,1 6 0-16,-7 6-1 15,-3 5 0-15,-5 9-1 16,-3 3 0-16,2 3 0 16,0 2 0-16,3 3 0 15,-1 0 1-15,0 2 0 16,0 1 0-16,-4 0 0 15,-1 4 0-15,-3 3 0 16,-2 5 1-16,0 10 1 16,-6-2-1-16,0 5 0 15,1 0 0-15,1-1-1 16,5-2 1-16,8-4-1 16,-2-15 1-16,3-6 0 0,-2-1 0 15,0-4 0-15,1 8 1 16,3-8-1-16,2 4 0 15,2-7-1-15,3-3 1 16,10-1-1-16,-1-3 0 16,8-1 1-16,-4-1 0 15,-4-10-1-15,2 0 1 0,-2-7 0 16,1 0 0-16,-2-2 1 16,-2-2 0-16,-3-4 0 15,4 1-1-15,-5-7 0 16,0-3 0-16,4-1 2 15,-2-7 0-15,1-6 2 16,-5 4 0-16,-4-6-2 16,-4 5 1-16,-5 11-3 15,-4 0 1-15,-2 11-1 16,-1 4 0-16,0 6 1 16,-1-1-1-16,2 3-1 15,2 1 0-15,-4 0 0 16,2 3 0-16,-1 4 0 15,-8 3 1-15,-3 9-1 16,-5 4 0-16,-9 6 0 16,1 4 0-16,-9-2 0 0,-3 1 1 15,-4-1-1 1,0 0 0-16,-9-1 1 0,4-2-1 16,-3 2 0-16,-6 2-1 15,0 9-2-15,-6 9 1 16,-4 3 0-16,-2 7 1 15,2 4 0-15,-6-4 0 16,-4 11 0-16,-12-4-1 16,-10-4 1-16,6 5 0 15,-3-9 0-15,12-1 0 0,7 1 0 16,-7-2-1-16,-5 5 0 16,5-1-1-16,9-2 0 15,10 3 0-15,18-1-4 16,-4-9-1-16,13 5-5 15,10-6-2-15,3-2 2 16,9 8 2-16,-5-3 4 16,-8-2 2-16,2 7 2 15,-6 6 0-15,-6 8 1 16,2 9 1-16,-5 5 1 16,6-2-1-16,1-1-1 15,3-3 0-15,12-11-3 16,2-4 0-16,10-12-1 15,6 0 1-15,1-5 2 16,1 1 0-16,-1 2 3 0,-2-3 0 16,-3 0 1-16,-3-3 1 15,2 0-2-15,1 1 0 16,5-9-3-16,7-3-2 16,9-7 0-16,8-6 0 15,18 2 4-15,12-1 3 16,6-7 3-16,7-5 0 15,-8-11 1-15,-3-3 0 16,2-12 5-16,1-5 1 0,22-9 0 16,6-2-2-16,9-3-4 15,-9 0 0-15,-12-1 0 16,-11-4 0-16,-11 2 0 16,-4 0 1-16,-6 9-1 15,-7 3 1-15,0 9 0 16,-7 6 2-16,-11 11 3 15,-10 5 3-15,-19 8 1 16,-12 3-1-16,-19 0-1 16,-2-2-2-16,-10-1-1 15,0-7-2-15,0-8-1 16,4-1-3-16,14-2-16 16,5 5-16-16,10 7-41 15,3 6-36-15,5 6-441 16,7 5 384-16</inkml:trace>
  <inkml:trace contextRef="#ctx0" brushRef="#br0" timeOffset="86769.74">5032 11537 605 0,'7'15'338'0,"-2"12"-99"15,-18 8-27-15,-5 12-3 16,-17 14-30-16,-10 1-8 16,1 13-23-16,-4-2-23 15,19 2-37-15,6-8-16 0,12-18-21 16,7-6-3-16,6-24 4 16,7 1 1-16,10-15 0 15,10-4-3-15,22-5-19 16,6-5-8-16,10-4-11 15,-6-12 1-15,-9-11-59 16,0-5-29-16,4-9 44 16</inkml:trace>
  <inkml:trace contextRef="#ctx0" brushRef="#br0" timeOffset="87438.7">10158 8350 599 0,'27'-18'270'15,"-7"2"-135"-15,3-2-30 16,-2 1-21-16,4-2-5 0,2 3 14 16,8 4 19-16,6 3 32 15,2 1-15-15,2 0-14 16,2-5-9-16,4 2-29 16,7-2-3-16,-8 2-15 15,-3 3-10-15,-22 10 0 16,-7 9 0-16,-19 22 10 15,-9 10 5-15,-27 21-14 16,-18 1-11-16,-9 7-21 16,2 2-5-16,18-2-16 15,8-2-25-15,14-12-70 16,4-9-23-16,18-2 67 16</inkml:trace>
  <inkml:trace contextRef="#ctx0" brushRef="#br0" timeOffset="117603.6">5628 5215 305 0,'-5'13'244'15,"0"-4"18"-15,-7-5-74 16,5 6-25-16,-7-9-29 16,4 1-5-16,-3-2 3 15,4-2-2-15,-1 2-11 16,0 0-7-16,10 10-18 0,-1 5-12 16,6 2-20-16,1-2-5 15,2-3-6-15,9-7 3 16,1-5 4-16,5-4-1 15,4-13-8-15,11 6-5 16,11-9-12-16,3 3-4 16,4 4-9-16,-11-1-6 15,-11 10-6-15,-8 1-2 16,-8 6 0-16,-5 3-1 0,-5 5 0 16,1-1 0-16,-6-1 1 15,-3-4 0-15,-3-6 2 16,-6 4 1-16,-9-2 0 15,-7-1-1-15,-12 8-2 16,-10-4-1-16,-7 4-3 16,-8-1 1-16,5 5-1 15,9 1 0-15,3-2 0 16,10-1-1-16,7-10 0 16,0-8 1-16,20-2-1 15,8-2 0-15,17-4 0 16,11 9 0-16,6-10 2 15,6 5 1-15,7 2 0 16,4-4 2-16,6 7-2 16,-3-6 0-16,-11-3 2 15,-4 2-2-15,-15 6 1 16,-3-1 1-16,-6 9-1 16,-9 0 1-16,-6 4 2 0,-5 3 0 15,-15 6 1-15,-4 4 0 16,-14 3-1-16,-6 3-1 15,-3 0-2-15,2-1-1 16,9-3-3-16,6 0 1 16,9-10-1-16,11 0 0 15,10-5-4-15,5-4-1 0,16 1-2 16,1-11 3-16,26-3-17 16,5-4-14-16,18-9-71 15,7 5-44-15,13-8 92 16</inkml:trace>
  <inkml:trace contextRef="#ctx0" brushRef="#br0" timeOffset="119685.79">4490 5325 422 0,'-6'2'243'0,"-3"2"-32"16,5 4-36-16,-3 0-51 15,4 2-19-15,6-2-14 0,6-1 6 16,-1-5 9-16,4 2 3 15,5 1-8-15,-8-5-12 16,16 7-17-16,1-3-10 16,2-1-18-16,6-2-5 15,3-2-18-15,-2-5-4 16,7 1-2-16,2 1-2 16,2 0-3-16,-1 2-1 15,0-1-3-15,-2-1 0 0,-6 2 0 16,-8-1 2-16,-3-4 2 15,-10 3 1-15,-5-1 0 16,0-4 0-16,-1 5 1 16,-3-1 2-16,-7-4 7 15,1 6 9-15,-20 3 10 16,-4-1 0-16,-13 4-7 16,-10 3-8-16,-6 2-14 15,-4 2-3-15,0 3-4 16,0 0-1-16,6-1-1 15,6 4 0-15,1-6-1 16,8-1-1-16,4 2 0 16,2-3 0-16,12-2 0 15,4-2-1-15,13-4-1 16,0-3-1-16,7-4 1 16,6-1 1-16,9 3 0 15,6-1 1-15,10 1-2 0,0-1-1 16,5-3 1-16,4-2 0 15,13 3 0-15,2 0 2 16,-2-3 1-16,4 4 0 16,-14 1 1-16,-12-2 1 15,-8 4 0-15,-17-4 1 16,-7 4 6-16,-6 3 1 0,-15 1 3 16,-4 0-1-16,-20 0-3 15,-3 5 0-15,-17 0-4 16,-4 7 0-16,0 5-3 15,2-4-2-15,9 7-1 16,4-1 2-16,5-2 6 16,10 1 2-16,16-3 3 15,-1-5 1-15,10-2 4 16,-8-7 2-16,1-2 3 16,14-3-2-16,8-6-7 15,22 0-5-15,2-6-7 16,2-3-1-16,7 1-1 15,-4-3 0-15,8 2 0 16,3 4-11-16,0 4-34 16,1 4-22-16,-1 7-62 15,1 8-74-15</inkml:trace>
  <inkml:trace contextRef="#ctx0" brushRef="#br0" timeOffset="125977.89">5742 5265 542 0,'0'-5'292'16,"9"1"-74"-16,5 4-25 15,4-3-44-15,6-2-21 16,3 0-18-16,-1-1-13 0,-1 6-38 15,-3 2-14 1,-5-2-26-16,-4 0-5 0,-3-9-1 16,0 6 0-16,-5 0-1 15,-4 0 1-15,-3 6-2 16,0-3-1-16,1 0 2 16,-21 8 5-16,-51 22 7 15,30-9 0-15,-4 8-3 16,1-4-8-16,8-2-10 15,-2-5-3-15,17-6 15 16,3-7 18-16,15-6 28 16,10-3 15-16,13-12 11 15,3 3-12-15,13-8-23 16,0 1-11-16,9 9-23 16,2-6-5-16,0 8-66 15,3-7-31-15,-9 2 428 16,-6 4-297-16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7" units="cm"/>
          <inkml:channel name="Y" type="integer" max="17402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2" units="1/cm"/>
          <inkml:channelProperty channel="Y" name="resolution" value="1000.1149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09T16:38:42.171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14750 8977 1230 0,'-31'-25'426'15,"7"-2"-381"-15,14-2-41 16,-1-1 15-16,9 8 63 15,2 7 21-15,8-6 27 16,14 6-9-16,21-8-56 16,9-16-22-16,33 2-25 15,10-6-8-15,25 9-9 16,5 11-1-16,-9 14 0 16,-11 9-5-16,-26 23 30 0,-8 9 21 15,-5 22 33-15,-5-1 17 16,-6 10-19-16,-10 5-19 15,-11 1-29-15,-8 8-13 16,-10 5-10-16,-6-1 0 16,-10 8 0-16,-2 5 1 15,-18 6 0-15,0 15 1 0,-13 1-2 16,-7 2 0-16,0 7-2 16,-3-3 0-16,4 16-2 15,12 3-2-15,7-1 0 16,12 2-1-16,11-9-1 15,5-6 2-15,15-11 0 16,3-7 0-16,13-10 0 16,-1 3 1-16,2-3 0 15,4 2 0-15,-12-8 0 16,3 3 0-16,-1-12-1 16,-1-4 0-16,15-11-3 15,2-10 0-15,11-13-1 16,7-10 1-16,5-19 3 15,6-6 3-15,-11-11 4 16,-3-6 1-16,-12 7 4 16,-9-1 3-16,-7 7 8 0,-8 7 3 15,-17-2 1 1,-8 7-1-16,-15 2-7 0,-8 0-2 16,-13 17-5-16,-4 5-4 15,2 19-5-15,-5 6-3 16,-3 14 7-16,8 7 0 15,8 2 1-15,13 2 1 16,27-10-9-16,13-1 1 16,1 4-1-16,9 7 0 15,-7 5 1-15,-2 1 3 0,1 1 22 16,-3-5 12-16,-4 3 17 16,-7-4 6-16,-17 0-12 15,-9-7-8-15,-25-4-12 16,-8-3-6-16,-18-7-6 15,-15-3-3-15,-8-15-21 16,-4-9-20-16,8-16-65 16,16-9-40-16,16-6-375 15,15-2 344-15</inkml:trace>
  <inkml:trace contextRef="#ctx0" brushRef="#br0" timeOffset="4865.22">7613 14254 920 0,'-2'-8'385'0,"-2"3"-190"16,-1 2-100-16,-1 4 7 16,0 10 32-16,1 1 7 15,6 2-4-15,5 2-6 0,18-5-9 16,9-4-10-16,29-12-20 16,8-8-13-16,28-12-36 15,10-1-12-15,8-2-14 16,12 1-8-16,-5 6 4 15,-3 6 11-15,-10 4 25 16,-9 10 10-16,-18 1 0 16,-5 0-9-16,-20 4-22 15,-11-3-7-15,-26 3-2 16,-19-1 2-16,-30 0 3 16,-21 0 1-16,-29 2-8 15,-14 2-4-15,-6 2-5 16,-18 3-3-16,-5 6-2 15,-5 0-2-15,1 8-1 16,14 3 0-16,8 1 0 16,8 1 0-16,9-5-1 15,19-4 1-15,30-12-1 0,17-10-4 16,39-17 1-16,13-10 1 16,49-2 4-16,13-1 6 15,30 3 5-15,4 7-1 16,11 5-3-16,-6 2-2 15,-21 9-13-15,-10 0-20 16,-36 4-62-16,-8 6-29 0,-27 1-410 16,-13 6 363-16</inkml:trace>
  <inkml:trace contextRef="#ctx0" brushRef="#br0" timeOffset="7930.25">9768 14243 605 0,'-42'-5'286'15,"31"5"-88"-15,3 3-30 16,-3 3-7-16,6 2-8 16,1 3-26-16,7-2-4 15,3-5-8-15,5-3-7 16,12-4-6-16,3-2-6 15,15-4-15-15,2 2-11 16,11 1-19-16,8-1-6 0,12 2-7 16,11-3-6-16,-2-2-8 15,-6 1-5-15,-9 0-11 16,-8 0 2-16,-8-1 16 16,-6 3 3-16,-14 1 6 15,-6 2-4-15,-15 3-8 16,-11 2-3-16,-22 2-1 15,-12 0-1-15,-21 5-9 16,-10-5-2-16,-7 5-4 16,-1 1 0-16,-5 2-1 15,-2 2-1-15,1 1-1 16,4 2 1-16,13-4-1 16,8-1 1-16,17-6-1 15,5-2-2-15,22-6 14 16,10-3 7-16,22-3 7 15,15-2 8-15,16 2-6 16,7-1-2-16,18 3-2 0,2 2-4 16,-5 3-7-16,-8-2-4 15,-11 2-2-15,-12 0 1 16,-9-1 0-16,-2 0 1 16,-21 0 2-16,-4 1 3 15,-19 2 2-15,-6 2-1 16,-17 4-2-16,-2 1-3 0,-11-1-5 15,-3 3-1-15,10-1-3 16,-1 3-1-16,18-1 0 16,3-2-3-16,11 3-3 15,9 3-2-15,4-1 2 16,15 4-18-16,5-3-43 16,6 0-27-16,-1-7 42 15,4-7-624-15,13-9 516 16</inkml:trace>
  <inkml:trace contextRef="#ctx0" brushRef="#br0" timeOffset="10123.98">11150 14207 906 0,'-16'1'354'15,"11"-6"-201"-15,7-9-27 16,27-3 20-16,4-4-7 15,11 3-47-15,6 5-13 16,-5 6-32-16,7 8-6 0,6 10 16 16,4 2-1-16,26 1 38 15,16-2-3-15,16-7-24 16,17-4 5-16,18-6-24 16,-1-8 1-16,20-6 7 15,2-2-5-15,5 0-12 16,-1 3-5-16,-9 9-3 15,-1 2 4-15,-28 8 8 16,-11 2-2-16,-12 6-8 16,-16 0-7-16,5-6-10 15,5 1-3-15,1-11-2 16,6-1 2-16,2-2 3 16,10-1-3-16,-4 6-3 15,-2 0-3-15,-20 5-6 16,-12-1 0-16,-4 2 4 15,-12 0-14-15,-7 2-31 0,-15 1-17 16,-14 1-57-16,5 6-21 16,3-2-50-16,7 6-200 15,-1 9 266-15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7" units="cm"/>
          <inkml:channel name="Y" type="integer" max="17402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2" units="1/cm"/>
          <inkml:channelProperty channel="Y" name="resolution" value="1000.1149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06T16:05:51.424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4233 9875 1581 0,'-21'22'544'16,"35"-3"-494"-16,14-5-18 16,22 1-5-16,9-3-2 31,8-4-3-31,3-4-4 0,6-5 19 0,7-5 7 0,15-7 6 15,9-2-2-15,12-1-23 16,11 1-2-16,-1-4-6 16,-1-4-1-16,-4-3 8 15,-12-5 8-15,-9 3 15 16,-11-3 3-16,-21-3-2 16,-18 2-10-16,-24-5-13 15,-10 3 2-15,-28 1 4 16,-16 3 0-16,-30 5-5 15,-25 4-8-15,-27 21-17 16,-8 10-3-16,-8 31-6 16,-3 14 0-16,3 18-1 15,0 5 0-15,15 10 0 16,12-4 1-16,34-6 2 16,20-7-1-16,34-22-4 15,23-7 1-15,35-18 2 16,9-5 4-16,17-19 10 15,6-7 3-15,12-15 1 0,-3-7-1 16,-13-1-3-16,-12-3 3 16,-25 4-33-16,-1-2-39 15,-7 0-95-15,1 0-37 16,2 5 113-16</inkml:trace>
  <inkml:trace contextRef="#ctx0" brushRef="#br0" timeOffset="963.62">4589 9960 1266 0,'-17'21'465'0,"12"5"-374"15,14-1-37-15,6-1-13 16,6-3 32-16,3-3 18 15,18-6 10-15,6-6-10 16,25-5-32-16,5-7-16 16,17-1-24-16,16-1-7 0,5-5-5 15,7 1-1-15,-1-6 0 16,-7 3-2-16,-3 3 0 16,-8 1 6-16,-19-1 22 15,-11-2 8-15,-23-4 18 31,-8-5 11-31,-9-12 5 0,-7-7-1 0,-18-22-4 16,-5-9-10-16,-14-29-17 16,-7-17-7-16,1-18-15 15,3-5-6-15,11 13-12 16,4 13 0-16,8 30-1 16,0 6 0-16,-4 11 0 15,-1 8 0-15,-5 7-1 16,-5 8 2-16,-1 11 0 15,-2 3 0-15,0 2 0 0,-2 2-1 16,3 5 0-16,0 7 0 16,2 13-1-16,1 5-2 15,-1 9-1-15,-1 1 3 16,3-1-56-16,3-4-41 16,8-3-104-16,3-4 135 15,3 6 18-15</inkml:trace>
  <inkml:trace contextRef="#ctx0" brushRef="#br0" timeOffset="1249.41">5831 8887 1180 0,'-13'2'487'0,"7"-2"-301"15,3-4-15-15,-10-16-18 16,2-2-22-16,12-13-28 15,3-8-13-15,13-9-23 16,5-14-7-16,5-14-6 16,3-4-2-16,6 3-8 15,2 5 2-15,-4 30 8 16,-2 1-2-16,-6 37-7 16,-1 13-3-16,-9 24-7 46,-5 24-2-46,-9 21-5 0,-3 8-7 0,-3 6-9 0,0-3-4 0,7-20-2 0,2-14-2 16,5-24 1-16,2-7-1 16,2-16-45-16,5-7-30 15,8-17-90-15,3-10-45 16,10-14 130-16</inkml:trace>
  <inkml:trace contextRef="#ctx0" brushRef="#br0" timeOffset="1926.67">4289 6377 1028 0,'13'-13'379'0,"10"-3"-272"16,11-6-3-16,12-19 7 16,13-6-4-16,15-26-34 15,17-9-16-15,23-22-11 16,9-2-4-16,14-1-5 16,3 5 4-16,-12 23-6 15,-8 9-5-15,-22 26 1 16,-20 18-1-16,-13 29 16 15,-7 20 8-15,-13 30 23 16,-10 13 1-16,-11 26-12 16,0 9-9-16,-10 13-26 15,5-1-8-15,-6-11-7 16,-6-13-4-16,8-13-2 16,-5-11-2-16,-1-14 5 15,-1-3-12-15,-8-12-57 0,0 2-43 16,-8-3 23-16,4-1 22 15</inkml:trace>
  <inkml:trace contextRef="#ctx0" brushRef="#br0" timeOffset="2169.54">5468 6406 1186 0,'0'-4'488'0,"12"21"-300"16,-1 4 1-1,1 15-10-15,7 16-32 0,2 14-40 16,11 9-10-16,11 3-35 16,4-2-14-16,11-13-19 15,-1-13-6-15,-1-24-11 16,-4-17-2-16,0-23-2 16,-5-15 2-16,1-11-28 15,-3-8-37-15,-17-6-91 16,2 7-52-16,-16 5 116 15</inkml:trace>
  <inkml:trace contextRef="#ctx0" brushRef="#br0" timeOffset="2589.32">6366 7257 1051 0,'12'-44'500'0,"-8"-3"-185"0,-12-9-22 16,-16 0-61-16,-14 5-62 15,-32 16-80-15,-1 16-17 16,-17 38-28-16,-3 15-9 16,16 31-19-16,-5 17-3 0,4 9-5 15,9 12-4-15,16 3-8 16,20-2-2-16,37-4-3 15,14-16 0-15,29-20 3 16,7-17 1-16,13-20 4 16,7-14 2-16,3-30 17 15,13-7 20-15,1-34 31 16,-5-8 7-16,-20-16-7 16,-21-6-19-16,-32-1-20 15,-15-2-4-15,-17 4-6 16,-7 2-3-16,-12 15-17 15,0 12-14-15,-9 27-52 16,-2 19-43-16,1 21 39 16,6 10 22-16</inkml:trace>
  <inkml:trace contextRef="#ctx0" brushRef="#br0" timeOffset="2820.9">5734 7570 1241 0,'9'10'569'0,"8"-8"-281"0,23-13-87 16,3-7-24-16,13-11-83 16,3-2-30-16,-2-6-44 15,-2-1-6-15,-2-1-5 16,-1-5-22-16,-5-2-49 15,-5-3 240-15,-16-3-154 16</inkml:trace>
  <inkml:trace contextRef="#ctx0" brushRef="#br0" timeOffset="2994.11">6212 7113 1333 0,'-13'62'592'16,"-10"7"-311"-16,-4 13-136 15,-1 5-34-15,-1-3-72 16,6 2-18-16,11-12-24 16,3-7-23-16,15-18 28 47,7-6-11-47</inkml:trace>
  <inkml:trace contextRef="#ctx0" brushRef="#br0" timeOffset="4871.71">1264 8846 1719 0,'4'-25'630'15,"6"-46"-494"-15,6-16-16 16,6-35-4-16,3-14-17 16,3-28-37-16,-2-13-13 0,-1-8-24 15,-5 1-11-15,-2 18 0 16,6 22 1-1,-3 37 4-15,4 20 3 16,-3 35 1-16,-10 14-3 0,-8 22-2 16,1 8-3-16,-2 18-6 15,6 12-2-15,9 26-3 16,2 13-2-16,9 31 1 16,3 8 0-16,11 20-1 15,3 0 1-15,11-7-1 16,-3-6 1-16,0-19 2 15,-7-5 1-15,-13-19 3 16,0-5 0-16,-12-16 1 16,1-4 1-16,-6-13-25 15,-8-10-34-15,-4-5-74 16,-6-7 31-16,-10-7 41 16</inkml:trace>
  <inkml:trace contextRef="#ctx0" brushRef="#br0" timeOffset="5060.75">1382 8260 1372 0,'0'6'584'15,"25"-11"-320"-15,6-7-29 16,16-10-64-16,7-1-34 0,1-6-55 16,2-1-27-16,6 2-36 15,3-1 3-15,18 0-28 16,7 0-40-1,12-6-447-15,12 9 349 0</inkml:trace>
  <inkml:trace contextRef="#ctx0" brushRef="#br0" timeOffset="5867.94">18487 6843 1215 0,'-17'-21'497'0,"3"29"-269"0,6 0-120 0,9 37-30 16,4 16 5-16,4 35 6 15,2 20-7-15,2 20-4 16,2 9-17-16,5 17-27 15,1 2-9-15,1 3-13 16,0-3 0-16,0-23-6 16,0-14-21-16,2-30-66 15,2-18-37-15,-6-30 489 16,-1-15-313-16</inkml:trace>
  <inkml:trace contextRef="#ctx0" brushRef="#br0" timeOffset="6412.64">18451 7407 956 0,'-27'-57'428'16,"3"-1"-182"-16,6-5-25 15,11-7-39-15,6-1-30 16,12 4-37-16,9 8-11 15,11 9-18-15,5 2-5 16,14 2-23-16,5-2-9 0,15-1-9 16,1 2-6-1,2 11-14-15,-4 7-5 0,-18 21-8 16,-11 16-2-16,-24 45-1 16,-15 22-1-16,-32 38 3 15,-15 11 0-15,-17 19 0 16,-5 0-1-16,-7-7-2 15,6 0 1-15,18-32-2 16,15-16-2-16,47-30-1 16,27-15-1-16,32-29 1 15,17-3 0-15,21-15 1 16,13-3 0-16,15 7 1 16,-1 0-1-16,-6 19 1 15,-24 4 2-15,-18 26 16 16,-20 11 18-16,-47 20 45 15,-18 12 14-15,-52-2 6 16,-20 4-9-16,-19-10-35 0,-8-4-13 16,-6-16-18-16,-4-17-9 15,6-24-14-15,1-18-18 16,18-20-42-16,15-5-25 16,16-7-43-16,8 3 112 15,7 11-5-15</inkml:trace>
  <inkml:trace contextRef="#ctx0" brushRef="#br0" timeOffset="7516.2">6028 6492 1192 0,'0'11'479'0,"0"10"-299"16,0 5-20-16,-2 16-37 16,0 10-39-16,-1 7-56 15,-1 2-11-15,-1 2-1 0,-2-4-26 16,3-2-20-16,4-5 21 16</inkml:trace>
  <inkml:trace contextRef="#ctx0" brushRef="#br0" timeOffset="9672.58">2248 5785 601 0,'-16'-24'282'15,"2"3"-98"-15,2 5 17 16,2 3 14-16,2 1-12 0,4 4-37 15,3 4-22-15,1 9-55 16,0 9-27-16,3 12-29 16,4 7-8-16,2 13-8 15,5 5-1-15,5 13-6 16,1 2-3-16,5 12-3 16,0-2-1-16,-2-8 1 15,-1-6 1-15,-2-17 4 16,-3-7 0-16,1-11 3 15,-2-4 0-15,-8-10-1 16,4-6 0-16,-8-7 2 16,0-7 3-16,-4-18 1 15,-4-3 0-15,-2-17-4 16,0-4-4-16,10-3-4 16,-5-6 0-16,1 0-2 15,-6 4 0-15,3 7-3 16,2 8 0-16,7 18-2 15,-1 8-5-15,1 15-5 0,7 8-1 16,-1 16 1-16,9 5 4 16,-4 4 6-16,-10-1 2 15,4-9 2-15,-5-4 1 16,0-13 1-16,2-6 1 16,-3-11 2-16,3-5 0 15,-1-13 0-15,6-7 0 0,-3-14-1 16,5-3 1-16,2-8 3 15,4 1 2-15,3 8 11 16,2 0 1-16,-1 19-3 16,2 11-3-16,5 21-10 15,3 13 0-15,0 19 2 16,3 8 1-16,-2 10-2 16,-3 8 0-16,5 6 1 15,-5-2 23-15,6 1-71 16,7 3-47-16,3 14 59 15</inkml:trace>
  <inkml:trace contextRef="#ctx0" brushRef="#br0" timeOffset="14299.78">5975 8549 122 0,'-33'26'78'0,"29"-28"-5"15,4-1-35-15,3 0-63 16,-3 2 18-16</inkml:trace>
  <inkml:trace contextRef="#ctx0" brushRef="#br0" timeOffset="20167.22">2234 9547 645 0,'-5'-31'319'16,"1"6"-125"-16,2 11 24 15,1 6-34-15,1 13-35 16,-1 8-33-16,0 23-39 15,1 14-3-15,2 27-15 16,4 11-13-16,2 10-21 16,0 10-6-16,0 3-8 15,-3 2-1-15,1-8-1 16,-1-11 0-16,1-21 2 16,-1-9-1-16,0-21-32 15,3-8-34-15,-1-16-118 0,1-10-90 16,3-17 162-16</inkml:trace>
  <inkml:trace contextRef="#ctx0" brushRef="#br0" timeOffset="20631.57">2728 9422 335 0,'2'-5'266'16,"-3"-2"20"-16,0 9-82 15,-4 6-42-15,-2 6-44 16,-1 9-12-16,-8 6-6 16,-4 5 6-16,-6 9-9 15,-7 5-12-15,-4 6-15 16,-4 2-9-16,-8-1-11 15,-6-4-2-15,4 1 0 16,-1-2-1-16,11-5 5 16,8-4 5-16,9-11 3 15,8-4 1-15,12-5-8 16,4 1-10-16,12 0-18 0,8-1-9 16,13-2-4-16,9-4-3 15,13-3 2-15,3 2-1 16,2-2 1-16,-8-6 0 15,-6 3-3-15,-5-3 0 16,-8-5-1-16,2 6 0 16,-4 2-15-16,-4-3-26 15,5-1-63-15,-1 2-50 16,-2-9-79-16,9 0 134 0</inkml:trace>
  <inkml:trace contextRef="#ctx0" brushRef="#br0" timeOffset="20978.68">3132 9990 864 0,'1'-22'464'0,"-2"4"-118"16,-5 2-55-16,-8 12-114 16,-2 3-58-16,-7 12-78 15,-2 5-12-15,-8 5-23 16,0 5-1-16,1 1-3 15,7-1 0-15,12 0 2 16,7-4 0-16,15-5 0 16,2 0 1-16,16 1-1 15,4-2-1-15,7 6 10 16,6-5 9-16,-4 5 21 0,-4 0 16 16,-9 1 20-16,-8 5 1 15,-14 0 1-15,-5 6-7 16,-13 1-21-16,-7 0-9 15,-9-3-16-15,-5-5-6 16,0-8-32-16,-3-4-30 16,8-6-74-16,8-3-28 15,7-2 83-15</inkml:trace>
  <inkml:trace contextRef="#ctx0" brushRef="#br0" timeOffset="22881.07">6130 8462 197 0,'0'-1'185'0,"0"-5"18"16,0 0-55-16,0 0-29 16,0 4-41-16,1-1-9 15,0-4 23-15,6-1 9 16,-1-7-1-16,26-32-2 16,-26 25-27-16,-5-4-12 15,-1-12 4-15,-2-2 8 0,-5-11 25 16,-2 0 6-16,-2 2-11 15,0 6-8-15,3 9-20 16,5 7-13-16,3 12-17 16,4 7-8-16,2 8-13 15,1 4-2-15,9 10-3 16,3 3-1-16,7 11 0 16,9 11-1-16,-4 13 3 31,1 3-1-31,4 13 2 0,-7-9 0 0,-1-6 0 15,-1-4-1-15,-5-14 2 16,-1-3 0-16,-3-8 0 16,-6-10 2-16,-6-8-13 15,-1-5-21-15,-5-10-74 16,0-3-70-16,-2-10-305 16,-1-3 306-16</inkml:trace>
  <inkml:trace contextRef="#ctx0" brushRef="#br0" timeOffset="23091.68">6288 8022 581 0,'-13'-3'331'0,"3"3"-84"0,-4 8-59 15,-7 12-18-15,-15 15-58 16,-14 7-23-16,-4 21-36 15,-9-4-15-15,1 6-8 16,-1 5-26-16,-4-5-49 16,0 4 35-16</inkml:trace>
  <inkml:trace contextRef="#ctx0" brushRef="#br0" timeOffset="35134.46">2223 10898 473 0,'-32'-24'279'16,"30"31"-58"-16,1 10-44 15,1 1-15-15,5-2-24 16,1-1-13-16,9-7-9 0,6-6 1 16,9-7 4-16,11-3-4 15,11-10-25-15,6 1-21 16,1 0-46-16,0 3-13 16,-1 4-9-16,-2 4-2 15,4 1-1-15,1 4 1 16,-1 3 2-16,-2 5 3 15,-16-1 3-15,-10 4 1 16,-11-2 4-16,-12-1 2 0,-1 0 2 16,1-5 0-16,-3 1-3 15,1-4-3-15,6-2-5 16,-2-3-4-16,6 0-2 16,4 2-1-16,2 0-1 15,5 1 0-15,5 2-1 16,1-1 0-16,5-1 0 15,8 2 1-15,-1-4 1 16,-1-1 1-16,-7 5 5 16,-7-4 4-16,-11 2 9 15,1 2 3-15,-4 1 7 16,-3 1-2-16,5 4-4 16,-8-1-2-16,-6-3-8 15,-1 0-2-15,-4 0 3 16,0-1 5-16,0 0 21 15,-1 0 6-15,-1 0 5 0,-2 1-4 16,-25 7-19-16,-33 6-6 16,14-9-5-16,-19-6-2 15,-7-5-5-15,-7 0-2 16,5-4-6 0,10 7-2-16,7 9-2 0,1 2-1 15,-5 15-1-15,-3 0 0 16,2-2 2-16,5 2 0 15,12-7 2-15,4-3 0 0,9-5 2 16,1-2 0-16,3-8-1 16,-2-5 0-16,-13-6-1 15,-1-3 0-15,-5-4-4 16,11 5-1-16,13 7-2 16,5 6-3-16,7 14-3 15,3 6-1-15,4 15 2 16,-3 1 2-16,5 4 6 15,3-4 1-15,4 2-12 16,9-36 1 0,6-3-2-16,19-6-12 15,26 1 8-15,12-3 13 16,1-1 7-16,8 0 28 16,-13-5 3-16,1 5 1 15,2 2-3-15,-8 2-8 16,0-1-4-16,-14-2-6 15,-2-1 0-15,-9-3-2 0,-3-1-3 16,11 4-2-16,-2 1-2 16,5 9 0-16,-1 2-2 15,2 7-5-15,-1 4-20 16,11 3-74-16,-3 0-49 16,7 0 84-16</inkml:trace>
  <inkml:trace contextRef="#ctx0" brushRef="#br0" timeOffset="38805.18">6541 7490 116 0,'45'-34'67'0,"-27"33"-3"16,-2 4-40-16,-7 6-24 15,3 1-5-15,-6 1-4 16,-6-5 2-16,4 2 63 16,1 0 41-16,2-2 59 15,1 2 22-15,4-5-26 16,-4 0-21-16,7-3-32 16,8-1-10-16,-4 1-12 15,7-2-4-15,-2 2-4 0,2 1-6 16,6 0-6-16,1 2-5 15,3 0-14-15,0 0 0 16,6 5-1-16,4-1-2 16,16-2-3-16,-3-1-5 15,6-3-7-15,1-1-1 16,1 2-4-16,9 1 2 16,15 1 1-16,0 0-1 15,3 1-2-15,2 2-4 0,-4 2-7 16,10 1-3-16,3 1-1 15,-2-1-1-15,5 0 0 16,7 1 0-16,13-3 14 16,6-1 8-16,9-7 6 15,-1 1 1-15,0 2-11 16,2 1-4-16,6-1 0 16,-1-3-1-16,9-2-1 15,6-3-4-15,2 2-4 16,2-1 0-16,8-2-2 15,0 5 1-15,7 1 0 16,0 1 0-16,-8 11 0 16,2-4 1-16,-9 4 7 15,-2 3 3-15,7 0 3 16,-8 0 1-16,8-2-6 16,4-2-4-16,-3 0-2 15,9-2-5-15,-3-3 4 0,2 1-2 16,8-6 1-16,-5 0 3 15,4 3-3-15,-4-1 3 16,-8-1 0-16,6 4-1 16,-10-5 1-16,-2 2-1 15,2 4 6-15,-16-6 3 16,-1 9 11-16,1 0 2 16,-13-8 5-16,-2-2 8 0,-2-4 1 15,-9-6-1-15,-4 8-6 16,-7-4-11-16,-14 5-8 15,2 1-2-15,-18 0 1 16,-5 2 2-16,-2 3 7 16,-9 2 1-16,0-8 4 15,6 1 0-15,-7-2-4 16,-11-7-2-16,-11 6-5 16,-2 2-4-16,-14-8-1 15,1 2 2-15,-6 1 3 16,-8 1 2-16,-10 5 1 15,-4 0 0-15,-11 7-1 16,-8 4 1-16,-12 16-4 16,-9 8-3-16,-7 18-5 15,-2 12-4-15,-5 27-2 16,-1 6 0-16,-10-5 1 0,-1-4 1 16,6-29-3-16,6-13-10 15,14-21-36-15,9-11-32 16,8-21-99-16,6-10-28 15,10-19 121-15</inkml:trace>
  <inkml:trace contextRef="#ctx0" brushRef="#br0" timeOffset="39013.41">16638 7613 934 0,'5'7'448'0,"1"11"-158"16,2 1-32-16,9 12-84 15,6-1-36-15,7 0-68 16,-4-1-25-16,3-5-26 16,-1 3-3-16,-1-9-1 15,6-3-16-15,3 5-62 16,-1-3-48-16,-6 6-262 16,-8 9 245-16</inkml:trace>
  <inkml:trace contextRef="#ctx0" brushRef="#br0" timeOffset="39898.71">10655 7679 626 0,'-7'-8'314'15,"4"-6"-97"-15,1 3-45 16,9 2-26-16,-1-2-11 0,13 4-14 16,7-2-4-16,4 4-28 15,7 2-14-15,8 3-14 16,11 1-9-16,15 10-17 16,4 2-7-1,14 12-13-15,2 8-7 0,8 12-4 16,6 3-4-16,-9 9 17 15,1-1 7-15,-10 4 35 16,2 8 13-16,1 6-6 16,-8 4-1-16,-11 6-27 15,-7 4-6-15,-13 4-2 16,-3 4-3-16,-13 13 0 16,-10 2-2-16,-15 13-2 15,-9 2 2-15,-10 0 2 16,-6 2-2-16,-6-13-5 15,3-5-3-15,-3-11-7 16,2-10-1-16,4-16 0 0,-4-10 0 16,9-10-1-16,5-11 0 15,-3-11-22-15,8-12-22 16,-5-17-60-16,-1-8-37 16,5-16 57-16,-3-2 24 15</inkml:trace>
  <inkml:trace contextRef="#ctx0" brushRef="#br0" timeOffset="40323.35">11763 9406 919 0,'11'11'419'15,"0"5"-194"-15,5 17-68 16,-3 6-17-16,-1 15-18 15,2 6-5-15,3 9 0 16,2 7 8-16,8 0 14 16,-1-2-18-16,2-7-7 15,0-10-13-15,1-15-23 16,-3-11 13-16,8-21-8 16,4-10-5-16,8-17-17 15,7-9-11-15,7-19-27 16,5-8-7-16,4-13-6 15,-1-2-7-15,5-3-47 0,2-1-35 16,11-1 33-16,17 4 36 31</inkml:trace>
  <inkml:trace contextRef="#ctx0" brushRef="#br0" timeOffset="56780.34">612 10003 300 0,'-9'-23'263'0,"-1"0"35"0,4 5-60 15,1 1-24-15,-2 5-42 16,2 6-16-16,0 6-33 16,1 6-14-16,1 14-16 15,5 6-3-15,4 18 2 16,-14 2-4-16,19 20-19 16,0 11-9-16,2 11-20 15,12 2-7-15,-9 1-8 16,-1-9-8-16,-2-7-9 15,0-1 0-15,-3-4 0 16,-4 1-1-16,-3-10 4 16,2-1 0-16,-1-17 5 15,0-9 4-15,-1-13-26 16,-3-7-24-16,0-10-80 16,0-5-47-16,0-11-95 0,3-9-76 15,2-9 214-15</inkml:trace>
  <inkml:trace contextRef="#ctx0" brushRef="#br0" timeOffset="57529.45">1111 9986 285 0,'-1'-3'212'0,"2"0"33"15,-1 0-33-15,-1 3-58 16,0 0-22-16,0 0-25 16,-3 1-7-16,-14 16-7 15,-24 32 2-15,29-23-3 16,-11 3-8-16,2 3-14 0,-7-4-2 16,-9-4-9-16,3 2-4 15,-2-2-2-15,4 4-5 16,4 7-4-16,1-8-4 15,5 6-9-15,3 0-4 16,1-9-9-16,4 5-3 16,0-7-1-16,-2-1 2 0,0-1 12 15,4-2 4-15,-5-1 9 16,6-3 3-16,6-1-2 16,-3-2 0-16,3-3-10 15,-1-2-8-15,7 1-13 16,2 1-6-16,10 1-5 15,-1 1 0-15,6-3 0 16,5-2 0-16,-5-5 3 16,5 3-1-16,-3-2 1 15,-3 2-1-15,9 7 1 16,-1-6 2-16,6-1 0 16,5 1 1-16,7-1-3 15,4 7 0-15,3 5 0 16,-1-6-1-16,-13 0 1 15,-2-2 1-15,-2-6-1 16,-5 11 0-16,1-1 2 16,-1-2 1-16,-8 1 1 15,0-8 1-15,-5 0 2 0,0 5 6 16,-1-4-30-16,-2 7-20 16,3 0-102-16,3 1 458 15,1 17-269-15</inkml:trace>
  <inkml:trace contextRef="#ctx0" brushRef="#br0" timeOffset="58981.52">1528 10695 872 0,'-8'-6'399'0,"11"11"-129"16,-1 2-64-16,3 21-31 16,0 9-7-16,2 25-50 15,4 11-24-15,5 1-38 16,2-2-18-16,-2-14-20 15,-2-8-4-15,-3-9-2 16,3-4-1-16,-4-14-45 16,2-1-37-16,0-7-87 15,-2-6 88-15</inkml:trace>
  <inkml:trace contextRef="#ctx0" brushRef="#br0" timeOffset="59470.55">1550 10798 774 0,'-24'-32'423'15,"2"12"-93"-15,7 4-52 16,6 6-99-16,-3-9-44 16,11 3-61-16,-4-3-21 15,6 0-31-15,9 6-7 16,5-1-11-16,9 4-6 0,1-1-5 15,8 8-1-15,-2 0 1 16,-1 3 3-16,1 7 2 16,-7 1 2-16,-1 8 0 15,-5 4 2-15,-8 5 2 16,-4 3 2-16,-7 5 4 16,-1-1 0-16,-3-8 2 15,3-2 0-15,1-13-10 16,1-4-3-16,11-5-7 15,2-9-1-15,8-1 2 16,5 1 2-16,3 1 3 16,3 11 8-16,-3 8 39 15,-2 8 17-15,-7 13 46 16,-9 2 9-16,-15 11-14 16,-13-4-10-16,-9-1-38 0,-8-5-13 15,1-14-13-15,0-1-7 16,2-14-38-16,2-7-31 15,-1-13-28-15,4-8 343 16</inkml:trace>
  <inkml:trace contextRef="#ctx0" brushRef="#br0" timeOffset="59888.16">1136 9628 725 0,'0'13'417'0,"9"-2"-96"15,6-6-52-15,3 2-9 16,10-3-54-16,2-6-29 15,10 1-62-15,6-2-27 16,8-2-45-16,0 3-14 16,-3-4-12-16,-11-4-3 15,-9-2-2-15,-5-2-19 0,-10-2-69 16,5 2-45-16,-9-6-536 16,5 6 455-16</inkml:trace>
  <inkml:trace contextRef="#ctx0" brushRef="#br0" timeOffset="60075.31">1501 9406 723 0,'-8'0'449'0,"1"18"5"16,-2 5-156-16,-1 16-95 15,3 5-59-15,6 14-83 16,1 1-25-16,15 2-26 15,-3-5 1-15,1-9-46 16,9 2-32-16,1-7 42 16</inkml:trace>
  <inkml:trace contextRef="#ctx0" brushRef="#br0" timeOffset="60471.91">2029 9236 968 0,'-6'-9'509'15,"-4"-4"-182"-15,-4 13-99 16,2-1-31-16,2 13-77 15,-2 8-15-15,-5 6-12 16,-1 10-10-16,-8 15-12 16,-1 4-5-16,2 25-17 15,2 7 1-15,11 8 4 16,4 16 2-16,13-3-4 16,6-2-4-16,14-7-19 15,10-12-7-15,8 1-12 16,-1-1-5-16,0-1-1 15,-10-12 1-15,4-17-20 16,2-3-26-16,-2-13-56 0,6 1-34 16,1 3 77-16</inkml:trace>
  <inkml:trace contextRef="#ctx0" brushRef="#br0" timeOffset="61090.82">3106 9238 710 0,'-27'-28'359'16,"15"13"-104"-16,5 9-28 16,1-5-68-16,6 8-32 15,4 7-40-15,3 0-7 16,11 14-4-16,3 1 12 0,12 8 2 15,9 11-10-15,16 20-15 16,0 12-12-16,9 17-5 16,3 14 0-1,-12-4 4-15,-2 5 2 0,-14 3-1 16,-11-11 15-16,-12 3 12 16,-7-1 4-16,-19 0-9 15,-7-7-12-15,-11-5-25 16,-9-11-8-16,4-22-27 15,-1-8-21-15,8-23-61 16,0-7-48-16,4-14 369 16,8-9-215-16</inkml:trace>
  <inkml:trace contextRef="#ctx0" brushRef="#br0" timeOffset="66289.73">18554 9863 850 0,'-10'-34'388'0,"-2"18"-137"15,4 4-38-15,4 10-45 16,1 10-14-16,3 19-44 16,-1 10-11-16,4 24-20 15,7 15-8-15,3 20-25 16,8 10-8-16,3 16-3 0,-7 3-1 15,1 8 1-15,3 0-2 16,-5-6-12-16,7-9-4 16,-9-25-7-16,-2-7-1 15,-12-27-1-15,1-3 1 16,2-10-17-16,-2-16-21 16,2-8-63-16,-3-15-44 15,2-18-92-15,-2-9 19 16,8-18 123-16</inkml:trace>
  <inkml:trace contextRef="#ctx0" brushRef="#br0" timeOffset="66748.9">19455 9862 817 0,'12'-12'393'15,"-4"2"-143"-15,-12 12-80 16,-10 8-15-16,-19 10-33 16,-7 11-20-16,-22 14-15 0,2 13-3 15,-20 19-5-15,-4 4-7 16,5 12 3-16,-2-4-4 15,27-8-5-15,7-2 1 16,7-16-1-16,7-9 0 16,5-15-3-16,7 2-4 15,9-8-3 1,8 4-2-16,-2-5 1 0,0-9-2 16,10-4-8-16,-4-5-4 0,14 0-7 15,3-2-3-15,4 2-6 16,7-2-5-16,9 0-7 15,7 1-2-15,15-4-6 16,5 1 3-16,15-7-29 16,-4 2-31-16,2-8-81 15,1-2-57-15,-7-6-525 16,5-4 491-16</inkml:trace>
  <inkml:trace contextRef="#ctx0" brushRef="#br0" timeOffset="67066.11">19987 10623 1152 0,'-14'7'535'0,"-21"8"-250"15,-7 9-63-15,-14 1-75 16,-4 0-26-16,-7 3-25 16,6 1-7-16,6-2-30 15,11-1-13-15,28-7-20 0,12-5-4 16,29 2-12-16,14-4-4 15,12-1 0-15,-1-2 2 16,5 2 4-16,-5 2 26 16,-1 4 44-16,-5 3 9 15,-19 4 10-15,-11 2-21 16,-15 7-37-16,-12 2-8 16,-16 3-14-16,-5-3-6 0,-10-4-6 15,-1-7-16-15,5-4-55 16,-1 0-32-16,3-8 121 15,5 3-634-15,-7-8 484 16</inkml:trace>
  <inkml:trace contextRef="#ctx0" brushRef="#br0" timeOffset="67446.28">20078 9660 1245 0,'7'-9'546'0,"3"6"-282"0,4 3-44 15,18 18-48-15,-2 4-29 16,9 15-37-16,5 14-8 15,1 12-25-15,10 13-11 16,10 18-10-16,2 2-8 16,-6 8-16-16,-3 6-8 15,-23 1-8-15,-9 4-3 16,-13-5 0-16,-10-4 1 0,-3-6-2 16,-13-2 0-16,-20-8-8 15,-12-9-23-15,-23-22-54 16,-6-9-39-16,-14-21-115 15,-4-10 28-15,-25-13 116 16</inkml:trace>
  <inkml:trace contextRef="#ctx0" brushRef="#br0" timeOffset="67975.48">18736 9544 784 0,'3'-22'355'0,"-14"10"-110"16,-18 8-46-16,-15 19-23 15,-18 13-22-15,-20 30-41 16,-2 9 10-16,4 20 20 15,-8 8-12-15,3 12-25 16,8 11-17-16,12 13-24 16,15 7 1-16,30 0-5 15,9 1 3-15,18-5 2 16,12 4-1-16,13-8-5 16,8-6-5-16,12-16-17 15,6-14-7-15,-5-12-14 16,3-4-4-16,-5-8-13 15,-5-11-15-15,4-9-68 16,-3-3-49-16,8-13 353 16,7 7-205-16</inkml:trace>
  <inkml:trace contextRef="#ctx0" brushRef="#br0" timeOffset="69303.72">16311 10295 875 0,'17'-30'384'15,"7"16"-152"-15,-1 3-26 16,3 15-46-16,0 12-19 15,-3 28-57-15,3 21-15 16,-1 38 2-16,-4 17-3 16,-2 20-10-16,-2 3-3 15,0-9-15-15,-2-4-7 16,0-18-13-16,1-10-4 16,-5-8-4-16,-3-9-1 0,-2-16 12 15,-3-4-16-15,0-21-73 16,2-3-63-16,-2-16 69 15</inkml:trace>
  <inkml:trace contextRef="#ctx0" brushRef="#br0" timeOffset="69779.62">17323 10349 395 0,'-4'4'274'16,"-2"4"33"-16,-7 15-142 16,-12 3-10-16,-17 7-21 0,-11 9-13 15,-8 5 3-15,-5 9 9 16,5 3-17-16,6 7-10 15,7-4-4-15,-4-9-2 16,6-3-8-16,-4-9-10 16,-2-8-13-16,8 3-8 15,9-5 6-15,10 1 3 16,14-2-4-16,11 1-6 16,14-7-15-16,13 5 0 0,30-3 6 15,2-6 5-15,15 6 0 16,0-12-7-16,-8-1-16 15,7 2-8-15,1 1-11 16,2 5-2-16,-10 2-3 16,-7 0 0-16,-20-4-1 15,-5 0 0-15,-5-5 3 16,-6 0-13-16,-4-6-67 16,-6-2-57-16,-7-6 10 15,-4 0-564-15,2-2 503 16</inkml:trace>
  <inkml:trace contextRef="#ctx0" brushRef="#br0" timeOffset="70031.03">17400 11118 945 0,'1'14'457'0,"7"4"-181"16,7 19-84-16,-1 3-15 15,1 22-34-15,-1 4-23 16,2 9-23-16,3 6-17 16,1-5-36-16,-2-4-12 15,1-17-14-15,-3-8-6 16,-3-17-4-16,2-5-20 16,-10-12-70-1,-2-3-52-15,-3-10 327 0,-4-5-185 0</inkml:trace>
  <inkml:trace contextRef="#ctx0" brushRef="#br0" timeOffset="70431.14">17449 11459 698 0,'-14'-35'393'0,"10"1"-70"16,2-1-27-16,2-3-84 16,5 0-31-16,4-5-51 15,4-3-13-15,6-5-24 16,-1-3-11-16,4 2-27 15,0 5-11-15,-6 17-24 16,1 12-12-16,-5 24-8 16,-2 19 0-16,-5 26 0 15,0 19 0-15,-4 16 2 16,-1-1-1-16,3-3 1 0,1-16 0 16,12-17 0-16,5-8 2 15,6-24 13-15,8-4 9 16,-3-13 15-16,-3-8 6 15,3-2 12-15,-14 1-4 16,0 11-9-16,-3 11-1 16,-14 16-5-16,-1 8 6 15,-9 12 8-15,-2 3-5 0,-6-4-17 16,1-2-8-16,-4-11-11 16,-6-4-1-16,-8-10-15 15,-3-8-29-15,-5-13-55 16,6-8 204-16,13-10-110 15</inkml:trace>
  <inkml:trace contextRef="#ctx0" brushRef="#br0" timeOffset="70853.86">17123 9782 1126 0,'92'-15'539'16,"-59"7"-241"-16,7-3-74 16,1 6-28-16,-5-6-78 15,2 5-31-15,-2-5-39 16,1 1-14-16,4-8-11 15,2-1-6-15,1-6-4 16,1 0-7-16,-5 1-51 16,-9-4-29-16,-5 1 411 15,-5 2-283-15</inkml:trace>
  <inkml:trace contextRef="#ctx0" brushRef="#br0" timeOffset="71050.43">17573 9226 1036 0,'-23'32'485'0,"-6"15"-177"0,2 9-42 16,1 16-30-16,1 4-40 15,4 11-79-15,5 1-28 16,5 1-54-16,4-4-19 16,8-9-8-16,6-3 11 15,8-12-42-15,1-8-22 16,13-3-643-16,3-2 488 15</inkml:trace>
  <inkml:trace contextRef="#ctx0" brushRef="#br0" timeOffset="74398.38">14314 10967 851 0,'13'-24'398'0,"-5"9"-84"16,0 9-121-16,12 23-41 16,-3 16 24-16,-2 38-20 15,5 21-19-15,-10 32-20 0,-2 13-9 16,-2 7-15-1,5 2-9-15,4-9-26 0,3-7-14 16,6-14-28-16,-6-16-6 16,3-19-1-16,-3-12-7 15,-4-22-30-15,2-6-28 16,-2-23-84-16,-2-9-54 16,1-20 121-16</inkml:trace>
  <inkml:trace contextRef="#ctx0" brushRef="#br0" timeOffset="74821.4">15075 11059 689 0,'11'-32'330'0,"-1"8"-65"15,-6 5-47-15,-6 17-8 16,-5 9-13-16,-8 12-50 15,-4 10-16-15,-6 10-33 16,-6 5-11-16,-13 9-26 16,-7 2-10-16,-13 11-11 15,-3 4-4-15,6 5 7 16,5-2 9-16,12-6 11 16,9-12 5-16,11-10 0 0,9-7-7 15,9-17-6-15,7 2-5 16,16-8-3-16,8-3-2 15,21-1 2-15,15-3 5 16,19-6-1-16,3 0-1 16,0-2-12-16,-6 4-8 15,-17 4-12-15,-1-3-4 16,-8 2-4-16,-1-3-1 0,-8-1-1 16,-2 2-15-16,-14-1-59 15,-8-5-37-15,-3-5-92 16,-6-8 117-16,3-17 33 15</inkml:trace>
  <inkml:trace contextRef="#ctx0" brushRef="#br0" timeOffset="75050.2">15181 10568 1058 0,'27'-1'498'0,"17"-5"-196"15,9 0-11-15,-1 2-86 16,-1 3-53-16,-11 2-87 16,-1 2-25-16,-2 1-22 0,1 1-1 15,-4-5-18-15,-1-4-29 16,2-3-20-16,0-4 24 15</inkml:trace>
  <inkml:trace contextRef="#ctx0" brushRef="#br0" timeOffset="75758.14">15447 11836 1166 0,'-10'14'451'0,"16"33"-328"15,1 10-26-15,-1 14-2 16,5 10-38-16,1 0-31 16,2-1-6-16,5-4-7 0,-4-15 17 15,3-11-56-15,-2-7-49 16,-1-21 51 0</inkml:trace>
  <inkml:trace contextRef="#ctx0" brushRef="#br0" timeOffset="76160.38">15483 12049 956 0,'-1'-24'441'0,"6"5"-210"16,2-5-54-16,3-6-62 15,4-5-37-15,6-6-20 16,0 4-3-16,-3-3-14 15,0 7-11-15,-3 14-11 16,-1-2 0-16,-1 31 2 16,1 8 1-16,-7 23-7 15,-4 16 0-15,-3 11-6 16,-4 3-2-16,5-8 14 16,4-9 2-16,8-20 5 15,6-6 6-15,7-19-5 16,6-5 1-16,6-3 3 15,-4-4-3-15,-9 1-9 16,-5 5-3-16,-14 12 15 0,0 10 9 16,-5 19 16-16,-9 3 2 15,-11 5-18-15,-9-1-9 16,-3-5-18-16,4-7 3 16,0-14-33-16,8-11-32 15,3-21 351-15,3-11-251 16</inkml:trace>
  <inkml:trace contextRef="#ctx0" brushRef="#br0" timeOffset="76605.08">16189 10169 669 0,'-4'-7'373'16,"2"3"-91"-16,-4 5-68 15,0 3-22-15,-3 16-34 0,-5 8-13 16,-3 34-7-16,-1 15 1 16,3 39-12-16,2 22-9 15,8 24-27-15,5 12-10 16,11 7-22-16,5-7-10 16,9-15-13-16,9-18-8 15,10-27-10-15,0-12-4 16,5-25-6-16,-1-4 0 15,-6-13-2-15,-2-6-1 0,-1-14 15 16,-5-1-17-16,4-13-52 16,4-9-45-16,16-3 46 15</inkml:trace>
  <inkml:trace contextRef="#ctx0" brushRef="#br0" timeOffset="77389.48">20178 9362 357 0,'14'-17'248'0,"5"8"23"0,-1-1-24 15,7-2-41-15,2 5-26 16,9 8-36-16,5 3-14 16,9 13-32-16,6 7-10 15,4 16-18-15,8 6-11 16,-6 26 1-16,-9 12 2 16,-1 17 16-16,-9 12 16 15,8 6 30-15,6 7 10 0,5 3 6 16,2 4 1-16,-16-1-11 15,-7-6-13-15,-23-1-32 16,-17-12-20-16,-4-8-32 16,-12-5-11-16,-14-17-9 15,2-9 5-15,-12-16-38 16,0-6-31-16,7-9-8 16,4-5 222-16,5-9-130 15</inkml:trace>
  <inkml:trace contextRef="#ctx0" brushRef="#br0" timeOffset="80201.6">13596 12105 839 0,'-78'39'415'0,"73"-35"-107"16,3-2-48-16,1-3-25 15,1 0-17-15,0 0-35 16,21-6-14 0,49-41-37-16,-26 27-18 0,13 2-39 15,0-4-20-15,2 4-30 16,-1 1-8-16,-6 1-9 0,-5 3-3 16,-10-2-1-16,-1 3 0 15,-10 0-16-15,-2 0-15 16,-5 1-50-16,-5 0-37 15,-6 4-106-15,-3 3 505 16,-3 11-249-16</inkml:trace>
  <inkml:trace contextRef="#ctx0" brushRef="#br0" timeOffset="80620.82">13721 12304 1013 0,'3'20'523'16,"7"-1"-170"-16,9-9-57 15,2-1 9-15,9-4-65 16,3-5-42-16,7-1-56 16,-2 0-28-16,-12-2-50 15,0 2-19-15,-9-1-29 16,1-2-6-16,6-5-3 15,-2-8-15-15,9 2-47 16,-1-7-24-16,11-4 268 16,4 6-987-16</inkml:trace>
  <inkml:trace contextRef="#ctx0" brushRef="#br0" timeOffset="87433.28">12128 11973 980 0,'4'-27'464'0,"0"3"-206"15,1 17-90 1,-3 7-10-16,7 36-28 0,2 15-6 15,8 35-1-15,7 18-19 16,2 20-21-16,6 11-10 16,8-1-26-16,2-6-11 15,0-12-17-15,-3-9-5 16,-14-16-3-16,1-9 1 16,-8-17-12-16,-2-10-13 15,3-13-46-15,-5-7-37 0,-2-22 422 16,6-8-271-16</inkml:trace>
  <inkml:trace contextRef="#ctx0" brushRef="#br0" timeOffset="87846.23">12944 11951 817 0,'9'-38'379'0,"-7"12"-118"16,-8 8-32-16,-5 17-22 16,6 7-33-16,-12 14-67 15,-8 7-16-15,-8 15-18 16,-11 3-8-16,-5 12-20 0,-1 5-9 16,-10 2-7-16,-1 2 5 15,0 1 16-15,0-1 7 16,8 1 8-16,5-1-3 15,12-9-7-15,7-2-2 16,15-10-6-16,4-8-2 16,15-6-6-16,9-4-4 15,21-3-7-15,10-4-1 16,16 0-3-16,2-4-2 0,-2 1-3 16,-2 1-3-16,-5 0-2 15,-1-2-1-15,0-1-2 16,4 1-1-16,-9-5 3 15,6 2 2-15,-14-4-24 16,-3-3-30-16,4 0-78 16,-5-4-29-16,8-4 83 15</inkml:trace>
  <inkml:trace contextRef="#ctx0" brushRef="#br0" timeOffset="88227.1">13368 12634 1046 0,'-5'-6'432'15,"-14"0"-255"-15,-8 11-73 16,-7 6 6-16,-1 18-23 0,-1-3-17 16,6 7 5-16,8 3-3 15,10-16 3-15,11 6-2 16,11-19-9-16,8-4 2 15,12 1-8-15,7-4 0 16,8 7-6-16,2-4-6 16,-1 1-2-16,-2 3 13 15,-13 5 15-15,-5 9 14 16,-13 11 15-16,-6 7-10 0,-3 11-8 16,-10 2-13-16,-12 3-23 15,-3-4-8-15,-16-7-17 16,3 0-8-16,0-9-7 15,4-11-19-15,9-11-44 16,9-9-23-16,8-7-43 16,7-3 311-16,0 4-152 15</inkml:trace>
  <inkml:trace contextRef="#ctx0" brushRef="#br0" timeOffset="93908.66">16821 7497 493 0,'-34'-11'294'0,"-9"5"-5"16,-3 1-15-16,-3-7-14 15,11-7-21-15,8-2-30 16,9 5-19-16,15 7-35 15,4 12-10-15,16 17-30 16,7 5-14-16,13 18-36 16,3 6-17-16,0 4-28 15,10 1-8-15,-6-7-6 16,1-3 7-16,2-14-36 16,-6-5-25-16,8 0-64 15,0-3-50-15,6-1 103 16</inkml:trace>
  <inkml:trace contextRef="#ctx0" brushRef="#br0" timeOffset="96650.74">2155 6802 599 0,'-12'-35'337'0,"0"2"-91"15,5 7-45-15,2 9-20 16,1 3-35-16,-1 3-13 16,-1 3-32-16,1-2-12 0,3 1-22 15,4 3-9-15,9 0-15 16,4 5-7-16,8 5-13 16,3 3-5-16,8 6-3 15,3 5-5-15,5-1-5 16,-2-4-1-16,4-6-3 15,-5-6 2-15,1-6 0 16,-6-6-1-16,-4-11 9 16,9-2 2-16,1-7 3 15,5 4 5-15,0 7 7 16,-3 5 6-16,-4 15 16 16,0 3 2-16,-6 10-8 15,3 1-4-15,-4-7-7 16,-4-6-4-16,13-12 16 15,1-12 6-15,19-9 14 16,0-4-3-16,6 9-16 0,-4 6-13 16,-9 17-24-16,2 9 0 15,-5 13-14-15,-4 2-34 16,10 1 17-16,7 0-196 16</inkml:trace>
  <inkml:trace contextRef="#ctx0" brushRef="#br0" timeOffset="108899.72">463 5595 242 0,'-4'-11'175'0,"1"3"31"16,-7 2-40-16,6 6-35 0,-2 4-11 15,-3 4-19-15,7 1-5 16,-5-3-3-16,5 1 0 15,-3-1-8-15,0-1-11 16,2 3-20-16,1 3-9 16,2 11-9-16,2 7-2 15,5 9-3-15,2 12 11 16,3 8 1-16,5 9-2 0,4 6-6 31,-4-6-16-31,4 0-7 0,-7-9 1 0,-3-2 14 16,2-2 8-16,-8 0 13 15,5 5 7-15,-5 4-1 16,-7-1-4-16,9 0-8 16,-9-7-8-16,2-9-10 15,0-5-4-15,-11-9-4 16,7-2-1-16,-6-1-2 16,7 1 0-16,1 2-3 15,-2-1-1-15,2-2-2 16,-5-2-1-16,3-8-1 15,-5-2-1-15,10-6-2 16,0-6 0-16,-5-3-2 16,4-2-3-16,-1-1-6 15,0 0-7-15,0 0-24 0,0 0-13 16,0-2-25-16,-2-5-21 16,2 4-60-16,0-1-35 15,1 4 118-15</inkml:trace>
  <inkml:trace contextRef="#ctx0" brushRef="#br0" timeOffset="109965.39">1327 5654 277 0,'5'-6'202'0,"-4"-1"23"16,-1 4-22-16,-3 3-43 15,2 0-17-15,0 0-23 16,-1 0-7-16,-19 16-6 15,-32 34-11-15,19-14-22 0,-2 3-10 16,-15 7-24-16,-13 3-7 16,-11 15-12-16,-10-1-5 15,5 6-7-15,10-1-3 16,13-11 9-16,15 3 6 16,2-16 15-16,5-2 12 15,9-13 12-15,4-7 1 16,21-3-7-16,2-7-10 15,17-4-12-15,-4-3-11 16,12 2 2-16,8 3-2 16,4 4-8-16,10 1 2 0,-4 0-8 15,6 4-1-15,4 0-2 16,9 5 1-16,-13-1 0 16,3 3 0-16,-11 0 1 15,-8 0 1-15,6 4 0 16,-12-7 1-16,-4-4-1 15,-1-4 2-15,-4-4-1 16,-3-10-12-16,0 1-54 16,-2-1-48-16,2-10 61 15</inkml:trace>
  <inkml:trace contextRef="#ctx0" brushRef="#br0" timeOffset="110357.53">1702 6282 948 0,'-6'-13'371'16,"-6"4"-231"-16,-2 9-25 15,-10 0-22-15,0 3-3 16,-10 8-37-16,-8 0-16 0,5 17-31 15,-1 3-6-15,13-1-8 16,9-2 1-16,16-4-3 16,3-8 0-16,23 2 8 15,6 0 3-15,1-2 19 16,4 0 8-16,-11 1 24 16,3 1 15-16,-7 1 18 15,-2 5 7-15,-5 5 1 16,-8 3-9-16,-13 7-17 15,-7-3-9-15,-13-4-19 16,-2 4-5-16,-2-7-4 16,-4-3-17-16,-1-9-60 15,-4-13-30-15,2-8 36 16</inkml:trace>
  <inkml:trace contextRef="#ctx0" brushRef="#br0" timeOffset="111000.03">1912 5174 754 0,'2'-17'360'16,"-5"5"-149"-16,-3 7-44 16,-7 14-45-16,-7 12-31 15,0 24-29-15,1 20 1 16,5 38-4-16,4 20 8 16,8 32 21-16,5 8-7 15,12-3-16-15,8-8-15 0,21-19-28 16,-2-17-5-16,-1-21-9 15,-1-14-2-15,-8-22-2 16,1-8 0-16,9-8 7 16,2-3-27-16,3-5-66 15,8 4 530-15,23 7-368 16</inkml:trace>
  <inkml:trace contextRef="#ctx0" brushRef="#br0" timeOffset="111508.76">2801 5036 701 0,'-16'-17'305'0,"8"2"-172"15,14 2 17-15,18-1-2 16,11-4-11-16,19 7-3 16,6 3-7-16,9 12-20 15,-3 8-9-15,5 19-14 16,12 11-11-16,-6 29-14 16,6 16 0-16,-9 18-3 15,-12 8 3-15,-13 0 8 16,-9 2-1-16,-17 4-2 15,-6 2-7-15,-11 5-24 16,-5-1-8-16,-5-5-10 16,-4-4-2-16,-1-17-17 15,1-4-24-15,2-19-20 0,-1-11-491 16</inkml:trace>
  <inkml:trace contextRef="#ctx0" brushRef="#br0" timeOffset="134195.81">6026 6804 768 0,'0'0'318'16,"0"0"-184"-16,1 0-15 16,17 2-14-16,29-19-21 15,-19-16-27-15,6-7-8 16,7-20-8-16,-7-8-4 16,4-9-5-16,-5 2-1 15,-12 8 11-15,5 12 8 0,-13 19 26 16,-5 11 3-16,-4 22 7 15,-4 6-5-15,-1 25-18 16,-1 12-2-16,-16 18-22 16,1 15-7-16,-20 9-13 15,-2 3-4-15,-1 1-6 16,-3-10-2-16,7-9-3 16,2-3 1-16,12-17-3 15,7-4 0-15,7-20 0 16,5-10-3-16,3-14-33 15,0-7-31-15,2-24-89 16,6 1 92-16</inkml:trace>
  <inkml:trace contextRef="#ctx0" brushRef="#br0" timeOffset="134498.54">6025 6448 707 0,'-15'-7'356'0,"3"5"-82"15,4 3-57-15,6 10-36 16,1 10-31-16,-3 18-56 15,1 9-3-15,-2 12-22 16,-1 2-7-16,0-3-18 16,1 0-13-16,-1-7-12 15,1-7-23-15,5-7-396 16,4-6 299-16</inkml:trace>
  <inkml:trace contextRef="#ctx0" brushRef="#br0" timeOffset="149870.19">6039 7098 694 0,'0'-34'373'16,"0"-1"-124"-16,7 8-26 15,-5 5-15-15,0 11-42 16,-1 10-16-16,0 17-11 16,1 10-4-16,1 28-13 15,-1 10-10-15,1 11-21 16,4 18-16-16,1 17-27 15,-3-1-13-15,2 3-17 16,-1-13-3-16,-1-22-1 16,1-6 2-16,-2-18-25 15,-4-12-26-15,-1-15-88 16,-6-14-75-16,-5-10 121 0</inkml:trace>
  <inkml:trace contextRef="#ctx0" brushRef="#br0" timeOffset="150349.64">5630 7582 738 0,'-1'0'411'15,"2"4"-59"-15,5 7-32 0,9-1-53 16,3 0-24 0,12-5-58-16,6-3-31 0,-1-5-56 15,6-2-25-15,0-1-33 16,1 0-6-16,12-3-15 15,0-1-6-15,5-3-5 16,6-2-3-16,0-1 1 16,-8-3 0-16,-14 2 0 15,-10 3 0-15,-20 9 0 16,-5 5 1-16,-10 7 3 16,-7 4-1-16,-12 2-3 15,-10 2-4-15,-27-5-6 16,-15 0-3-16,-16-2 2 15,-3-4 0-15,20 6 0 16,2 2-2-16,26 6-4 16,11 6 0-16,14-4 1 15,18-1 4-15,14-7 9 0,14-5 7 16,20-14 14-16,5-7 13 16,17-14 14-16,7-7-1 15,12 0-10-15,-2 0-13 16,-12 8-18-16,-13 4 2 15,-24 5-27-15,-6 5-21 16,-11 5-53-16,-6 6-50 16,-7 4-106-16,-9-1 503 15,-2 9-234-15</inkml:trace>
  <inkml:trace contextRef="#ctx0" brushRef="#br0" timeOffset="150782.12">6047 7025 541 0,'4'-17'369'0,"0"11"55"15,0 0-147-15,6 15-66 16,-1 10-29-16,2 20-35 31,0 12-9-31,-4 21-20 0,1 14-13 0,-3 21-32 16,-4 5-18-16,-1-6-25 15,-4-9-9-15,0-27-6 16,3-8-2-16,1-11-4 16,0-12 0-16,1-23-22 0,0-14-18 15,2-34-21 1,-2-19-11-16,0-23 9 16,0-7 15-16,-4-17 21 15,-1-8 9-15,-4 5 9 16,-1 3 3-16,2 32 5 0,4 26 8 15,3 22 20-15,1 19 2 16,4 21 18-16,-3 11 2 0,-3 28-8 16,-2 12-4-16,-5 13-19 15,-1 2-8-15,2-15-6 16,2-12 4-16,2-15-47 16,1-7-38-16,2-12-130 15,-1-2-143-15,-2-18 218 16</inkml:trace>
  <inkml:trace contextRef="#ctx0" brushRef="#br0" timeOffset="151012.24">5843 7629 1090 0,'-11'-8'517'0,"9"2"-205"15,9 2-34-15,-4 2-55 16,13 1-46-16,10-3-56 15,2-3-19-15,15-7-39 16,-5-5-16-16,15-5-24 0,3-4-6 16,5-2-20-16,13 2-33 15,-5 8 286-15,5 9-980 16</inkml:trace>
  <inkml:trace contextRef="#ctx0" brushRef="#br0" timeOffset="156266.31">16575 7360 784 0,'-9'-10'379'0,"1"-4"-148"15,5 13-67-15,-1-5-10 16,3 6-36-16,1 0-19 16,0 0-23-16,0 1-9 15,3 11-14 16,-1-3-8-31,9 12-12 0,26 29-6 0,-3-12-11 0,9 12-3 16,9 14-5-16,-5 3-1 0,0 2-3 16,-6-4-1-16,-10-12-1 15,6-4 1-15,-9-20-1 16,1-5 1-16,-8-17 4 16,-5-7 3-16,-11-10 12 15,-5-8 3-15,-7-12 3 16,-12-2-2-16,-14-19-4 15,-3-1 7-15,-12-12 12 16,-4-3 7-16,-2 5 0 16,-4 3-9-16,13 18-13 15,10 4-6-15,15 17-3 16,4 2-2-16,8-2 4 16,-1 14-1-16,6 0-5 15,3 5 3-15,9 19-8 16,3-5-1-16,15 21 2 15,7 12-5-15,6 17 5 0,4 11 2 16,-1 1 0-16,-13-7-1 16,-7-15 5-16,-2-3-16 15,-1-12-61 1,7-3-45-16,4-6 325 0,0-4-199 16</inkml:trace>
  <inkml:trace contextRef="#ctx0" brushRef="#br0" timeOffset="157195.71">16912 7996 478 0,'-7'27'308'16,"-5"2"-30"-16,-7 7-109 16,-6 2-26-16,-1 7-73 15,-6 1-28-15,-4-6-20 16,-3 4-6-16,-1-3 5 16,4-6 9-16,13-4 18 15,3-3 9-15,5-17 0 16,8-4-6-16,8-9-19 15,4-14-1-15,14-20-12 16,9-11-4-16,20-18 1 16,7-8 7-16,11-2 22 15,-2 0 11-15,-12 8 6 16,-2 15-8-16,-19 17-26 16,-9 14-13-16,-12 19 11 15,-10 7 4-15,-11 21 5 0,-10 8 3 16,-14 13-17-16,-8 7-7 15,-6 9-7-15,-10 6-2 16,-9 1-5-16,1 0 0 16,8-6-2-16,17-12-1 15,23-18-3-15,10-13-6 16,15-26-1-16,8-15-1 16,16-22 3-16,13-12 6 15,14-16 5-15,6-2 6 0,-1-6 21 16,-3 1 11-16,-13 11 5 15,-9 5-2-15,-13 23-16 16,-11 12 0-16,-18 26-3 16,-12 18-1-16,-9 26-4 15,-18 14-7-15,-7 19-6 16,-6 2-1-16,-16 8-1 16,10 0-1-16,7-11-1 15,9-12-10-15,24-25-39 16,9-20-22-16,12-32-147 15,4-12 222-15,8-27-40 16</inkml:trace>
  <inkml:trace contextRef="#ctx0" brushRef="#br0" timeOffset="158089.44">16522 7403 500 0,'-28'-18'320'0,"-5"4"13"15,3 9-64-15,6 9-60 16,2-2-25-16,14 11-38 15,-7-7-12-15,15-1-28 16,7 1-7-16,3 0-14 16,14 5-12-16,12 5-11 15,4 7-10-15,21 14-22 0,4 8-7 16,9 11-11 0,-3-1-4-16,-9-5-3 0,-7-6 0 15,-16-17 0-15,-4-5 0 16,-11-18 1-16,-4-9 3 15,-11-8 8-15,-9-10 2 16,-16-6-3-16,-12-5-3 16,-15-8-8-16,-3 0-1 15,-24 1 1-15,-5 0-1 16,-1 6-4-16,4 8-4 16,31 10-3-16,13 12-1 0,16 5-4 15,6 0 3-15,12 2 8 16,7-2 4-16,15-3 25 15,9 3 8 1,19 6 0-16,-2 5-1 0,7 19-17 16,2 5-7-16,-18 4-4 15,3 8-1-15,-8-4 0 16,-10-7 0-16,-4-9 0 16,-7-9 0-16,-11-12 2 15,-5-4-2-15,-12-4-4 16,-6-8-2-16,-12-13-6 15,-3-7 1-15,-6-20 2 16,1-8 1-16,-13-15 2 16,-4-1-1-16,2 15-2 15,-3 4 1-15,18 29-1 0,1 7 0 16,9 11-1-16,7 15-2 16,11 12-3-16,7-3 3 15,16 11 4-15,12-8 2 16,25 7 2-16,8 3 1 15,2 8 17-15,7 3-17 16,-11 1-20-16,2 3 317 16,-6-8-243-16</inkml:trace>
  <inkml:trace contextRef="#ctx0" brushRef="#br0" timeOffset="169101.22">7422 3112 1289 0,'-17'-29'445'16,"4"25"-363"-16,0 11-30 15,0 42-11-15,1 26 1 16,1 43-44-16,-4 22-2 15,2 28 1-15,-1 6 2 16,1-8 14-16,9-7 11 16,11-31 14-16,-1-22 6 15,13-26-8-15,4-11-6 0,0-20-11 16,5-5-2-16,2-21-2 16,-5-12 1-16,10-20 4 15,4-13 2-15,26-14 4 16,18 0-3-16,15 0-11 15,8 6-7-15,15 9-9 16,1 4-2-16,17 16-3 16,13 1-1-16,4 13 5 15,7 4-1-15,18 6 5 16,-7 4 0-16,1-4 1 16,5 2 0-16,-17-8 2 15,-4 0 0-15,-6-4 1 16,-12-1 0-16,-24-3 1 15,-2-3 2-15,-23-2 2 16,-7-4 2-16,-16-5 0 16,-14-1 1-16,-16-10 5 0,-8-3 5 15,-6-16 6-15,-6-10 3 16,-13-20-3-16,-5-8-3 16,-7-21-10-16,-1-15-4 15,3-10-4-15,-2-4-3 16,5 3-1-16,2 8-1 15,5 8-2-15,11 10-1 0,3 8-2 16,1 6-2-16,6 17 2 16,-3 8-2-16,1 12 3 15,0 10 0-15,-7 9 3 16,-2 2 2-16,-8 8 5 16,-5 1 3-16,-5 2 5 15,-7-2 1-15,-6-5 1 16,-5-1 0-16,-20-7 5 15,-13-6 3-15,-33-9 3 16,-27-2-4-16,-39 3 14 16,-35 16-4-16,-33 33-6 15,-16 23 2-15,-18 45-23 16,-4 16 0-16,0 18-3 16,19 4 0-16,13-22-3 15,16-10-8-15,25-28-5 16,20-14-1-16,23-19 26 15,20-11-55-15,26-12-13 16,2-7-17-16,29-4-90 0,13-2 25 16,25-2-110-16,15 4 148 15</inkml:trace>
  <inkml:trace contextRef="#ctx0" brushRef="#br0" timeOffset="170058.94">10956 3268 1120 0,'-44'-54'368'0,"22"1"-371"16,-1-7 13-16,1 9 78 16,3 7 33-16,2 12 50 15,2 8-9-15,5 12-57 16,3 5-29-16,9 12-57 0,4 17-16 15,6 29-13-15,1 22-4 16,1 35 12-16,4 19 6 16,-2 14 24-16,-2 7 8 15,0 0 17-15,-5-5 3 16,5-2-13-16,1-10-6 16,12-15-15-16,6-15-7 15,1-26-4-15,6-8-2 16,3-22-9-16,2-11-2 0,16-17 0 15,7-10 1 1,18-16 4 0,4-10 0-16,6-6-3 0,0-1-2 0,9 4-2 15,8 8-1-15,13 5 0 16,5 6 1-16,17 6 2 16,-4 1 2-16,1 5 2 15,1 0-1-15,-21 4 2 16,-6 1-1-16,-15 7 0 15,-13 0 2-15,-15 0 0 16,-1-5-1-16,-13-12 4 16,-2-8 0-16,-16-27 9 15,-10-16 5-15,-11-35 3 16,-4-25 0-16,-3-45-8 16,-2-19-3-16,1-26-2 15,1 1-5-15,1 12 0 0,11 17-1 16,-1 29-4-16,2 17-1 15,-2 30 2-15,-3 4 0 16,-1 18 1-16,-6 5 3 16,-9 13 4-16,-6 13 6 15,-13 12 11-15,-6 6 3 16,-17 6 1-16,-8 6-2 16,-19 4-3-16,-5 7-4 15,-32 6-6-15,-21 2-3 16,-22 8-14-16,-28 3 0 0,-15 6 6 15,0 7 0-15,-21 10 10 16,19 4-1-16,-1 6-5 16,0 3 0-16,26-2-5 15,-6 0-2-15,19 1 0 16,18-6-1-16,10-10 3 16,17-6-5-16,25-13-53 15,6-10-32-15,28-12-84 16,16-8-53-16,27-11 145 15</inkml:trace>
  <inkml:trace contextRef="#ctx0" brushRef="#br0" timeOffset="177549.87">7723 3729 794 0,'-7'33'374'0,"4"15"-139"16,-7 1-16-16,8 14-22 16,-2 2-37-16,-11-2-66 15,8 4-22-15,0-3-41 16,2-6-14-16,9-2-8 16,10-4 5-16,-7-16-29 15,10-1-46-15,1-26-174 0,1-9 150 16</inkml:trace>
  <inkml:trace contextRef="#ctx0" brushRef="#br0" timeOffset="177874.41">8106 3699 841 0,'14'-19'440'0,"-5"6"-163"15,-12 13-66-15,-14 5-18 0,-9 10-63 16,-9 5-24-16,-16 6-8 15,-1 6-9-15,-1 3-29 16,1 5-10-16,1 1-18 16,5 4-8-16,3 3 0 15,7-1 5-15,12 0 8 16,5-2 2-16,19-4 0 16,6-6-2-16,21-3 0 15,8-7 2-15,10-7 2 16,3-1-3-16,1-3-11 15,1-6-6-15,-4-2-7 16,-2-3 5-16,-3-6-48 16,-3-7-33-16,4-7-79 15,-5-6-54-15,-6-5 124 16</inkml:trace>
  <inkml:trace contextRef="#ctx0" brushRef="#br0" timeOffset="178158.34">8322 4020 837 0,'-7'-14'479'16,"0"15"-67"-16,-3 5-110 16,-9 5-117-16,-3 1-62 15,6 3-70-15,0-2-13 16,4-8-17-16,12 0-3 16,1-3-12-16,14-1-4 15,7 4-2-15,-4 3-1 0,10 7 9 16,-8 9 0-16,-1 10 24 15,-5 3 17-15,-13 6 23 16,-1-1 20-16,-15-4-7 16,-1-4-12-16,-6-2-26 15,-6-5-15-15,3-12-13 16,-3-5-5-16,0-11-52 16,7-8-39-16,6-3-26 15,6 5 360-15,2-2-205 16</inkml:trace>
  <inkml:trace contextRef="#ctx0" brushRef="#br0" timeOffset="178527.99">8858 3408 1108 0,'-18'11'537'16,"-3"14"-234"-16,-10 11-68 15,2 13-21-15,-4 18-54 16,4 9-14-16,8 12-46 16,7-2-21-16,9-11-39 15,0-4-17-15,12-17-18 16,-6-7-4-16,17-5-4 16,2-7-21-16,8-8-67 15,11-2-41-15,-4-16 74 16</inkml:trace>
  <inkml:trace contextRef="#ctx0" brushRef="#br0" timeOffset="179143.44">9054 3565 979 0,'2'28'451'16,"2"17"-191"-16,3 9-14 15,10 21-25-15,-2 10-39 0,1 8-38 16,-10 0-18-16,-2-6-38 16,0-13-18-16,-4-12-40 15,6-12-9-15,2-17-5 16,-4-11-1-16,6-17 5 15,-5-9 2-15,-7-29-3 16,2-5-3-16,-6-25-6 16,1-9-3-16,10 1-5 15,-1 3-2-15,5 12-2 16,6 18-4-16,-3 20-1 16,-1 8-1-16,-2 18 0 15,-1 9 2-15,-6 13 5 16,2 13 2-16,2 4 7 15,-5-1 1-15,2-12 1 16,2-10-2-16,-2-18-3 16,4-8-1-16,10-17 1 15,-2-11 1-15,6-14 2 0,-4-4-1 16,0 0-4-16,1 3-1 16,2 5-2-16,0 4 1 15,2 12 1-15,-3 3 7 16,4 13 10-16,0 9 3 15,-3 12 6-15,-1 14-2 0,-4 16-2 16,-2 6 0-16,0 13-5 16,-3-8-4-16,-5-3-6 15,2-11-1-15,-2-12-26 16,-2-6-18-16,5-9-75 16,-10-6 97-16,5-8-9 15</inkml:trace>
  <inkml:trace contextRef="#ctx0" brushRef="#br0" timeOffset="179657.9">9609 3294 1345 0,'0'-29'542'0,"18"9"-292"0,-11 2-66 16,29 24 136 15,-18 18-247-31,18 13-20 0,12 12-15 0,-2 7-3 16,8 2 1-16,2 2-2 15,3 6-2-15,-4-1 4 16,-17 9 2-16,-6-4 1 15,-23-3-4-15,-3-1-7 16,-10-6-9-16,-6-1 2 0,-10-2-33 16,-11-6-25-16,0-10 269 15,-9-6-1028-15</inkml:trace>
  <inkml:trace contextRef="#ctx0" brushRef="#br0" timeOffset="183578.78">19002 617 1945 0,'2'26'-6'16,"-2"33"-8"-1,-2 109 17-15,-5 29 34 0,-7 84 7 16,-3 20 19-16,3 39 38 15,2 4-12-15,8-27-4 16,4 9-10-16,2-21-31 16,2-13-9-16,-1-9 2 15,-3-25-4-15,-7-26-8 16,-5-10 2-16,-11-28-8 0,-4-12-1 31,-1-17 4-31,-12-25 5 0,9-24-27 0,-4-21-17 16,-7-44-69-16,4-14-64 15,-12-44 43-15,3-18 40 16</inkml:trace>
  <inkml:trace contextRef="#ctx0" brushRef="#br0" timeOffset="184370.68">19181 1421 663 0,'-11'-15'91'15,"1"6"1"-15,1 1 84 0,-18-8 24 16,-11-6-2-16,5 11-68 31,17 5-1-31,-1 2-30 0,-44-7-14 0,20 19-3 16,1 1-15-16,-44 0-6 15,-780 337 253 64,835 0-299-79,9-346-3 15,11 51-6-15,-57 74 0 0,22-42 21 16,2 0 5-16,-45 116-2 15,42-62 0 1,23-68-24-16,1 0-12 0,-16 187-6 16,41-43-16-16,15-29 17 0,128 42-4 15,-56-78-1-15,197 506 31 110,0 2-93-95,-254-654-39-15,-13-9 56 0</inkml:trace>
  <inkml:trace contextRef="#ctx0" brushRef="#br0" timeOffset="184945.3">18606 1467 979 0,'-31'-68'374'0,"15"12"-284"16,13 5-21-16,20 11-15 15,8 11-32-15,12 10-22 16,6 8 0-16,10 12 3 15,5 3 3-15,12 7 4 0,10 5 0 16,22 15-5-16,11 11-4 16,2 26 3-16,2 10-2 15,2 20 4-15,-8 10 0 16,-3 13-2-16,-16 5-1 16,-14 4 25-16,-4 7 20 15,-7 6 29-15,0 8 28 16,-22 20 8-16,-11 0-2 0,-22 7-23 15,-8 1-23-15,-11-4-9 16,-5-2-7-16,-17 0 16 16,-7-9 11-16,-22-13 0 15,-7-4-5-15,-14-25-12 16,-1-7-11-16,-16-23-12 16,-16-13-3-16,-13-18-25 15,-8-14-22 1,-6-20-47-16,7-8-31 0,16-23-10 15,9-9 103-15,11-21-12 16</inkml:trace>
  <inkml:trace contextRef="#ctx0" brushRef="#br0" timeOffset="185266.18">17976 2834 795 0,'-6'2'369'0,"4"9"-124"0,2 6-27 15,10 8-46-15,3 0-8 16,15-4-51-16,10 0-22 16,13-10-34-16,14-3-16 15,8-8-19-15,0-8 2 16,4-7-25-16,1-4-40 16,14-10-67-16,6 1 61 15</inkml:trace>
  <inkml:trace contextRef="#ctx0" brushRef="#br0" timeOffset="185467.73">19279 2887 835 0,'16'18'338'0,"12"-14"-232"16,6-2-21-16,1-4-18 15,0-8-35-15,8 0-16 16,2-1-8-16,5 3-75 16,2 12 53-16</inkml:trace>
  <inkml:trace contextRef="#ctx0" brushRef="#br0" timeOffset="185845.76">18310 4127 870 0,'3'-8'310'16,"16"4"-221"-16,4-1-6 16,14 1 57-16,9 0 11 15,22 3-10-15,7-1 10 16,7-2-23-16,10 2-19 16,-10-3-40-16,-2-1-20 15,4 0-30-15,-8-2-2 0,-16-6 0 16,3 2-1-16,-25-9 3 15,-5-1 1-15,-2 0-10 16,-12-4-10-16,0-3-39 31,-6-6-22-31,-3-9 35 0</inkml:trace>
  <inkml:trace contextRef="#ctx0" brushRef="#br0" timeOffset="186391.69">19038 3331 339 0,'-9'2'236'0,"-5"3"17"16,-4-1-37-16,-6 15-63 0,-2 4-37 15,-9 11-46-15,-5 7-12 16,-8-1-11-16,-2 5 4 15,7-4 19-15,5-5 4 16,14-8-9-16,13-10-13 16,12-18-8-16,15-10 7 15,23-17 8-15,0-10 4 16,11-19-13-16,2-6-10 16,-5-2 18-16,2 6 16 0,-15 21 3 15,-6 14-7-15,-20 22-21 16,-8 11-15-16,-14 25-11 15,-10 10 1-15,-8 11-8 16,-2 0-3-16,7-4-6 16,3-8 1-16,5-13 2 15,7-4 6-15,2-18-31 16,1-2-31-16,12-8-112 16,-2-5-73-16,11-7 141 15</inkml:trace>
  <inkml:trace contextRef="#ctx0" brushRef="#br0" timeOffset="186881.2">18900 3418 647 0,'13'-18'320'0,"3"15"-98"15,-1 11-21-15,2 4-54 0,1 12 7 16,0 4-8-16,5 1-15 16,4 5-47-16,3-2-15 15,5-1-32-15,0-4-11 16,1-7-6-1,3-4 2-15,-6-8 3 0,-3-5 1 16,-9-5 6-16,-7-2 6 16,-7-2 16-16,-7 0 5 15,-14-3 1-15,-12-1-7 0,-17-5-21 16,-6 0-7-16,-14-2-11 16,-6-6-1-16,2 7-6 15,5 0-4-15,16 9-5 16,9 8-2-16,14 5-1 15,5 4 2-15,6 0 3 16,3-1-1-16,13 0-2 16,0-4 0-16,10 2 2 15,7-5 2-15,-1-8 7 16,5-1 1-16,4-6-2 16,0-9 1-16,0-1-3 15,0 1-1-15,-8 1 0 16,-3 8 0-16,-9 13 6 15,-6 1 0-15,-13 10 0 16,-7 6-4-16,-13 4-6 16,-5 8 3-16,5 2-26 0,1 2-22 15,6-9-60-15,11-1-54 16,12-6 99-16</inkml:trace>
  <inkml:trace contextRef="#ctx0" brushRef="#br0" timeOffset="187327.78">18368 4504 477 0,'-31'-20'310'15,"0"1"-25"-15,6 11-88 16,8 5-53-16,7 6-35 15,-6 1-11-15,10 18-35 0,4-1-11 16,-4 13-17-16,15 8-4 31,1 7 20-31,8 7 10 0,10 5 20 0,8 4 7 16,12-5-3-16,-2-4 2 16,9-8-15-16,3-5-9 15,7-12-23-15,0-9-11 16,3-22-6-16,1-11-1 15,1-21-1-15,7-13-18 16,15-5 143-16,1-13-110 0</inkml:trace>
  <inkml:trace contextRef="#ctx0" brushRef="#br0" timeOffset="200052.18">23180 3645 1060 0,'15'-38'428'0,"9"28"-275"16,-1 11-21-16,-3 28-13 16,-3 15-2-16,-10 38-2 15,-5 18-10-15,-4 38-28 31,-1 29-5-31,0 30 5 16,-1 26-3-16,-1 42-1 0,-3 5 0 0,1 19-11 0,-1-3 2 16,6-12-8-16,5-15-11 15,3-22-23-15,2-21-11 16,0-10-7-16,-5-7-2 16,-2-14-4-16,-2 7-13 15,-4-24-50-15,0-13-35 16,1-30-50-16,1-30-20 15,1-55 110-15</inkml:trace>
  <inkml:trace contextRef="#ctx0" brushRef="#br0" timeOffset="202009.09">24181 4438 678 0,'5'-41'232'0,"3"20"-206"16,-3 1-2-16,-3 17 16 16,-3 9 23-16,-17 30 7 15,-10 19 7-15,-14 23 2 0,-20 20-12 16,-14 25-7 0,-14 4-7-16,-15 21-18 0,2 8-10 15,-11-2-11 1,-5 19-4-1,17-32-6-15,51-71 23 0,0 0 43 16,-162 208 15-16,1-2 27 0,1-11-14 16,78-128-30-16,10-15-11 15,16-30-13-15,17-22-7 16,22-27-11-16,11-9 0 16,17-17-4-16,7-3-6 0,25-1-16 15,13-6-5-15,34-1-10 16,10-4 1-16,39-10 9 15,20-4 2-15,39-8 1 16,23 0 1-16,33 3 1 16,5 6-1-16,7 12 1 15,1 11 0-15,-15 7 1 16,-4 1-1-16,-25 1 3 16,-7-4 1-16,-25-6-1 15,-16-2 2-15,-32-13 1 16,-22-3 5-16,-35-10 18 15,-11-2 11-15,-26-12 16 16,-9-4 6-16,-23-19-4 16,-8-14-6-16,-7-32-16 15,-12-21-8-15,4-40-15 16,2-24-4-16,9-22-5 0,15-20-1 16,12-17-5-16,6 1 2 15,15 13-5-15,5 18-1 16,10 34 2-16,3 26-2 15,-5 26 4-15,-1 15 0 16,-8 23 2-16,-4 8 1 16,-4 16 0-16,-7 14-1 0,0 18-5 15,-2 9-2-15,2 13-9 16,3 8-8-16,-1 10-1 16,-2 6 0-16,3 20 9 15,-4 6 8-15,-1 14 6 16,0 7-1-16,-5 9 2 15,-2 3 0-15,-6 3 1 16,0 2 0-16,-9 2 1 16,1 3 0-16,-24 1 4 15,-17 0-18-15,-16 9-52 16,-18 15-49-16,-25 44 63 16</inkml:trace>
  <inkml:trace contextRef="#ctx0" brushRef="#br0" timeOffset="214629.04">11628 3691 546 0,'-50'-11'278'15,"46"-1"-72"-15,-1-1-21 16,10 4-34-16,-5-4-24 16,3-2-34-16,7-4-11 15,3-3-17-15,9 2-8 0,7-4-21 16,-3-4-11-16,1 9-16 15,3 3-1-15,-2 11-3 16,0 6 0-16,-1 6-1 16,-1 8 0-16,0 12 1 15,-2 8 0-15,-1 18 2 16,-8 1 2-16,-6 11 1 16,-5 4 1-16,-8-6-1 15,-4-3 1-15,-1-9 1 16,2-5 0-1,-3-12 6-15,5 1 5 0,-2-15 7 16,-2-8 2-16,4-6 0 16,-3-6-4-16,1-6-7 15,4-4-3-15,-1-13-9 16,4-5-3-16,4-14-4 16,0-7 0-16,5-8-1 15,3-7-1-15,9 2-1 0,7 2-2 16,3 7-2-1,7 10 1-15,-6 12 0 0,-6 3 1 16,-4 6-2-16,-3 8 0 16,1 11 1-16,-2 3 0 15,4 11 0-15,-2 6 1 16,-6 9 3-16,0 6 0 0,-3 12 4 16,-5 0 1-16,-3 8 2 15,-2-2 0-15,-3-10 0 16,1-5 1-16,-1-10 0 15,-2-3 0-15,2-5 1 16,-1-8 0-16,1-5 3 16,-2-4 0-16,3-9-4 15,1-7-1-15,4-11-7 16,2-6-1-16,4-15-1 16,2-1-2-16,8-5-2 15,4 4 0-15,8 10-1 16,3 3 1-16,7 10 4 15,-8-4 0-15,-3 10 1 16,-3 2 1-16,-16-2 0 16,8 12 0-16,-6 5 0 15,5 12 0-15,-3 12 1 16,-4 7 7-16,-3 10 16 16,-8 1 14-16,3 12 25 0,-1 1 5 15,6-4-6 1,2-2-14-16,5-7-25 0,0-12-10 15,7-6-6-15,-3-4-1 16,0-7 0-16,-1 1-3 16,0-2-35-16,-1-5-28 15,1-4-52-15,2 3 62 16</inkml:trace>
  <inkml:trace contextRef="#ctx0" brushRef="#br0" timeOffset="-209521.09">6873 5019 511 0,'-36'-17'254'0,"7"11"-27"15,4 3-202-15,-5 2-1 16,-3-1 9-16,-2 2 19 16,1 2 13-16,5 2 16 15,6 5 1-15,7-1-11 0,4-1-12 16,8 3-40-16,4-2-17 15,10 3-11-15,6-1-1 16,17 2 3-16,2 0 2 16,14 1-4-16,1 0-2 15,0 1-9-15,8 5 14 16,0 1 24-16,10 0 10 16,17 4 17-16,8-1-11 15,19-2-15-15,3-2-3 0,17-1-3 16,7-2-2-1,10-1-3-15,13 3-4 0,-3-11-5 16,0 1 0-16,8-3 1 16,-1-2 0-16,2-3 5 15,16 7-2-15,-8-12-2 16,11-3 0-16,8-2 0 16,7-14 1-16,18 1 0 15,-2-3-2-15,17-8 3 16,-11 1-2-16,12 2 3 15,-5 3 3-15,0 4 5 16,-4 3-1-16,-4 1-3 16,-5 1-3-16,-5-3-5 15,8-3 0-15,-4-11 2 16,4 2 0-16,-2-3-1 16,-3-5-1-16,-6-1 0 15,-10-8 0-15,-11-4 10 0,-1 2 13 16,-14 5 14-16,-6 0 3 15,-8 1-4-15,-11 2-11 16,-15-7-9-16,-10-4-2 16,-8-5-1-16,-12 0 0 15,-12 3 0-15,-4 6 3 16,-22-1 7-16,-7 5 5 16,-15-4 6-16,-7 0 1 0,-8-3 0 15,-4-3-2-15,-7 1 0 16,-6-4-2-16,-13-1 1 15,-8-3 0-15,-9 0-3 16,-4-3-2-16,-11-5-5 16,-2 1-4-16,-9-5-3 15,-5 6-3-15,1 6-2 16,-2 5-1-16,-15-1-3 16,-3-8 0-16,-11 3-1 15,-6-4-1-15,7 3-1 16,1 11-1-16,-10-5 1 15,-5 6 0-15,-11-7 2 16,1 3 1-16,-1 1-1 16,-9-4 0-16,-5 12-3 15,-3 2-2-15,-13 6-1 16,1 3-1-16,-4 6 0 16,-3 3 1-16,-6-1-1 15,2 4 2-15,2-3-1 0,-17-2-1 16,3 7 1-16,-2-2-1 15,-10 4 1-15,2 2-1 16,5 0 1-16,-4 5-2 16,-5 2 0-16,6 4-2 15,-19 8 0-15,3 2-1 16,0 4 1-16,-11 4 1 16,10-2 2-16,-9 0 1 0,8 1 0 15,2-1 0-15,-9 3-1 16,14-1 0-16,-5 4 1 15,2 5 0-15,12-3-1 16,-9 8-1-16,5 3-2 16,2-2 0-16,-8 13-1 15,5 4 0-15,-4 2 1 16,0 7 0-16,13-1 0 16,3 0 1-16,4 8 0 15,7 3 0-15,2 1 1 16,2 2 1-16,8 0-1 15,4-8 0-15,10 4-4 16,4 0-1-16,13 9-3 16,3 3 1-16,14 5 1 15,7 0 1-15,-2-11 3 16,3 1 1-16,5 0-1 0,0 0-2 16,17 7-2-1,8-1-2-15,11 1-3 0,13-3 0 16,-3-4-2-16,1 1 1 15,9 5 2-15,-6 0 1 16,21 9 4-16,4 1 1 16,-1-11 2-16,9 1-1 15,-5-2-1-15,8 4-2 0,10 3-1 16,-1 2 0 0,16-7 4-16,-1-8 3 0,10-3 3 15,7-2 0-15,9 4-2 16,8 3-2-16,6 0-4 15,3 2 0-15,0-9-1 16,-1-3-1-16,13-1 2 16,3-2 1-16,4 8 2 15,-1-2 2-15,-2-2 1 16,4 0 1-16,5-12 4 16,10 1 4-16,3-9 2 15,8-2-2-15,2-5-1 16,-3-9-1-16,7-1 1 15,-3-2 1-15,2 0-9 16,-4 5-23-16,-5 4-100 16,-1 5 550-16,12 10-352 15</inkml:trace>
  <inkml:trace contextRef="#ctx0" brushRef="#br0" timeOffset="-203522.06">9988 10425 1032 0,'-70'53'345'0,"34"-17"-240"15,14-11 25-15,19-15 63 16,5-6 40-16,19-6-26 15,10-5-23-15,33 0-46 16,15-2-16-16,21 0-44 0,15 2-10 16,23-2-15-16,7-2-9 15,14-3-15-15,6 0-7 16,-12-2-5 0,-1 2-1-1,-4-2-1-15,-13 0 0 0,-16 1-6 0,-12-7-1 16,-24-5 0-16,-6 4-9 15,-22-4-43-15,-8 8-22 16,-24 8-61-16,-16 3-31 0,-24 15-49 16,-20 4 530-16,-22 22-271 15</inkml:trace>
  <inkml:trace contextRef="#ctx0" brushRef="#br0" timeOffset="-203281.63">10975 10275 1150 0,'-12'-15'466'0,"-1"22"-251"16,3 7 18-16,5 24-16 15,2 11-5-15,3 25-67 16,2 18-11-16,2 21-30 16,5 16-10-16,-8 27-19 15,-1 9-7-15,-12 19-21 16,-8-1-11-16,-1-7-13 15,-2-7-5-15,11-30-27 0,5-18-22 16,8-32-50-16,5-20 290 16,5-20-174-16</inkml:trace>
  <inkml:trace contextRef="#ctx0" brushRef="#br0" timeOffset="-201423.58">7211 4487 525 0,'29'-16'209'0,"-3"-2"-108"15,-3 0 19-15,-3 5 52 16,3 4-8-16,-2 9-35 16,3 5-17-16,0 4-41 15,-1-1-15-15,1-2-19 16,2 2-6-16,6 2-2 16,2 0 2-16,12 2 7 15,0-3 1-15,2 2 2 0,4 0 4 16,-11-2 1-16,5 0 1 15,0 0-7-15,1-1-5 16,12 1-13-16,10 2-4 16,-1-2-10-16,-2-3-3 15,-1 1-1-15,-10-3 0 16,6 0 1-16,2-1 0 16,8-2 2-16,1 0 1 0,0-3-1 15,-6-2-1-15,-6 0-1 16,0 0-3-16,2 6-1 15,7 5-1-15,3 8-1 16,0 0 0-16,3 5-1 16,-1-1 0-16,1-2 1 15,6 0 0-15,5-5 1 16,-6-5 1-16,5-5 1 16,-5 0 1-16,-11-5 1 15,3 3 0-15,-2 0 1 16,-3 0-1-16,-7 0 2 15,-1 0 0-15,-12-3 3 16,-1-3 0-16,0-8 1 16,0-1 14-16,-2-5 15 15,-3-4 3-15,-1-3 5 16,-2-5-12-16,-7-5-11 16,-2 0-2-16,-11-9 1 0,0 3-1 15,-1-23-1-15,-6-9-4 16,8-15-7-16,-4-16-4 15,3 2-4-15,2-1-1 16,3 2-1-16,-1 7 1 16,0 17 0-16,-1 6 0 15,-12 18 2-15,1 6 1 16,-6 9 1-16,-2 2 1 16,-2-1 0-16,-2 4-1 0,-3 0-2 15,3 2 1-15,0 6-2 16,3 2 0-16,-1 2-2 15,-3 4 0-15,-2 5 1 16,-4 2 0-16,-3 5 6 16,-4 4 0-16,-14 3 1 15,-2 0-1-15,-12 0-3 16,-3 1 1-16,-10 0 1 16,-9-2 0-16,-3 0 0 15,-4-2-1-15,-4-5 1 16,8 5 1-16,-23-7-1 15,-3 2 1-15,-10 8-3 16,-7 4-2-16,-9 7-2 16,23 2 0-1,50-7 0-15,0 1 0 0,-160 20 1 0,-5-2 0 16,17 1 0-16,62-14 1 16,14 0-1-16,-8-4 1 15,4 3-1-15,0 1 1 16,2 1-2-16,6 1 1 15,9-1 0-15,11-2-1 16,6-9 2-16,9-3-1 16,1-8 2-16,5-1-1 15,16 3-1-15,-4-2-1 0,21 3-1 16,7 4-2-16,9 1-2 16,15 3-1-16,2 4-7 15,5-2-3-15,12 6-8 16,5 2 0-16,8 10 6 15,-1 3 4-15,7 15 10 16,-6 7 1-16,3 14 1 16,-3 6 2-16,-13 7 2 15,1 7 2-15,-7 8 3 16,-3 4 3-16,-8-2 5 16,-4-5 2-16,6-12-2 15,4-5-1-15,9-17-6 16,7-9-3-16,4-15-3 15,4-6-25-15,13-8-74 16,8-5-36-16,19 6 70 16</inkml:trace>
  <inkml:trace contextRef="#ctx0" brushRef="#br0" timeOffset="-199341.01">10823 3256 417 0,'1'-9'199'0,"3"0"-42"0,-2 4-56 15,-2 6 6-15,3 6-13 16,-3 14-41-16,3 8-10 16,1 7-35-16,-2 6-6 15,1 8-2-15,-1 0-2 16,0 8 1-16,1 0 1 16,-3 6 0-16,1 5 0 15,-2 0 2-15,-3 6 4 16,1 1 18-16,0-5 7 15,-1-1 10-15,4-3-3 0,2-5-16 16,1-1-6-16,2-4-9 16,2-2 0-16,3-8 27 31,0-4 7-31,4-11 10 0,3-3 4 16,5-8-13-16,2-4-3 0,4-3 1 15,1-4-3-15,-5-2-11 16,6 0-3-16,-2-1-6 15,-6-1 2-15,3-5 6 16,-2-1 0-16,1-7 0 16,6 1-6-16,3-3-8 15,3-2-2-15,10 1-4 16,9-1 0-16,13 2-3 16,-3-2 0-16,4-4-1 15,0 0 0-15,3-2 3 16,12-1 2-16,11 0 2 0,1 8-1 15,3-1-2-15,-1 3-3 16,7 7-2-16,4-2 0 16,0 3-3-16,1 1 0 15,-5-2 0-15,4 1 1 16,-5-5 1-16,-1 1 0 16,-4 2 1-16,-2-1 0 0,7 5 1 15,-9-6 0-15,-8-1 2 16,-13-3-1-16,-11 0 1 15,2 7 0-15,-10 2 7 16,1 2 11-16,-24-1 17 16,-6 3 8-16,-16-7 14 15,-14 1 6-15,4-4 2 16,-13-9-2-16,0-1-15 16,-2-8-16-16,-11-20-16 15,6-6-6-15,-5-21-7 16,3-5-3-16,10-3-3 15,1-5 0-15,8-4 0 16,-3-3 0-16,0-1 1 16,-2 5 0-16,-2 0 1 15,3 5-1-15,1-2 0 16,-1-1-1-16,7 2-2 16,1-1-2-16,7 1-2 0,5 1-1 15,5 5 2-15,-2 1 3 16,1 16 2-16,-8 6 0 15,-4 17 3-15,-2 10 0 16,-7 9 2-16,-3 7-1 16,-6 3-1-16,-1 1-1 15,-2 4-1-15,-1 0 1 16,-2-1-1-16,0 1 2 16,-4 1 0-16,1-2 1 0,-6 2 0 15,0-6 0 1,-8 5-1-16,-6-2-2 0,-7 5-1 15,-10 3 0-15,-11 3-1 16,-6 7 0-16,-9 2-1 16,6 3 1-16,-8-2 1 15,-3-2 1-15,-2-2 1 16,-6 0 0-16,3-2 0 16,1 2-1-16,-5 3 0 15,-4 0 0-15,2 5 0 16,3 1 2-16,-6-2-1 15,4 1 1-15,-3-4 0 16,-1 0-1-16,13-5 1 16,-7-4-1-16,10 0 1 15,-1-6-1-15,7 1 1 16,12 0-2-16,9-5 1 0,4-4 1 16,4-1 0-16,-3-1 0 15,4 0 0-15,6 0 0 16,4-2-1-16,6-1-1 15,8 7-1-15,1-1-3 16,5 3-2-16,8 5-1 16,3 0-5-16,3 2-6 15,8 5-7-15,2 2-5 16,12 11-1-16,0-1 3 16,5 7 9-16,3 3 4 0,-2 2 7 15,1 8 3-15,-3 5 4 16,-5 3 1-16,-3 17 3 15,-3 7 2-15,-1 12 7 16,-4-3 1-16,-2-2 0 16,-1-8-2-16,1-5-4 15,3 1-2-15,4-11 3 16,0-5 0-16,2-17 22 16,0-8-12-16,1-9-63 15,2-5 453-15,0-5-333 16</inkml:trace>
  <inkml:trace contextRef="#ctx0" brushRef="#br0" timeOffset="-192689.18">7543 3755 681 0,'0'-20'333'0,"-3"4"-88"16,4 10-17-16,1 8-20 15,3 4-30-15,0 4-57 16,2 4-12-16,4 7-12 15,0 4-11-15,10 19-15 16,4 6-16-16,-1 17 2 16,-2 6-2-16,-5 6-9 15,-11-3 3-15,0-12-28 16,-1-4-4-16,-1-21-1 16,0-15 0-16,-4-11 4 15,-2-12-14-15,-7-3-42 16,13-5-30-16,-4-8-96 15,8 7-81-15,3-8 157 0</inkml:trace>
  <inkml:trace contextRef="#ctx0" brushRef="#br0" timeOffset="-192402.42">7698 3528 759 0,'11'-3'410'15,"-4"2"-140"-15,10 15-29 16,-6 9-19-16,-4 14-71 16,8 11-31-16,-8 10-37 15,6 6-14-15,-7 2-24 16,-1 3-8-16,-6-4-11 15,-3-3-2-15,-2-9-10 16,-4-6-19-16,2 3-66 16,-7-10-36-1,0 3 59-15</inkml:trace>
  <inkml:trace contextRef="#ctx0" brushRef="#br0" timeOffset="-190406.36">7667 4683 257 0,'-3'-11'120'0,"0"-6"-10"15,1-1-1-15,2 5-8 16,-3 1-19-16,1 10-44 15,3 2 9-15,12 5 27 16,1 7 7-16,4 5 1 16,3-1-14-16,-2 5-26 15,6-1-11-15,13-5-19 0,1 1-2 16,8-8 9-16,5-8 11 16,10-5 24-16,10-10 6 15,5-2-11-15,2 0-9 16,-1 10-26-16,-7 2-7 15,3 9-7-15,7 7-2 16,-3 0-1-16,6 0 0 16,-4-4 2-16,-3-5 1 15,9-4 2-15,-3-4 3 0,4-4-1 16,3-1 1-16,-9 0-1 16,-1 1-1-16,1 3-1 15,1 2-1-15,-9 5-1 16,8 0 0-16,-6 1 0 15,-2-1 0-15,17-5 3 16,-7-4 1-16,-3-5 4 16,0-3 1-16,-16-5 3 15,-1-1 1-15,-10-2-1 16,-9-2 1-16,-3-3 0 16,-7 0 13-16,-2-5 13 15,3 1 0-15,-6-6 0 16,3-3-14-16,0-7-11 15,-3-1-3-15,5-1-4 16,-5 1 0-16,-7 4 23 16,-4 0 7-16,-9 3 11 15,-3 3 3-15,-4 0-21 0,-1-3-8 16,-3-1-8-16,-1-2-3 16,0 3-2-16,-2 4-1 15,-1 0-1-15,-3 0 0 16,-6 0 11-16,-3-2 7 15,-3-2 8-15,-6-3 1 16,2-4-7-16,-8 2-7 16,-5 2-6-16,4 3-3 15,-15 5-5-15,8 4-2 0,-4 6-2 16,-5 1-1-16,4 7 1 16,-7-1 2-16,-2 1 1 15,3 2 1-15,-13-4-3 16,-2 3-1-16,-4 3-2 15,-5 0 0-15,3 5 0 16,1-2-1-16,-2 5 0 16,-5 1-2-16,-4 6-1 15,-5 3-1-15,2 4-2 16,3 3 1-16,0 6-1 16,3 9 1-16,-6-7 2 15,5 5 1-15,-4-8 3 16,5-3 0-16,0 4 0 15,-2-2 0-15,3 5 2 16,-4-5-1-16,10 0 1 0,6-3-2 16,-2 1-1-16,-1 3-4 15,-1 6-2-15,-1 2-2 16,5 6-1-16,6 2 0 16,4 5 3-16,0 2 1 15,3 2 3 1,-2 0 1-16,1-5 2 0,4 3-1 15,5-1-1-15,1-1-3 16,4 4-7-16,2-3-5 16,5 4-4-16,-6 5-1 0,5 12 3 15,1 8 5-15,-5 0 6 16,6-1 3-16,-1-10 5 16,1-7 1-16,9-4 2 15,4-2 1-15,6-4-1 16,5-2-6-16,7 2 5 15,5 4 3-15,10 9 3 16,1-1 5-16,7-1-5 16,1 0-2-16,4-5-2 15,5-3-1-15,5-2 0 16,0-6 2-16,4-9 9 16,7-1 3-16,10-11 4 15,9-1 0-15,19-5-4 16,3-6-1-16,14-5 1 15,6-4 0-15,4-2-19 0,8-2-19 16,6 3-82-16,0-1 439 16,11 12-276-16</inkml:trace>
  <inkml:trace contextRef="#ctx0" brushRef="#br0" timeOffset="-186764.68">7709 3750 687 0,'-10'-33'348'0,"12"6"-89"15,0 4-29-15,-1 6-36 16,-4 1-28-16,-7 4-32 0,8 5-15 16,-3 7-24-1,11 8-12-15,-11 19-31 0,-6 9-12 16,2 24-16-16,-6 5-3 15,10 11-3-15,0 7-4 16,7-6-3-16,-4-5-1 16,1-14 0-16,0-9 0 15,-2-22-2-15,3-1 0 16,3-17-1-16,-3-9-3 16,4-9-2-16,3-15 0 0,6-21 0 15,-3-15 1-15,8-21 0 16,3-13 0-16,-4-8-1 15,13 9-2-15,-15 21 0 16,4 24 1-16,-2 33 5 16,-8 15 3-16,3 27 14 15,-5 8 4-15,-8 17 11 16,0 10 4-16,-11 6-9 16,0 5-7-16,1 2-12 15,-5-2-3-15,4-2-3 16,-1-7 1-16,1-11 0 15,4-14-6-15,1-22-42 16,0-9-22-16,3-14-61 16,3-4-36-16,5-10 516 15,6-8-302-15</inkml:trace>
  <inkml:trace contextRef="#ctx0" brushRef="#br0" timeOffset="-186333.6">8142 3702 597 0,'5'8'315'15,"-12"0"-50"-15,0 1-55 0,0 1-33 16,-9 0-39-16,-3-3-38 15,-3-1-2-15,-12-1 1 16,4 1 5-16,0 5-22 16,-3 1-11-16,2 6-20 15,-5 1-11-15,-1 14-8 16,2 5-7-16,0 7-7 16,3 7 2-16,1-10 4 15,6-4-2-15,12-13 1 16,10-7-2-16,14-10 7 15,10-2 7-15,13-3 5 16,-2 1 0-16,10 4-10 16,3 1-9-16,-6 2-7 15,5 2-3-15,-5 0-1 16,-4-1 0-16,4 1 0 0,0-1-1 16,-4-1-48-16,-5-1-32 15,-6 0-323-15,3-6 266 16</inkml:trace>
  <inkml:trace contextRef="#ctx0" brushRef="#br0" timeOffset="-182099.35">8517 4068 493 0,'-3'-2'323'16,"3"-3"-49"-16,-3-5-47 15,3 0-36-15,-4-6-59 16,-3 4-20-16,-2 2-26 15,-4 3-5-15,-3 2-8 0,6 5 0 16,-9 1-8-16,0 4-11 16,-3 2-15-16,-9 0-11 15,8 7-13-15,1 2-3 16,9 0-6-16,2-1-2 16,0-4-3-16,1 0-1 15,3 0-1-15,-1 3 1 16,5 5 0-16,8 1 0 15,6 3-1-15,6 0 0 16,5-4 1-16,-4-2 1 0,1-6 1 16,0-1 0-16,1-3 1 15,-1 4 1-15,-4-3 0 16,-5-4 0-16,-2 6-1 16,-4-2 2-16,-2 4 3 15,-2 4 2-15,-3 5 2 16,-3 0 1-16,-5 2-1 15,1-3-1-15,-6-4 0 16,0-2 0-16,-2-6 0 16,0 2 0-16,-2-2 0 15,1 0-2-15,1 3-3 16,2-1-4-16,-1-5-2 16,6 1-2-16,3-3 5 15,2-5 11-15,12-1 23 16,0-6-4-16,10-6 19 15,2-1-6-15,0-5-20 16,-2-5 7-16,0 5-24 16,-1 2-1-16,-4 1-3 0,1 10 1 15,-6 3-2-15,-2 1 0 16,-1 4 1-16,-1-6 1 16,-2 3 2-16,-2 2 1 15,1 0 0-15,0 0 0 0,0-1-2 16,-9-2-1-16,-4-4-3 15,-30-25 0-15,30 29-1 16,0 1-1-16,2 2-1 16,-1-2 0-16,3-4 0 15,4-2 0-15,1-2 0 16,2-5 0-16,3-5 0 16,-7-5 0-16,14 2-2 15,-3 1 1-15,0 5-2 16,11 4 2-16,-11 1 0 15,9 3 1-15,-3-1-1 16,-2-1 1-16,-1-1 0 16,2 0-1-16,2-4 0 15,4 6-1-15,3 4-1 16,-6-1-1-16,2 9 1 16,-4-1 2-16,-2 5 1 15,0-4 0-15,-2-1 1 16,-1 4 1-16,-2-4 0 0,-3 0 0 15,-2 0 1-15,1 0-1 16,0 0 0-16,0 0 0 16,0 0 0-16,-6 0-1 15,-8 0 0-15,-30 4 1 16,29-3-1-16,-3 1 0 16,4 1-2-16,5 5-2 15,-3 0-1-15,-3 4-1 16,16 10 1-16,-5 0 1 15,7 3 1-15,9 3 0 0,-7-9 1 16,8 3 0-16,11-2-1 16,2-4 0-16,9-4 1 15,-4-2 0-15,1 0 0 16,-5-4 1-16,-4 1 0 16,-2 0 1-16,-6-4 0 15,-2 5 0-15,-4 4 1 16,-3-2 1-16,-7 1 2 15,-3 5 1-15,-7-5 1 16,-4 8-1-16,-1 0 0 16,-4-3 0-16,-3-3 1 15,1 0-1-15,2-4 4 16,1-2-10-16,9 2-58 16,0-6-49-16,9 4 125 15,7 6-49-15</inkml:trace>
  <inkml:trace contextRef="#ctx0" brushRef="#br0" timeOffset="-181542.08">7785 4125 385 0,'-8'-8'279'0,"3"2"18"16,5 0-67-16,-3 1-16 16,8 4-42-16,6 1-18 15,1 3-44-15,4 3-15 16,1 4-28-16,3 3-22 0,6 7-20 16,0 2-4-16,-1-1-7 15,-5 1-2-15,-3-6 2 16,-3-3 3-16,0-1-15 15,3-4-23-15,-5-3-98 16,0 1 505-16,-7-9-322 16</inkml:trace>
  <inkml:trace contextRef="#ctx0" brushRef="#br0" timeOffset="-181237.67">7758 4073 729 0,'-3'-7'338'0,"10"2"-128"0,9-5-18 16,6-7-3-16,5-7-18 15,17-10-40-15,-3-3-22 16,4-4-56-16,3 6-17 16,-4 5-17-16,2-1 1 15,0 8-49-15,-12-2-39 16,-8 4-118-16,-10 3-265 0,-1 5 303 16</inkml:trace>
  <inkml:trace contextRef="#ctx0" brushRef="#br0" timeOffset="-180912.48">7751 3611 648 0,'-6'-17'360'0,"-3"9"-71"15,4 4-16-15,-2 4-96 0,-1 6-42 16,4 12-63-16,-1 5-20 16,3 25-8-16,1 10-2 15,10 17-3-15,-8 0-5 16,7-3-12-16,2-4-6 15,-9-14-8-15,15 3 4 16,-5-8-15-16,-2-1-46 16,15 3 35-16</inkml:trace>
  <inkml:trace contextRef="#ctx0" brushRef="#br0" timeOffset="-175073.27">7368 3422 617 0,'-5'-14'231'16,"5"-6"-159"-16,5-5 30 0,5 5 9 16,-5-5 15-16,-5 3-10 15,-3 6-8-15,-1 4 6 16,-6 15-13-16,-5 12-18 15,5 28-29-15,-10 12-13 16,0 22-20-16,8 11-9 16,-4 9-12-16,17 9-5 15,8-6-1-15,-6-6 2 0,10-14 10 16,-8-12 9-16,6 2 10 16,5 0 2-16,-14-6-3 15,5 11-5-15,-15-5 11 16,-1-1 3-16,-3 3 2 15,-1-12-1-15,9-12-13 16,-5-9 0-16,9-16 16 16,0-5 14-16,-2-17 6 15,3-2 0-15,11-4-11 16,1-3-16-16,13 2-10 16,6 4-5-16,3 2-9 15,5 1-2-15,8 5-2 16,5-6 0-16,11-3-2 15,7-3 0-15,5-7-2 16,5 0 0-16,6-4 0 16,17 1 0-16,-1-1 1 15,7 3 1-15,2 6 0 16,1 0 0-16,11 5 0 16,3 2 0-16,5 1-2 0,5 3-2 15,5-3 0-15,0 0-1 16,11 0 2-16,-9-3-1 15,1 3 1-15,10 4 1 16,-17-1 0-16,-1 3 1 16,-8 4 0-16,-6 2 1 15,-9 5 0-15,-6 7 1 0,-9-2 1 16,-12 1 0-16,0-5 0 16,-5-7 1-16,-15-6 0 15,-5-5 2-15,-24-4 1 16,-9-2 0-16,-7-3 8 15,-11-4 4-15,-15-10 9 16,-3-4 1-16,-15-13-2 16,-2-4-4-16,-20-15-9 15,3-4-4-15,-10-26-4 16,-3-13-2-16,20-16-3 16,-4-19-1-16,18-7-3 15,5 1 0-15,6 10 0 16,5 17 0-16,3 28 0 15,2 11 0-15,-1 20 0 16,2 7 2-16,-1 12-1 16,1 5 1-16,3 6-1 15,-3 1 1-15,1 5 0 0,0-1 0 16,2 10-2-16,-1-2-2 16,-2 8-3-16,-1 4 2 15,-1 1 4-15,-1 1 3 16,0 0 8-16,0 0 3 15,0 0 1-15,-14 0 2 16,-40-6 0-16,24-5 1 16,-10-6-2-16,-3-2-1 0,-16 4-2 15,-14-3-1-15,-13 4-2 16,-9 7-1-16,-6 5-3 16,-10 9 1-16,-13 8-2 15,-1 4 1-15,-13-3 1 16,3 1 0-16,2-4 0 15,1-6 1-15,-2-7 0 16,3-4 1-16,2-1-2 16,0-4 1-16,2 4-3 15,2 3-1-15,2 2-1 16,-1 2 0-16,1 5-2 16,0 4 2-16,6 2-1 15,10 2 1-15,21-3-1 16,1-5 1-16,15-1-1 15,2-1-1-15,16 2-2 16,9-2-1-16,11 2-1 16,6-1 2-16,10-1-2 0,5 2-1 15,9 0-2-15,1 2-1 16,1 7-3-16,1 8 0 16,4 21 1-16,0 9 2 15,7 18 3-15,0 7 5 16,-2 5 3-16,1 8-1 15,-9 0 2-15,0 7 1 16,-3-3-1-16,-4-1 3 0,5-1 3 16,-1-11 1-16,7 2 0 15,1-5-2-15,4 0-1 32,-1-2 0-32,-2-9-2 0,2-4 1 0,0-13 0 15,1-3-1-15,-2-14 1 16,1-8-1-16,3-12-1 15,0-6 0-15,12-8-2 16,8-3-1-16,24-6 0 16,7 0 0-16,13-9 5 15,6 1 1-15,10-6 3 16,18-3-1-16,8 2 0 16,4-4-1-16,16 2 6 15,-5 2-18-15,11 2-55 16,11 8-36-16,14 13 49 15</inkml:trace>
  <inkml:trace contextRef="#ctx0" brushRef="#br0" timeOffset="-170238.46">7479 4711 458 0,'-2'-2'301'15,"-2"-10"-27"-15,2 8-86 16,-2 0-40-16,3 3-57 16,0-1-23-16,0 1-36 15,-1 0-11-15,1 1-14 16,0 0-2-16,1 0-1 16,23-1 1-16,48-9 0 15,-18 0-1-15,12 1-3 16,8 0-1-16,2 7-3 15,5 2 1-15,10 6 1 16,1 1 1-16,-4-1 0 16,4 1 2-16,-6-2 0 15,1-1 0-15,15-1-1 16,0-3 0-16,5-6-1 0,2 0 0 16,10-1 0-16,3 0-1 15,9 3 1-15,7 4 0 16,-6-2 0-16,3 3 0 15,-5 4 0-15,-4-4 0 16,-6 0 0-16,-1-4 0 16,-7-4 0-16,-7-1 1 15,-3 0 0-15,-14 2 1 16,-10 0 0-16,-12-1 0 0,-28 2 2 16,-10-3 1-16,-17 1 7 15,-4 2 59-15,-6-2 18 16,-2 1 3-16,0-5-6 15,-5-4-57-15,6-5-20 16,1-3-4-16,0-11-2 16,4-6 1-16,-2-13-1 15,0-9 0-15,8-5 0 16,2-5-1-16,5-2 0 16,2-7-1-16,1-11 0 15,2-4 0-15,-2-2 1 16,3 6-1-16,-3 8 0 15,-1 14 1-15,-4 0-1 16,-1 9 0-16,-5 8 0 16,-1 3 0-16,-4 17-1 15,-4 5 0-15,3 16-1 0,-5 3 0 16,-2 5-1-16,1 4-1 16,-8 0 1-16,1 1-1 15,-3 7 0-15,-4-3 2 16,-4 5 1-16,2 0 0 15,-12-4 3-15,0 0 0 16,-7-6 3-16,0 1 2 16,-6-7 3-16,0-2 2 0,-10-5-1 15,-9-6-1-15,-7 4-4 16,-8-1-2-16,-4 5-2 16,2 2 3-16,-18 8 1 15,-11 2 2-15,-12 3-1 16,-16 5-2-16,3 4 8 15,-8-2 4-15,9-1 4 16,-10-2 1-16,2-7-6 16,5 1-6-16,-14-3-4 15,13 0-2-15,5 1-2 16,4-1-1-16,8 2-2 16,2 3 0-16,13-1-1 15,2 2 1-15,27 1-1 16,1-2 1-16,19-1 0 15,7-1 0-15,7-3 1 16,9-2 1-16,9-3 1 16,8 1-2-16,13 0-6 15,2 5-8-15,3 6-8 16,-2-6 0-16,1 5 7 0,5 24 5 16,-1 44 8-16,-7-20 1 15,-8 3-1-15,-1-2-1 16,0 10-2-16,-2-3 2 15,4 9 8-15,1 11 2 16,1-2 4-16,4 1 0 0,-2-7-2 16,2-8 0-16,2-13 2 15,1-5 3-15,3-9 5 16,5 1-14-16,4 2-2 16</inkml:trace>
  <inkml:trace contextRef="#ctx0" brushRef="#br0" timeOffset="-166739.15">10961 4654 511 0,'6'-4'326'16,"-5"4"-35"-16,-9 0-89 15,-2 4-24-15,1 5-63 16,-2 3-22-16,6 10-31 16,8 8-10-16,5 8-13 15,4 2-8-15,12 0-6 16,2 1-6-16,9-1 14 15,7 5-1-15,4 1-1 16,2-1 1-16,0 2-20 16,-1-2-2-16,4-5-2 31,7 3-1-31,3-6 0 0,5-1-1 0,-5-5-2 16,-10-11-1-16,4 4-2 15,-6 2 0-15,0 5 0 16,1 8 0-16,-11-5 2 15,0-2-1-15,-12 3 20 16,-3-1 12-16,-13 0 15 0,-5-2 6 16,-8-2-9-16,-9-4-8 15,-7-6-3-15,-3 2-2 16,-6-13 3-16,5 3-2 16,-1-11-7-16,4-1-4 15,7 0-12-15,0-6-3 16,6 2-2-16,-2-10-2 15,1-9-1-15,2-2-3 16,0-11-2-16,2 2-2 16,3-8-1-16,2-2-1 0,4 4-3 15,3-1-1-15,3 8-4 16,1-2-2-16,2 5 0 16,4 2 1-16,-2 0 2 15,4 7 5-15,2-4 4 16,-1 1 0-16,4 5 1 15,2-2 0-15,-5 2-4 16,-2-3-2-16,2 4-2 16,-3 4-2-16,5 6-1 15,-1 7 2-15,-8 3 2 16,-1 2 3-16,-3 3 4 16,-1 0 1-16,2 0 0 15,0-2 1-15,3-1-2 16,-1-1 1-16,0-1-2 0,2-1 0 15,-2 3 0-15,1 2 1 16,1 2 1-16,1 6 0 16,2-1 2-16,1 1 0 15,3-2 0-15,2-3 0 16,-2-6 1-16,9 3 0 16,-2-10 1-16,2 0 1 15,2-5-1-15,-6-7 1 16,2 3-2-16,2-3-1 0,-2 3-1 15,4 3-2-15,6-2 0 16,7-1-1-16,15-2-2 16,-5-7 1-16,12-6 1 15,-7-4 6-15,-4-10 30 16,8 0 10-16,-10-4 21 16,4 2 9-16,-4-1 1 15,-7 0 0-15,-13 1-12 16,-10 5-12-16,-15 5-21 15,5 3-8-15,-3 6-6 16,-2 0 0-16,2 0-2 16,-9-3-1-16,-5-3-11 15,2 4-13-15,-2-1-50 16,1 8-32-16,4 12 396 16,1 13-254-16</inkml:trace>
  <inkml:trace contextRef="#ctx0" brushRef="#br0" timeOffset="-161930.28">7441 4563 209 0,'-13'15'163'0,"12"-7"26"15,6-6-48-15,12-5-40 16,6-7-11-16,16-2 11 16,8-3 3-16,16 7-15 0,7 7-15 15,2 7-41-15,-4 5-12 16,-3 6-13-16,2-5 0 16,17-3-2-16,9-1-1 15,12-9 0-15,1-6 1 16,11-6-2-16,6-1-2 15,2 2-2-15,5 2-3 16,-1 8 0-16,-1-1 1 0,3 3 2 16,5 2 0-16,-5-2 1 15,-1-2-1-15,-2 0 1 16,-3-7-1-16,-6 0 0 16,-7-5 0-16,-7-6 0 15,-7 1-1-15,-6-1 1 16,-4 13 0-16,-11 6 1 15,-7 4 2-15,-17 14 0 16,-9-13 1-16,-10-1 26 16,-5-5 18-16,-15-9 37 15,-3-4 15-15,-9-6 7 16,-2-3-10-16,-6-11-26 16,-2-8-13-16,-7-15-25 15,-1-10-9-15,-4-15-10 16,3-7-3-16,1-16-7 15,4-5-2-15,10 0-2 16,0 3 0-16,0 0-3 0,2 9 2 16,0 7 0-16,4 13-2 15,3 31 0-15,-5 8-1 16,-2 21 1-16,-9-1 0 16,-2 10 0-16,3 0-1 15,-9 5-3-15,9 5-1 16,-10 0-1-16,-1 3 2 15,-8-1 2 17,-4 2 2-32,-11-1 3 0,-10-4 1 0,-4 1 2 0,-8 0 0 0,-5-3 0 15,-6 0 0-15,-18-2-3 16,-9-1-2-16,-9 5-10 16,-7 0-8-16,-15 2-8 15,-2 1-1-15,-7 4 0 16,-9 3 3-16,1 5 8 15,1 5 0-15,-13 4 8 16,6 4 4-16,-2 12-1 16,-7 7 0-16,3 16-2 15,1 5 0-15,2 10 0 16,12-2 2-16,10-7 5 16,18 0 3-16,15-12 7 15,12-2 1-15,29-4-3 16,5-4-4-16,29 1-2 15,11 4 14-15,18 6-88 0,14 5 60 16</inkml:trace>
  <inkml:trace contextRef="#ctx0" brushRef="#br0" timeOffset="-160480.18">10914 4844 383 0,'-7'36'215'16,"2"-7"-43"-16,4-7-79 16,2-5-25-16,4-7-20 15,4-2 6-15,4 1 18 0,7 3 7 16,0 3 2-16,8 4-11 15,4 0-20-15,-4-3-9 16,11 1-12-16,-9-7-5 16,8-3-12-16,-4-4-2 15,4-3-4-15,5 0 0 16,3 2-2-16,5 2-1 0,3 5-1 31,-3 1-1-31,-2 4 5 0,-13 1 4 0,-3 7 6 16,-1 4 2-16,-10-3-2 15,5 6-2-15,-7-1-6 16,-1 2-1-16,0 2-3 16,0 3-1-16,-5-6 1 15,-3-6 0-15,-3 1 5 16,-4-7 1-16,-4 2 4 16,-2 0 2-16,-5-3-1 15,-2-2 0-15,-2-5-3 16,-1-1 1-16,-2-8 0 15,5 0 6-15,-1-4 19 16,1-5 2-16,2-7 2 16,2-3-4-16,5-6-20 15,1-4-5-15,8 2-10 0,3 1-2 16,3-3-4 0,4 3-2-16,3 5 1 0,1 1 0 15,5 5 1-15,4 4 1 16,0-2 1-16,0 0 0 15,5 3-1-15,-5-1 0 16,3 6-2-16,2 5 0 16,-7 3 0-16,1 2 0 15,-3 6 0-15,-1 0 1 16,0 2 1-16,4 3 1 0,3-5 1 16,4-1 1-16,3-9 2 15,4-1-1-15,-1-10 1 16,-3-6 0-16,0-3-1 15,-6-5-1-15,0 1 0 16,0 0 1-16,-2 1 0 16,2 2-1-16,5 4 2 15,2-2-1-15,9 4 1 16,4-2 2-16,3-2-44 16,-1 0-44-16,-7-1 52 15</inkml:trace>
  <inkml:trace contextRef="#ctx0" brushRef="#br0" timeOffset="-143133.08">13126 2440 865 0,'-4'-6'425'16,"1"-4"-172"-16,2 5-56 16,0 3 0-16,1 2-69 15,0 0-28-15,0-1-24 16,1 0-2-16,24-8-4 16,31-24-3-16,-10-14-16 0,4-14-6 15,7-20-11-15,3-7-7 16,-2 0-8-16,-2 1-5 15,-5 7-5-15,-4 7-2 16,-9 14-6-16,-5 7-11 16,-6 20-60-16,-4 7-44 15,-5 11 473-15,-5 9-305 16</inkml:trace>
  <inkml:trace contextRef="#ctx0" brushRef="#br0" timeOffset="-142504.9">12776 842 719 0,'-8'0'350'16,"-3"4"-118"-16,1 3-18 16,0 7-59-16,-1 6-35 15,-1 3-54-15,0 12-2 16,3 19-5-16,5 4 1 0,7 17-1 16,4-7-6-16,5-15-18 15,-1-8-9-15,6-17-17 16,1-10-6-16,9-16-3 15,2-2 1-15,11-16 5 16,-1-3 4-16,-4-12 4 16,0-4 3-16,-6-8 10 15,0-8 8-15,-4-7 27 16,-4-2 9-16,-4 10 2 16,-3 3-7-16,-4 22-29 15,-2 9-8-15,-3 8-8 16,-2 11 3-16,-2 9 0 15,-1 4-2-15,0 12-9 16,0 2-4-16,2 4-5 16,2 7 1-16,3 2-57 15,3-2-30-15,4 4-301 16,6-9 252-16</inkml:trace>
  <inkml:trace contextRef="#ctx0" brushRef="#br0" timeOffset="-142096.36">13396 866 734 0,'0'24'427'16,"-1"-1"-120"-16,-4 9-71 15,4-3-4-15,-2 3-99 16,-3 3-31-16,5-4-33 15,-1-1-18-15,2-8-24 16,2-2-3-16,-3-8-2 16,2-2 0-16,0-6-3 15,-1-4-4-15,1-5-4 16,-1 4-3-16,2-9-1 16,6-20-1-16,22-53 3 15,-20 28 4-15,6-1 1 16,-4 3-3-16,0 15-8 15,2 9-3-15,-2 23-8 16,-4 9 1-16,-1 23 4 16,1 5 1-16,1 6 8 0,0-3 2 15,-8 10 1 1,5 3-1-16,-10-1 1 16,5 6 3-16,4-22-41 0,-4-7-28 15,14-7 35-15</inkml:trace>
  <inkml:trace contextRef="#ctx0" brushRef="#br0" timeOffset="-141676.85">13814 1212 598 0,'18'-2'347'0,"4"-10"-35"16,-3-4-38-16,1-11 0 15,7-5-58-15,-3-7-48 16,5-6-12-16,-8 3-25 16,-6 7-10-16,-10 11-28 15,-10 10-8-15,10 10-8 16,-6-1-5-16,0 6-5 15,-4 3-7-15,-11 3-17 16,0 1-7-16,-2 6-8 0,0 7 1 16,0 5-9-16,2 6-1 15,3 0-7-15,11-4-7 16,1 1-3-16,-1-4-2 16,3-1 0-16,-4-3 0 15,8-4-28-15,8-2-19 16,-4-6-51-16,8-1-35 15,-10-7-65-15,1-2-46 16,2-7 157-16</inkml:trace>
  <inkml:trace contextRef="#ctx0" brushRef="#br0" timeOffset="-141047.18">14206 971 882 0,'1'3'378'0,"1"-4"-197"16,1 15-19-16,0 6 9 15,0-1-42-15,-1-1-47 16,2-6-10-16,0 5-19 16,-1-2-8-16,-1-1-11 15,1 0-5-15,3-6-12 16,-1-3-5-16,5-9-5 15,2-5 1-15,8-14 3 16,4-7 1-16,6-8 0 16,-2 3-3-16,-3 6 11 15,-2 6 3-15,-9 17-3 16,0 4 0-16,-2 11-13 16,2 14-1-16,-8 4 5 15,2 0 2-15,-7 9 1 0,-1-14-1 16,7 0 4-1,-1-2-15-15,4-13-52 0,-4 1-65 16,5 1 65-16</inkml:trace>
  <inkml:trace contextRef="#ctx0" brushRef="#br0" timeOffset="-140644.35">14762 1060 534 0,'5'12'337'0,"-11"18"78"16,-4 4-145-16,-4 1-23 15,-1-3-37-15,7-7-92 16,0-6-27-16,7-11-38 16,2-8-8-16,5-7-5 15,0-4-1-15,5-10 4 16,-3-4-5-16,3-7-11 15,2-6-4-15,-4 3-9 16,5 3-6-16,-1 11-4 16,0 8-2-16,2 15 3 15,4 5 6-15,0 13 11 16,0 8 11-16,4 8 20 16,-6 8 3-16,-9 12-5 0,1 3 0 15,-10 5-14-15,-7 0-6 16,0-11 0-16,-12-5-9 15,-7-12 13-15,-12-8-19 16,-15-8-31-16,1-10-30 16,2-21-112-16,10-13-44 15,14-24 123-15</inkml:trace>
  <inkml:trace contextRef="#ctx0" brushRef="#br0" timeOffset="-140108.28">15077 1107 761 0,'2'17'350'0,"4"15"-95"15,1 2-65-15,0 4 56 16,1-1-45-16,-3-1-66 15,-2-6-10-15,-1-8-11 16,-2-8 1-16,-2-5 5 16,1-2-3-16,-1-7-12 15,2-5-11-15,0-13-18 16,0-9-9-16,5-8-26 16,-1-4-12-16,2 1-18 15,1 0-4-15,0 3-3 0,2 0-1 16,-1-1-1-16,0 4 2 15,3-3-3-15,-1 5-1 16,4 10-3-16,3-3-3 16,0 20-3-16,4-4 1 15,0 7 4-15,6 2 2 16,0 3 4-16,-7 0 2 16,-7 0 1-16,-4 4 1 0,-9-1 6 15,2-6 5-15,3 11 8 16,-4 2 5-16,-3 4 4 15,-5 9 0-15,-15-5-3 16,-9-7-4-16,-15-7-7 16,-4 3-12-16,-5-7-33 15,5 2-27-15,11 1-28 16,8-4 256-16,10 2-143 16</inkml:trace>
  <inkml:trace contextRef="#ctx0" brushRef="#br0" timeOffset="-139460.59">15048 945 664 0,'-20'4'385'0,"0"15"-73"15,-5 15-95-15,7 5 4 16,5 15-63-16,2-11-27 16,11 2-33-16,-5-3-24 0,3-8-36 15,-3-7-14-15,2-7-19 16,4-4-1-16,7-9-8 16,5 0-27-16,7-7-59 15,-1-9 171-15,12-13-86 16</inkml:trace>
  <inkml:trace contextRef="#ctx0" brushRef="#br0" timeOffset="-138785.95">15491 832 400 0,'-9'22'313'15,"7"-29"13"-15,-2 7-61 16,3 4-64-16,-2 11-80 16,3 9-13-16,4 8-21 15,-5 6 12-15,7 9 13 16,-3 1-11-16,1-6-33 15,3-7-9-15,0-15-10 16,2-7 0-16,3-11 11 16,2-2 14-16,-4-15 1 15,0-11-6-15,-1-6-22 16,-2-8-16-16,1-5-12 16,-2 3-3-16,2 3-8 15,-2 6-3-15,4 13-4 16,1 10 1-16,-1 9 4 15,1 6 2-15,1 15-1 16,-1-1 1-16,2 11 8 0,-2 7 7 16,-1 7 8-16,0 7 0 15,-1 5-4-15,-4 5-1 16,-4 0-3-16,-5-1 0 16,-10-9 1-16,-3-9-4 15,-6-14-1-15,2-8-10 16,-9-12-34-16,-3-8-31 15,-4-17-58-15,-4-14-44 16,7-28-35-16,6-23-41 0,8-30 147 16</inkml:trace>
  <inkml:trace contextRef="#ctx0" brushRef="#br0" timeOffset="-137986.68">15730 478 582 0,'39'-25'338'0,"-17"22"-5"15,-5 4-68-15,-9-3-22 16,-5 7-50-16,2 18-67 16,-6 12 3-16,1 35-32 15,0 12-8-15,0 13-16 16,0-5-17-16,0 8-15 16,3-13-5-16,0-15-14 15,-1-5-4-15,6-32-8 16,-5-8 2-16,0-14 5 0,-1-8-3 15,-11-8-7 1,-4-7-4-16,-9-15-11 0,-2-7-2 16,-2-21-3-16,-2-4-1 15,7 5-4-15,7 5 1 16,20 21-7-16,6 10-3 16,15 3 10-16,2 8 5 15,4 8 14-15,1 1 7 16,-6 7 1-16,5-5-1 0,-5-2 10 15,3-3 8-15,4-3 22 16,-4-4 7-16,7-6 0 16,2 0-3-16,3-4-24 15,0 3-7-15,1 8-14 16,-2 5-2-16,-11 9-2 16,-4 0 0-16,-13 3 3 15,-4 2 8-15,-2-5 15 16,-4 3 10-16,-4-2 17 15,-5 1-2-15,-14 3-8 16,-9 0-7-16,-20 4-16 16,-8-2-3-16,3 7 0 15,1 3-4-15,21 0-6 16,8 5-5-16,13-5-12 16,8-3-3-16,8 1-2 15,8-4 0-15,3-7 2 0,4-2 1 16,2-9-4-16,0-4-12 15,2-8-24-15,-1-7-15 16,0-6-42-16,-3 0-14 16,0-7-43-16,-1 3-35 15,-7 7-38-15,-12-1-9 16,9 11 45-16,-6-1 50 16,-1 4 84-16,16-2 44 15,-21 3 66-15,-3 7 33 0,-12 1 12 16,-7 9-2-16,-6 5-27 15,-5-2-24-15,6 3 3 16,0-5-4-16,14-8-25 16,13 0-23-16,11-9-13 15,12-4-33-15,16-1-264 16,9-9 237-16</inkml:trace>
  <inkml:trace contextRef="#ctx0" brushRef="#br0" timeOffset="-137625.52">16574 710 956 0,'-10'10'480'0,"-14"13"-154"16,-4 6-49-16,-7 16-52 15,-4 1-63-15,6 5-58 16,7 3-16-16,7-4-33 16,8-2-7-16,4-11-22 0,4-9-16 15,13-21-6-15,5-9 1 16,8-15 10-16,5-12 8 15,-5-17 1-15,3-4-2 16,3-17-6-16,-6-4 0 16,-4-13 1-16,-2-18 9 15,-5 1 18-15,0 5 9 16,-3 21 17-16,-3 25 5 0,-2 29-7 16,-4 17-8-1,-5 26-18-15,-4 15-11 0,-4 7-11 16,-2 13-2-16,2 16-9 15,3 7-2-15,8 21-3 16,5-9-1-16,7-19-38 16,2-5-30-16,6-14-144 15,4-1-43-15,8-4 120 16,-6-9 24-16</inkml:trace>
  <inkml:trace contextRef="#ctx0" brushRef="#br0" timeOffset="-137219.62">16736 489 1107 0,'-16'-36'477'0,"2"9"-240"0,2 4-20 16,13-1-9-16,8-4-47 15,5 4-45-15,9 2-10 16,2 1-20-16,5-4 3 16,3 5-17-16,-2-3-4 15,10 11-12-15,-3 8-9 16,2 11-8-16,-4 13-2 16,-9 11-2-16,-5 5-3 15,-10 10-5-15,-2-3-2 0,-13 8-1 16,-6 2 5-16,-8 5 9 15,-7 5-1-15,-6-10-1 16,-5-8-7-16,1-14-13 16,3-8-3-16,12-15-13 15,7-3-13-15,6-6-23 16,5-3 39-16,5 7-453 16</inkml:trace>
  <inkml:trace contextRef="#ctx0" brushRef="#br0" timeOffset="-137074.66">16975 1238 1513 0,'1'67'740'15,"7"-5"-332"-15,0-19-223 16,1-11 16-16,-2-26-168 0,2-5-24 16,5-21 15-16,3-17 227 15</inkml:trace>
  <inkml:trace contextRef="#ctx0" brushRef="#br0" timeOffset="-133318.52">13327 2285 536 0,'-6'17'357'0,"-1"4"-34"16,0 2-77-16,-1 0-28 16,-4 4-70-16,-1-6-25 15,-4 2-41-15,-3 3-20 16,-5-2-23-16,-4 7-11 16,3 4-14-16,-1-4 12 15,-1-3-49-15,15-3-62 16,4-15-371-16,7-8 300 0</inkml:trace>
  <inkml:trace contextRef="#ctx0" brushRef="#br0" timeOffset="-133016.5">13050 2307 430 0,'-8'-10'304'0,"7"5"38"15,1 6-92-15,-1 7-63 16,-5 4-22-16,-1 6-26 15,0 0-6-15,2 11-30 16,1-1-13-16,2 8-25 16,2-1-9-16,-3-3-14 15,1 0-4-15,2-6-4 16,-4-2 1-16,19 0 0 16,-3-2 2-16,6-8 4 15,11-4 8-15,-3-11 11 0,12-7-1 16,13-10-8-16,5-6-11 15,7-5-18-15,-2 5-5 16,-4-2 7-16,0 2-20 16,-2 2-61-16,5-8 12 15,5 2 8-15</inkml:trace>
  <inkml:trace contextRef="#ctx0" brushRef="#br0" timeOffset="-102236.39">6593 3857 1136 0,'103'-46'375'16,"-56"26"-380"-16,-1 1 2 16,11 7 0-16,-2-2 1 15,4 2 7-15,9 5 19 16,3-5 12-16,9-4 23 16,12-4-2-16,9-11-17 15,6-7-14-15,20-4-20 16,-1 2-1-16,-3-1-5 15,-3 11 3-15,-18 21 0 0,-20 7-3 16,-22 34-13-16,-29 9 0 16,-42 37 8-16,-29 23 4 15,-47 27 25-15,-13 13 30 16,-6 5 32-16,58-81 3 16,1 2-9-16,-2 23-32 0,36-36-47 15,34-62-7 1,41-55-5-16,15-29 0 0,31-34 5 15,10-8-1-15,7-2-2 16,4 7 1-16,-9 20 3 16,-5 22 2-16,-17 40 1 15,-13 20 0-15,-37 29-1 16,-15 11 2-16,-33 29 7 16,-19 16 7-16,-31 37 8 15,-24 20 0-15,-25 11-4 16,-1-2-4-16,22-35 13 15,27-21-1-15,60-40-13 16,36-26-4-16,61-41-23 16,19-22-5-16,56-42 7 15,16-8-1-15,19-4 2 16,13 6 2-16,-22 38 5 16,-15 20 1-16,-46 41 1 15,-27 19-2-15,-48 33 2 0,-21 21 11 16,-34 33 21-16,-15 18 9 15,-18 20 2-15,-5-5-10 16,19-31-19-16,19-21-6 16,60-63-11-16,30-32-4 15,54-56 2-15,25-28-1 16,18-37 5-16,17-4 1 0,-10 9 0 16,-12 9 3-16,-23 52-2 15,-32 28 2-15,-38 44-3 16,-28 24 1-16,-48 30 12 15,-18 18 8-15,-36 37 9 16,-17 14 3-16,-19 11-2 16,-7-7 1-16,22-47-7 15,28-30-9-15,59-66-14 16,39-34-12-16,55-58-5 16,20-23-14-16,14-8-10 15,9 6 0-15,-14 36 6 16,-23 26 20-16,-34 51 3 15,-31 26 1-15,-45 49-7 16,-17 23 25-16,-32 36 41 16,-14 15 10-16,2-8 8 15,11-14-23-15,34-53-42 16,33-38-9-16,56-61-11 16,22-31-4-16,35-53 3 0,2-13-2 15,-16 3 6-15,-15 22-2 16,-42 51-21-16,-25 36-5 15,-49 63-4-15,-26 27 2 16,-44 57 55-16,-23 24 36 16,-36 20 39-16,-4 2 12 0,10-34-16 31,14-28-21-31,48-59-31 0,17-32-20 0,25-47-14 16,3-32-2-16,0-28 1 15,-10-9 12-15,-18 6 8 16,-7 26-8-16,-44 54-17 15,-21 38-7-15,-52 67-10 16,-37 26 19-16,-26 41 46 16,-9 1 18-16,18-16 18 15,23-25-12-15,45-78-27 16,33-38-23-16,44-87-27 16,19-38-5-16,24-39-6 15,5-7 12-15,3 26 16 16,0 30 5-16,-16 55 3 15,-16 36-6-15,-55 68-5 16,-37 35-9-16,-62 53 21 16,-28 34 25-16,-31 22 60 15,1-3 25-15,36-30-5 16,29-45-6-16,73-83-59 0,35-54-39 16,40-87-83-16,10-35-26 15,11-27 4-15,-4 6 20 16,-6 35 72-16,-2 32 10 15,-28 57-16-15,-28 38-11 16,-48 74-15-16,-38 33-1 16,-40 58 58-16,-16 17 31 15,1-2 44-15,26-14 5 0,39-64-25 16,41-40-23-16,59-91-73 16,17-43-31-16,26-60-23 15,7-15 2-15,-3 9 40 16,-4 11 25-16,-4 47 13 15,-8 23 1-15,-24 55-19 16,-26 37-3-16,-44 65-14 16,-10 26 5-16,-26 38 51 15,14 0 20-15,37-33 22 16,17-29 3-16,74-70-72 16,29-41-29-16,53-74-16 15,16-25-11-15,23-33 41 16,9 8 7-16,4 39 3 15,7 21-3-15,-11 45-3 16,-8 25-2-16,-29 40-1 16,-14 26 4-16,-24 33 3 0,-4 10 16 15,1-3 18 1,8-11 2-16,46-40-1 0,30-35-15 16,59-66-13-16,15-34-6 15,13-45 1-15,1-6 2 16,-23 20 2-16,-3 16 1 15,-24 52 0-15,-21 25-1 16,-31 46-3-16,-20 22 1 16,-33 38 2-16,-9 19 1 0,-10 19 7 15,6 0 3-15,28-23-2 16,14-33-4-16,47-63-8 16,28-39-5-16,22-66-3 15,9-9 4-15,-1-14 5 16,-16 11 2-16,-21 44 1 15,-18 20-2-15,-32 59-1 16,-19 29-2-16,-33 43 3 16,-12 20 1-16,-16 21 18 15,0-1 7-15,20-16 1 16,14-14 0-16,34-54-24 16,21-34-3-16,23-53-4 15,1-31 0-15,8-19 6 16,-9 6 1-16,-18 25 0 15,-11 22-1-15,-38 47-9 16,-18 26-7-16,-34 45-1 0,-13 22 1 16,-21 40 13-1,-9 3 12-15,5 1 14 0,8-12 0 16,28-52-8-16,26-27-15 16,39-60-17-16,25-30-1 15,13-41 5-15,2-14 10 16,4 10 3-16,-6 12 2 0,-5 38-3 15,-9 25-5-15,-28 35-2 16,-18 20 2-16,-24 27 2 16,-7 10 5-16,-5 9 19 15,8-5 1-15,21-28-5 16,25-21-9-16,34-61-29 16,15-29-12-16,8-32 5 15,-11-15 7-15,-13 19 17 16,-17 18 8-16,-20 46 2 15,-14 31-9-15,-38 55-3 16,-13 25-3-16,-29 47 9 16,-5 8 19-16,4 1 12 15,9-10 2-15,20-44-4 16,15-19 6-16,20-44 288 16,14-17-235-16</inkml:trace>
  <inkml:trace contextRef="#ctx0" brushRef="#br0" timeOffset="-101313.4">7354 5778 953 0,'6'-59'418'16,"7"8"-149"-16,7 34-122 15,3 17 20-15,-11 36 12 16,-1 20-37-16,-11 30-17 15,-1 16-7-15,-3 35-33 16,-6 10-10-16,0 24-20 16,0 11-9-16,-4-9-12 15,2-6-5-15,8-27-4 16,-1-19-3-16,5-38-7 16,1-15-4-16,1-33-1 15,0-10-21-15,3-31-84 16,2-17-33-16,3-39-30 15,4-22 76-15</inkml:trace>
  <inkml:trace contextRef="#ctx0" brushRef="#br0" timeOffset="-100380.95">7298 5875 795 0,'-13'-37'358'15,"13"29"-138"-15,4 6-2 16,0 10-14-16,7 3-17 16,4 4-54-16,3 0-19 15,14 1-42-15,3-7-14 16,19-8-14-16,18 0-6 0,16-7-10 16,8 6-7-16,10 0-15 15,8 6-2 1,12 5-4-16,4-5 0 0,15-1 0 15,7-8-1-15,4-10 1 16,15 8 0-16,11-9 0 16,-6-2 1-16,25 9-1 15,-11-13 0-15,3 2-2 16,6 11 6-16,-16-1 2 16,7 9 1-16,-13 7 4 15,-14-6-4-15,-3 3 4 16,-26-1 1-16,-15 11 3 15,-10 3-1-15,-31 9 4 16,-2 6 1-16,-20 6 5 16,-5 7 4-16,-26 9 3 15,-9 8-1-15,-11 11-4 0,-5 2-4 16,-1 3-9-16,1 0-3 16,-5-3-4-16,-3 1-2 15,2 1-1-15,0 4 0 16,4 5-2-16,0 1 2 15,4 11-1-15,-4-5 1 16,2-1-1-16,1-1-1 16,3-15 12-16,7-6 5 15,-4-19 15-15,-2-8 8 0,-3-17 2 16,2-6-1-16,-4-11 7 16,-1-6-1-16,-10-6-3 15,-11-3 1-15,-13-7-18 16,-10-1-6-16,-9-4-7 15,-5-5-6-15,-3-2-4 16,-3-2-1-16,-16 1-3 16,-5 1 0-16,-13 8 0 15,0 5 0-15,7 8 1 16,-5 3 1-16,-9 2-1 16,-6 4 0-16,-7-4 0 15,-4-2-1-15,-7 1 0 16,2-5 0-16,-9-4 0 15,-2-2 0-15,6-5 0 16,-1-2 0-16,-5-2 0 16,10-2 2-16,6 3 0 15,0 1 0-15,2 0 1 0,3 10-2 16,-1-1 9-16,0 3 3 16,7 4 9-16,1-5 3 15,-1-3-13-15,4 1-4 16,14-2-8-16,0 2-1 15,10 2 0-15,0 1 0 16,13 4-1-16,9 1-2 16,15-1-8-16,11 1-16 0,11 0-18 15,6-2 213-15,31-5-137 16</inkml:trace>
  <inkml:trace contextRef="#ctx0" brushRef="#br0" timeOffset="-99166.45">9200 6234 1025 0,'1'-8'427'0,"-1"2"-241"16,0 6-11-16,13 24-27 15,-8 6-23-15,6 27-31 16,1 11-6-16,-12 14-7 16,5 10-1-16,-3 2-3 15,1 4-7-15,1-7-16 16,-6-4-8-16,2-6-21 16,-5-9-5-16,-7-11-8 15,5-7-2-15,-1-15 7 16,2-8-16-16,6-14-63 15,-4-11-44-15,4-17-94 16,9-10 537-16,15-20-279 16</inkml:trace>
  <inkml:trace contextRef="#ctx0" brushRef="#br0" timeOffset="-98692.89">9689 6472 315 0,'1'-5'206'16,"-1"5"42"-16,6 8-27 16,-16-3 6-16,-3 5-23 0,2 5-41 15,-9-1-11-15,7 8-30 16,-24-4-1-16,-9 7-13 15,3 1-4-15,-5 0 2 16,17 6-5-16,-3-2-9 16,0-4-9-16,1-2-22 15,-2-3-10-15,13 5-10 16,5 2-3-16,4-1-3 16,3 0-1-16,1-11-8 15,4 1 1-15,8-1 8 16,5 5-2-16,0 0 2 15,4 0-2-15,9 5-5 16,4-4-1-16,10 1-3 16,1-4 0-16,-3-4-10 15,5-5-3-15,12-3-4 16,3-2-1-16,-1-7-1 16,-5 0 9-16,-16-5-44 0,5 1-34 15,-2 2-102-15,5 2-56 16,3 2 136-16</inkml:trace>
  <inkml:trace contextRef="#ctx0" brushRef="#br0" timeOffset="-98319.47">10148 6870 1001 0,'-4'-19'461'15,"-3"1"-221"-15,9 18-107 16,-20-12 3-16,-5 9-58 15,-2 3-18-15,-19 3-20 16,8 12-4-16,5 11-5 16,-8-6 4-16,17 4 24 15,7-1 3-15,12-3-4 16,8-3-2-16,19-10-7 16,12-2 3-16,18-6 6 15,1-3 5-15,-6 4-4 16,1 2 6-16,-17 12 4 15,-5 2 5-15,-14 11 8 16,-8 4-9-16,-10 10-13 16,-7-1-11-16,-10-1-22 15,-9-2-4-15,-12-14-14 0,1-2-5 16,-8-9 4-16,0 1-19 16,6-17-27-16,2 3-25 15,15 1-69-15,5-3 44 16,9 3 46-16</inkml:trace>
  <inkml:trace contextRef="#ctx0" brushRef="#br0" timeOffset="-97746.06">7860 6107 656 0,'1'-14'336'0,"3"1"-97"0,-2 11-63 15,6 8 41 1,-2 13-16-16,0 8-3 0,9 21-29 16,3 4-22-16,-2 16-22 15,0 8-14-15,-4 16-21 16,-6 11-13-16,-3 6-23 15,-3-2-12-15,-6-7-15 16,1-13-6-16,-2-11-8 16,4-14 8-16,-1-24-41 15,2-6-27-15,3-24-99 16,4-8 30-16,-1-21 60 16</inkml:trace>
  <inkml:trace contextRef="#ctx0" brushRef="#br0" timeOffset="-97417.27">8326 6454 673 0,'-12'0'402'0,"-2"3"-78"15,-10 6-49-15,-8 3-12 16,-7 14-62-16,-6 2-12 15,-6 15-26-15,1 4-14 16,10 5-13-16,4-2-17 0,18-8-35 16,7-7-13-16,11-11-17 15,0-1-4-15,12-5-20 16,9 2-4-16,16-5-10 16,8-4-6-16,12-1-2 15,-2-4-1-15,-14-2 0 16,-1-1 9-16,-12-5-39 15,0-4-30-15,4 4-47 16,-3-4 296-16,-5 4-163 16</inkml:trace>
  <inkml:trace contextRef="#ctx0" brushRef="#br0" timeOffset="-96699.75">8459 6813 863 0,'0'17'366'16,"0"-3"-131"-16,3 4-32 16,1 11 34-16,1 5-23 15,7 16-54-15,-2-5-26 16,2 0-29-16,-3-1-15 16,3-8-43-16,2-1-18 15,2-7-17-15,-4-4-3 16,-3-13-2-16,-2-2 5 0,-7-9-23 15,0-5-20-15,3-4-72 16,-4-8-47-16,1-11-108 16,0-1-47-16,-16-13-39 15,2 1 31-15,-12-7 126 16,3 5 80-16,7-2 179 16,5 8 51-16,7 7 66 15,3 0 11-15,5 15-18 16,3-6-20-16,4 2-49 15,2 1-14-15,6 1-31 16,5 1-13-16,3 6-9 16,0 1 1-16,-2 7 3 15,1 7 12-15,0 17 18 16,-4 4 0-16,2 5-11 16,-8-3-15-16,-3-4-24 15,0-1-9-15,-9-10-14 16,3-1-1-16,-1-5 6 15,1-2 18-15,-5 2 32 0,-1 1 10 16,-1-4 5-16,0-3-13 16,4-6-28-16,3-3-10 15,-2-7-11-15,3-4-3 16,0 5-5-16,1 2-2 16,1 3 0-16,5 9-1 15,4 1 4-15,-2 3 2 0,-5 3 6 16,-3 7 3-1,-7 4 4-15,0 4 1 0,-4 8 10 16,-8-3 2-16,-12 3 2 16,-3-2-3-16,-8-4-11 15,-5-5-7-15,6-4-8 16,-1-7-2-16,9-2-41 16,-5-2-27-16,0-3-64 15,-2-1-23-15,1-2 26 16,9-2 60-16</inkml:trace>
  <inkml:trace contextRef="#ctx0" brushRef="#br0" timeOffset="-96471.98">8531 6354 1121 0,'29'-39'503'16,"4"16"-253"-16,6 5-83 16,-2 4-25-16,-7 6-61 15,-7-4-36-15,-2 6-8 16,3 3-4-16,-5-7-12 16,1 5-62-16,-5-8 8 15,-5-7 0-15</inkml:trace>
  <inkml:trace contextRef="#ctx0" brushRef="#br0" timeOffset="-96328.27">8743 6114 1059 0,'-9'29'424'0,"0"14"-307"16,1 5-16-16,4 7-40 15,4 0 2-15,3-3-1 16,14 5-35-16</inkml:trace>
  <inkml:trace contextRef="#ctx0" brushRef="#br0" timeOffset="-95954.45">9327 5935 1336 0,'-6'-17'531'0,"-1"5"-336"16,-11 2-54-16,-2 12 7 16,-4 15-28-16,-3 10-27 0,-5 22-25 15,-7 7-2-15,-2 28-11 16,5 13-5-16,8 16 5 15,9 4 7-15,10 4 4 16,5-7-1-16,13-7-21 16,15-6-10-16,6-23-18 15,-1-7-6-15,0-21-6 16,-7-9 9-16,9-15-38 16,7-7-9-16,13-12 267 15,1-11-939-15,1-15 602 16</inkml:trace>
  <inkml:trace contextRef="#ctx0" brushRef="#br0" timeOffset="-95563.77">10112 6156 1006 0,'21'-26'499'16,"5"2"-241"-16,2 9-11 15,5 7 9-15,-2 10-92 16,3 10-27-16,1 19-26 15,0 6-19-15,3 20-23 16,4 2-2-16,0 6-18 16,4 7 4-16,-13 4 0 15,6 14-6-15,-10 8-7 16,-9 7-9-16,-5 6-12 16,-17-1-3-16,-10 6-7 15,-4 0 7-15,-8-12-16 16,1-7-15-16,-18-28 229 15,0-19-172-15</inkml:trace>
  <inkml:trace contextRef="#ctx0" brushRef="#br0" timeOffset="-93724.5">11425 7349 951 0,'-7'65'339'0,"1"-10"-275"15,13-1 1-15,18-9 10 16,11-6 35-16,12-14 40 16,17-3-10-16,17-11-27 15,13-4-24-15,33 1-52 16,6 0-13-16,39-1-9 15,7-4-5-15,34-3-5 16,12-7-2-16,20-7-3 16,10-2 0-16,15-9 22 15,9 0 9-15,7-4 10 16,14-1 1-16,-8 6-4 16,7 5-2-16,-2 16-4 15,-16 8-2-15,-5 19-23 16,-17 8 18-16,-28 11 6 0,-12 7 7 15,-50 1 22-15,-16 2-15 16,-31-7 4-16,-25-2-1 16,-20-2-10-16,-23-6-6 15,-41-13-1-15,-4-7 6 16,-26-25 6-16,-10-18 1 16,-15-33-9-16,-12-25-9 15,-12-54-14-15,-4-22-5 16,4-40-5-16,11 1-2 0,11 12-2 15,4 15 0-15,14 39-1 16,-14 7 2-16,-1 22 1 16,3 5 0-16,-8 0 0 15,13 0 0-15,6 3-1 16,1-6-1-16,7-4 1 16,-2 0 1-16,-2 4 0 15,-4 9 0-15,-10 14 0 16,3 6-1-16,-12 14-2 15,0 12-1-15,-14 21-4 16,-9 9-1-16,-3 21-1 16,-6 7 3-16,7 7 3 15,-1 0 2-15,-13 1 3 16,-7-3 0-16,-10 6 0 16,-5 3 0-16,-5 0 1 15,-3 3-2-15,-9-4 3 16,-3 0 0-16,-11-3 0 0,-3-4 2 15,-1-6 2 1,-12-3 0-16,2 2 1 16,1-8-2-16,-14 6-3 0,3 6-1 15,8 8 0-15,-5 12 1 16,1 9 1-16,-1 1 2 16,-8 5-1-16,0-4 0 15,14-4 0-15,-2-5 6 0,2-14 7 16,8-3 3-16,7-12 2 15,4 0-3-15,20 5-8 16,6 1-3-16,19 10-3 16,20 2-2-16,17-3-3 15,3-3-1-15,15-3-1 16,2-9 1-16,20-4 1 16,11-2 1-16,4-7 2 15,4-4 0-15,-2 0-1 16,0-1 1-16,3 1 1 15,-5 2 1-15,-6 2-1 16,1 2-1-16,1 9-1 16,5 11-1-16,2 11 0 15,-2 4-1-15,-1 6-1 16,3 2 0-16,-2 6 0 16,8 9 0-16,2 11 0 0,0 5 0 15,1 20-1 1,-7 9 1-16,-3 25 0 15,-6 9 2-15,-13 13 3 0,0-2 0 16,-6-9 0-16,-7-9 1 16,5-21-2-16,-1-11 0 15,2-23 0-15,-1-10 4 16,10-17-14-16,4-11-39 16,11-11-42-16,15-4 54 15,13-14-1-15</inkml:trace>
  <inkml:trace contextRef="#ctx0" brushRef="#br0" timeOffset="-91727.41">13994 6217 898 0,'-13'16'345'0,"13"5"-189"16,0 10-9-16,11 29 8 15,2 12 1-15,9 28-57 16,5 16-23-16,-2 0-18 16,-1-6-1-1,-7-23-2-15,-2-20-5 0,-4-29-17 16,-2-13-2-16,0-26 7 15,-3-15 1-15,-1-30-3 0,2-12-5 16,-3-23-20-16,2-10-3 16,-5-12-3-16,0-4-1 15,4 12-2-15,5 10-2 16,6 36-6-16,4 17 0 16,1 27 1-16,-2 13 4 15,4 22 5-15,1 13 2 16,4 16 11-16,-3 5 4 15,-9 9 5-15,3-3 3 0,-7-15-3 16,3-13-3-16,4-27 2 16,-6-19 2-16,8-27-1 15,6-10-1-15,4-26-8 16,8-1-6-16,2-3-2 16,4 4 11-16,2 8 23 15,5 10 7-15,-4 14 4 16,-8 11-11-16,-4 27-20 15,-6 10-6-15,-8 23-3 16,1 12-2-16,-11 17-2 16,1 4-3-16,6 15 15 15,4 3-29-15,9 1-58 16,2 4-45-16,1-10-100 16,-3-3 186-16,-19-11-11 15</inkml:trace>
  <inkml:trace contextRef="#ctx0" brushRef="#br0" timeOffset="-90811.68">14255 5524 567 0,'-8'-7'307'16,"-4"8"-36"-16,-8 11-118 0,-6 3-5 16,-8 14-17-16,-3 13-13 15,-3 29-36-15,-6 22-5 16,-1 35-6-16,-7 20 0 15,1 19 30-15,9 5-3 16,13 6-4-16,19-12-10 16,24-12-35-16,4-9-10 15,24-25-15-15,4-5-5 16,7-29-8-16,12-13 1 16,-1-24-3-16,10-14-30 0,16-17-75 15,0-8-187-15,8-16 182 16</inkml:trace>
  <inkml:trace contextRef="#ctx0" brushRef="#br0" timeOffset="-90411.6">15316 5675 1018 0,'29'5'380'16,"3"9"-240"-16,5 10-33 16,11 22 58-16,7 15-9 15,7 28-35-15,-1 9-6 0,-3 20-8 16,-5 2-1-16,-11 0-4 16,-11-1-8-16,-25 1-28 15,-5 2-20-15,-20-8-24 16,-3-9 0-16,-12-16 7 15,-3-11-22-15,-1-18-34 16,2-13 352-16,10-31-264 16</inkml:trace>
  <inkml:trace contextRef="#ctx0" brushRef="#br0" timeOffset="-89077.8">12108 6171 990 0,'-17'-53'413'0,"17"18"-186"15,6 11-28-15,6 25-26 16,2 13 5-16,3 38-59 15,5 17-7-15,0 39-21 16,2 14-13-16,-3 28-14 16,0 5-6-16,-5 6-19 15,-3 2-11-15,-6-20-11 16,-7-5 1-16,-8-28 0 16,0-14 5-16,1-23-22 15,-1-24-17-15,1-30-60 16,1-18-55-16,6-39 82 0</inkml:trace>
  <inkml:trace contextRef="#ctx0" brushRef="#br0" timeOffset="-88627.99">12900 6176 568 0,'27'12'286'0,"-21"-1"-31"16,-2 2-35-16,-2 6-4 15,-5-1-19-15,-1 7-49 16,-14 2-14-16,-10 6-22 16,-9-1-9-16,-11 9-26 15,-2 5-14-15,-7 12-9 16,-7 8-4-16,-1 4 7 15,0 0 8-15,2-6-4 16,12-3-3-16,13-13-9 16,13-3-7-16,23-10 1 15,4-3 4-15,23-2 0 16,6-2-2-16,11 2 0 16,3 0-2-16,1-4 1 15,9 3 2-15,3-12 4 0,1-5 1 16,7-3-10-16,-2-5-8 15,0-3-17 1,-2 3-4-16,-18-5-4 0,-2-5 6 16,-11 2-34-16,0-5-31 15,3 1-23-15,-6 2 241 16,0-8-137-16</inkml:trace>
  <inkml:trace contextRef="#ctx0" brushRef="#br0" timeOffset="-88270.53">13531 6782 1350 0,'-9'-1'501'0,"-1"1"-319"16,-10-2-52-16,-4 11-12 16,-6 4 11-16,-5 2-68 15,1 4-12-15,6 9-26 16,5 0-3-16,14 7 3 15,7 2-2-15,22-4-10 16,7-3 1-16,18-8-2 16,3-8 12-16,8-3-4 15,4 0 18-15,-6 2 35 16,-2 4 9-16,-21 10 30 16,-13 3-5-16,-24 14-20 0,-15 3-17 15,-19 1-24-15,-8-1-12 16,-4-6-15-16,-2-8-4 15,3-7 5-15,6-4-17 16,6-9-52-16,7-1-27 16,11 1 252-16,1 0-158 15</inkml:trace>
  <inkml:trace contextRef="#ctx0" brushRef="#br0" timeOffset="-84200.42">11614 6008 581 0,'12'-39'235'0,"14"9"-121"16,-2 3-78-16,0 24 15 16,-6 13 8-16,-11 32 40 15,-2 19-2-15,-11 31-1 16,-5 15-3-16,-5 25-41 15,0 8-18-15,1 10-16 16,4 1 0-16,7 2 15 0,2 5 14 16,-2 0 13-16,4-1 4 15,1-5 4-15,-5-13-8 16,4-22-13-16,-2-13-8 16,3-34-12-16,8-13-2 15,8-27-4-15,3-16 1 16,7-21 6-16,4-8 0 15,8-13 0-15,8-3-2 16,14-1-12-16,4 2-5 0,0 2-4 16,-6 0-1-1,0 8-3-15,-3 5 1 0,15-2-1 16,10 3 0-16,7-12 0 16,10-4-1-16,9 0 0 15,12-3 0-15,8 11-2 16,0 7 0-16,9 13-2 15,-3 14-1-15,7 14 4 16,-1 0 1-16,4 3 0 16,6-2 2-16,1-10-1 15,15-5 0-15,-3-7 3 16,-2-8-1-16,13-10 2 16,-6-1-1-16,4-10-3 15,0-1 0-15,-6 4-3 16,-8 0 1-16,-1 5 8 15,-3 5 7-15,-12 0 21 16,7 3 3-16,-12 6-6 0,-3 0-6 16,-5 2-18-16,-5-1-3 15,-19 0-2-15,-12-4 1 16,-17 1 0-16,-17 1 7 16,-13-2 23-16,-10 1 8 15,-15-2 13-15,-7-1 2 16,-8-7-4-16,-6-9-3 15,-10-17-9-15,-8-10-8 0,-22-30-14 16,-5-13-4-16,-16-35-6 16,-10-18-2-16,0-29-6 15,2-10-2-15,14 8-3 16,11 8 1-16,15 42-20 16,7 23-16-16,-5 32-23 15,3 13-30-15,-4 15 426 16,-4-2-266-16</inkml:trace>
  <inkml:trace contextRef="#ctx0" brushRef="#br0" timeOffset="-83058.95">17233 7969 1194 0,'-16'16'440'0,"-10"0"-340"16,14-3-25-16,12-13-5 16,7-6 32-16,16-15 36 15,10-10 1-15,24-9-19 0,12-7-29 16,30 0-49-16,15 5-18 15,28 5-21-15,9 5-1 16,21 1 0-16,4 3 1 16,28 3-1-16,11 4 0 15,22-4-1-15,2-5 0 16,1-8 1-16,-3-5 1 16,-21-2 3-16,-11 6-2 15,-32 6 14-15,-7 10 14 16,-36 11 19-16,-11 2 11 0,-27 11 2 15,-21-2-8-15,-20 1-16 16,-6-2-4-16,-15-9 2 16,-4-10 2-16,-9-22 9 15,-7-9-2-15,-17-37-15 16,-7-7-7-16,-11-30-13 16,-3-22-4-16,0-25-4 15,1-23-1-15,7-13-2 16,5 10-1-16,15 29-3 15,8 31-1-15,5 46-2 16,5 16-2-16,-3 30 1 16,-3 12 0-16,0 10 3 15,-3 5 2-15,-5 7 2 16,-1-2 1-16,-4 2 2 16,-4 7 1-16,-12-9 2 15,-7-2 1-15,-18 0-2 0,-13-10-2 16,-30 2-3-16,-20 5-3 15,-34 8-4-15,-16 15-2 16,-29 19-2-16,1 9 2 16,-39 4 4-16,0 0 4 15,-12 1-2-15,-8-10 3 16,6 1 0-16,-3-9 0 0,7-10 3 16,2-3-1-16,11-5 0 15,4 2-1-15,14-4-1 16,5 7 0-16,30-2-2 31,7-2 1-31,25-4 0 0,16-6 1 0,22-4 1 16,15-4 0-16,35 3-1 15,18 0-1-15,18 4-16 16,11 12-8-16,10 11-6 16,2 10-1-16,14 26 16 15,-2 3 8-15,11 17 16 16,1 5-19-16,9-3-22 15,12 4-313-15,23 16 242 16</inkml:trace>
  <inkml:trace contextRef="#ctx0" brushRef="#br0" timeOffset="-82018.74">20854 7452 527 0,'-1'-10'318'16,"0"11"30"-16,4 2-175 16,2 5-2-16,7-1 0 15,7-3-19-15,20-4-11 16,13-5 2-16,20-7-9 15,11-2-8-15,15-1-27 16,9 2-25-16,18 13-38 16,1 4-14-16,6 8-11 15,1 9 1-15,-7-4 4 16,-4 0-3-16,-7-5-6 16,-2-6-1-16,-4-6-1 15,0-2 3-15,-11-9 1 16,-13-5 1-16,-14 1 15 15,-11 0 4-15,-22 7 6 16,-10 5 5-16,-31 3-5 16,-9 4-6-16,-15 7-6 0,-1 2-6 15,0 2-10-15,5 1-2 16,7-8 0-16,3-7 3 16,2-6 5-16,-4-14 2 15,-5-13-1-15,-3-8-2 16,-8-25-5-16,1-18-2 15,11-38-3-15,-1-32 0 16,15-44-3-16,7-8-2 0,9-10 1 16,9 19-1-16,0 29 2 15,2 17 0-15,-8 32 1 16,-5 13 0-16,-6 27 0 16,-7 5 2-16,-11 21-1 15,-6-2 1-15,-3 10-2 16,2 8 0-16,-7-2-1 15,8 5 0-15,-2 8-1 16,-6 2 0-16,-3 14-5 16,-9 7-1-16,-17 13-1 15,-10 5 3-15,-14 17 3 16,-9 3 3-16,-40 9 0 16,-12 3 4-16,-23-6 0 15,-13-4 2-15,20-21 0 16,7-6-1-16,21-14 0 15,23-5-1-15,31 4-12 16,19-4-16-16,37-1-71 0,14 2-59 16,26-1 95-16</inkml:trace>
  <inkml:trace contextRef="#ctx0" brushRef="#br0" timeOffset="-79900.23">17367 5710 1217 0,'1'-10'434'0,"15"22"-297"16,3 20-23-16,-3 36 25 16,-2 17 21-16,-6 24-46 15,-1 11-23-15,3 20-44 16,-2 3-12-16,1 6-15 15,-1-2 0-15,0-22 11 16,2-12-16-16,4-33-97 16,-1-17-57-16,5-30 71 15</inkml:trace>
  <inkml:trace contextRef="#ctx0" brushRef="#br0" timeOffset="-79546.94">18184 5893 1149 0,'5'-31'505'0,"-25"18"-270"16,-18 14-18-16,-16 33-60 15,-12 7-39-15,-4 29-21 16,1 5-4-16,7 8-15 15,0-2-3-15,11-3-13 16,1-10 0-16,15-8 10 16,12-1 3-16,14-12-1 15,9 1-2-15,14-8-10 16,13-3-6-16,17-11-18 16,0-6-6-16,6-13-13 15,1-6-3-15,-1-6-7 16,6-4-22-16,2-9-56 15,-1-6-23-15,-2-1 269 16,9 2-903-16,-6 2 615 16</inkml:trace>
  <inkml:trace contextRef="#ctx0" brushRef="#br0" timeOffset="-79272.5">18509 6287 994 0,'-10'16'539'0,"-12"8"-184"16,-23 19-101-16,-9 7 2 15,-4 10-87-15,-1 1-9 16,15-8-47-16,21-2-36 0,24-15-44 16,23-12-9-16,18-15-3 15,6-6 7-15,15 1 15 16,-4 1-3-16,1 12 8 16,-14 3 1-16,-29 11 0 15,-14 8 2-15,-23 10-19 16,-12 5-4-16,-12-1-2 15,2-10-16-15,5-19-20 16,7-9 35-16,17-23-717 16,12-9 523-16</inkml:trace>
  <inkml:trace contextRef="#ctx0" brushRef="#br0" timeOffset="-79013.02">19168 5610 1442 0,'7'-12'610'15,"-40"27"-386"-15,-11 16 55 16,-22 36-39-16,-4 17-40 16,7 32-36-16,-2 16-37 15,17 6-64-15,11 2-19 16,14-12-29-16,21-15-7 0,14-24-7 15,6-21-2-15,24-22-5 16,2-16-22-16,13-23-115 16,8-4-52-16,2-23 370 15,4-5-196-15</inkml:trace>
  <inkml:trace contextRef="#ctx0" brushRef="#br0" timeOffset="-78348.16">19348 5779 1242 0,'-11'50'539'0,"2"31"-319"15,0 10-9-15,9 20-56 16,1 7-47-16,5-1-10 15,0-9-11-15,0-22-21 0,5-17-7 16,5-33-28-16,3-11-8 16,-1-27-2-16,0-19 0 15,3-30-2-15,-1-19-2 16,7-17-9-16,0-2-2 16,6 2-2-16,0 7-2 15,-3 9-7-15,1 11 14 0,-10 22 4 16,-3 16 2-16,-7 33 21 15,-4 14-7-15,-6 25 10 16,1 11 8-16,-1 4 0 16,2 2 0-16,-2-12-8 15,1-12-8-15,4-18-11 16,8-11-4-16,7-23-9 16,6-13-1-16,8-18-2 15,-4-8-1-15,6-4 0 16,-3 5 0-16,-6 12 1 15,0 10 0-15,-12 25 6 16,-2 16 2-16,-14 22 3 16,-5 10-1-16,-4 16-3 15,-3-2-2-15,6-1-3 16,1-5 2-16,12-6-22 16,7-6 7-16,6-7-266 15,2-7 197-15</inkml:trace>
  <inkml:trace contextRef="#ctx0" brushRef="#br0" timeOffset="-77998.5">20067 6581 1201 0,'28'-41'523'15,"-32"20"-287"-15,15-1-9 0,3-6-47 16,6 1-54-16,14 0-46 15,0 0-34-15,4 10-26 16,-2 2-3-16,-11 16-9 16,-9 15 14-16,-21 23 49 15,-9 15 27-15,-13 24 48 16,-7 0 10-16,7 5-14 16,5-7-13-16,15-16-31 15,5-8-26-15,10-21-32 16,10-7-11-16,11-15-7 15,10-5-1-15,3-9-4 16,-2-7-2-16,-5-8-8 16,-3-1-21-16,-3-12-45 15,0-7 6-15,-1-18 138 16,-8-9-78-16</inkml:trace>
  <inkml:trace contextRef="#ctx0" brushRef="#br0" timeOffset="-77744.44">20556 5738 1518 0,'1'29'653'15,"-2"2"-380"-15,2 2 10 16,13 8-55-16,6 1-50 16,6 8-41-16,4 5-26 0,1 14-34 15,4 12-13-15,-7 8-25 16,-9 7-6-1,-20-5-12-15,-9 3-2 0,-13 1 0 16,-8-2-2-16,-20-5-3 16,-18-12-10-16,-13-19-17 15,2-8 5-15,10-26 105 16,17-13-810-16,15-27 571 16</inkml:trace>
  <inkml:trace contextRef="#ctx0" brushRef="#br0" timeOffset="-77187.8">21087 5852 1334 0,'26'0'587'0,"-8"15"-374"15,-7 15-2-15,-11 31-91 0,-1 27-39 16,-8 34 5-16,-4 11-16 16,-6 15-36-16,-7-10-8 15,1-18-9-15,8-8 19 16,6-25-12-16,11-10-12 15,12-27-1-15</inkml:trace>
  <inkml:trace contextRef="#ctx0" brushRef="#br0" timeOffset="-76886.54">21540 6058 791 0,'-27'25'460'16,"-9"10"-138"-16,-17 13-58 15,-3 2-19-15,-2-2-78 16,6 2-4-16,7-7-18 16,7 0-1-16,15 2-13 15,11-5-12-15,6-3-24 16,7 2-11-16,21-7-28 15,-8-4-11-15,21-5-22 16,1-9-8-16,-2-9-11 16,12-6-18-16,6-14-20 0,4-5 236 15,4-7-163-15</inkml:trace>
  <inkml:trace contextRef="#ctx0" brushRef="#br0" timeOffset="-76621.71">21839 6299 1076 0,'-15'24'522'16,"-20"8"-175"-16,-5 8-92 0,-7 7-29 16,1 4-50-16,16-12-34 15,3-12-27-15,24-16-43 16,11-6-7-16,19-7-21 16,15-3-4-16,12 5-5 15,-2 2-6-15,-5 13-7 16,-9 9-1-16,-19 11 6 15,-9 7 4-15,-20 12-2 16,-11-1-1-16,-15-2-9 16,-2-6 13-16,-7-15-23 15,10-2-9-15,15-19 186 16,11-6-154-16</inkml:trace>
  <inkml:trace contextRef="#ctx0" brushRef="#br0" timeOffset="-76305.5">21904 5613 1201 0,'8'-18'581'0,"-6"5"-254"15,-6 17-129-15,-6 18-5 16,-12 31-52-16,2 18 8 0,-12 31-6 16,-1 5-12-16,7 14-37 15,3-1-24-15,20-7-32 16,4-4-11-16,15-25-14 16,8-5-4-16,7-21-1 15,8-13 5-15,7-18-67 16,6-11-17-16,2-13 259 15,1-12-945-15,1-16 643 16</inkml:trace>
  <inkml:trace contextRef="#ctx0" brushRef="#br0" timeOffset="-75720.31">22150 5950 1022 0,'-24'24'489'0,"20"9"-173"0,4 1-63 16,5 8 0-16,4 11-56 15,2 15-55-15,-3 3-37 16,-2 7-49-16,2-4-8 16,-7-14 5-16,2-8-2 15,0-25-2-15,1-11 0 16,5-17-16-16,2-9-7 15,6-19-8-15,1-13-5 0,3-13-7 16,2-12-2-16,1-10 0 16,0-3-1-16,0 5-1 15,2 12 1-15,-10 28-1 16,-3 20 4-16,-12 27 4 16,-10 13 1-16,-6 30-1 15,-6 5 0-15,-2 9 0 16,7 5 1-16,2-12 5 15,3-3-1-15,9-22 0 16,4-14-2-16,9-21-2 16,3-9-1-16,9-23-1 15,1-12 0-15,8-9-3 16,1-3-1-16,-5-5-4 16,3 10 3-16,-7 7 23 15,-7 8 16-15,-2 29 20 0,-9 9 4 16,-11 26-13-16,1 12-13 15,-10 11-15-15,-4 5-6 16,-1 2-8-16,-3-2-4 16,10-4-2-16,5-9-2 15,12-8-25-15,-3-6-52 16,5-9-93-16,0-4-77 16,-4-9 351-16,4-9-935 15,-20-10 687-15</inkml:trace>
  <inkml:trace contextRef="#ctx0" brushRef="#br0" timeOffset="-75258.83">22544 6408 1260 0,'-4'-29'545'16,"-8"-6"-381"-16,-5-2 16 15,-2-4-42-15,5-8-43 16,12 6 16-16,13 11-24 15,12 7 4-15,1 16 7 16,0 8 9-16,5 16 6 16,-3 6-4-16,2 11-9 15,3 7-12-15,-8 2-14 16,-5-3-1-16,-4 1-19 16,-3-2-8-16,-5-3-12 0,-2 2-9 15,-5-1-10-15,-3-3-1 16,1-7 0-16,0-7-1 15,6-14 0-15,8-7-2 16,10-23-1-16,9-5 0 16,15-13-1-16,1 0 1 15,0 16 7-15,-11 6-1 16,-17 22 3-16,-2 14 2 0,-21 12-4 16,-7 14 0-16,-12 9 6 15,-10 0 1-15,2 4-5 16,5-3-4-16,4-8-10 15,0-8-5-15,6-10-6 16,0-6-16-16,-2-8-23 16,4 5-2-16,0-10-147 15,3-10 264-15,6-32-85 16</inkml:trace>
  <inkml:trace contextRef="#ctx0" brushRef="#br0" timeOffset="-74945.53">22715 5317 1316 0,'-5'-30'575'0,"4"25"-309"16,2 14-19-16,8 10-74 16,9 9-41-16,17 8-41 0,17 10 3 15,25 11-9-15,8 5 3 16,16 17 16-16,-5 1 0 15,6 14 4-15,-3 8-5 16,-23 4-24-16,-11 4-13 16,-30-11 9-16,-14-8 0 15,-20-12-8-15,-4-7 0 0,-22-10-25 16,-10 0-9-16,-30-9-8 16,-15-6-8-16,-18-2-14 15,-1-14-15-15,22-11 3 16,-1-9 20-16,9-11-11 15</inkml:trace>
  <inkml:trace contextRef="#ctx0" brushRef="#br0" timeOffset="-73642.61">15377 6843 825 0,'7'-25'480'0,"-7"9"-18"15,8 16-82-15,2 14-50 16,-1 9-58-16,2 17-87 0,-4 6-31 16,-1 15-52-16,7 7-18 15,-3 3-36-15,-1-6-16 16,4-11-16-16,-5-7-6 16,0-18-3-16,6-1-1 15,-7-16-1-15,0-11 2 16,-6-19-1-16,-4-3 1 0,-6-11-1 15,-6-9-1-15,-8-11-1 16,0-16 0-16,2-20-2 16,3-1 1-16,7 12-2 15,3 13-1-15,3 34-4 16,1 15 0-16,9 25 0 16,1 12 2-1,-6 14 1-15,8 8 1 0,3 12 0 16,-2-4 0-16,3 5 0 15,-1 0 2-15,-8-4-1 16,5-2-1-16,-1-5 2 16,-1-6-2-16,-5-26 1 15,3-12 2-15,7-21 2 16,-6-19 1-16,2-13 2 16,-1-5-1-16,-9-10 0 15,-4 9-3-15,0 15 1 16,-4 11 0-16,1 23-2 15,5 14-1-15,4 20 0 0,-4 5-2 16,5 6 23-16,11 3-9 16,15 1-4-16,12 0 141 15,16 7-125-15</inkml:trace>
  <inkml:trace contextRef="#ctx0" brushRef="#br0" timeOffset="-66799.16">6187 6964 824 0,'-27'-7'418'0,"-2"1"-158"16,-4 2-84-16,-5 3-20 0,0 3-44 16,-2 7-16-16,0 9-31 15,-9 7-21-15,-1 14-25 16,-1 10-3-16,-11 14 7 15,3 6 3-15,1 15-7 16,-1 3-5-16,16 8-13 16,8 6-11-16,15-3 0 15,13-2-1-15,17-7-3 16,9-11 24-16,17-18 20 16,8-9 6-16,17-19 17 15,7-9-9-15,6-17-2 16,-4-8 1-16,-2-14 4 15,-5-9-1-15,-4-11-8 16,4-3-5-16,1 2-8 16,-7-2-3-16,-8 1-7 15,-8-4-1-15,-15-8 1 0,3-2 1 16,-4-9 13 0,1-5 8-16,-5-9 12 0,-4-1-1 15,-13-8-6-15,-4 1-2 16,-19-2-9-16,-6-1-1 15,-14 9-9-15,-4 5-6 16,-11 16-8-16,-9 3-3 16,6 29-5-16,5 9-3 0,9 19-5 15,5 21 0-15,-2 6 0 16,-1 6 2-16,-1 10 2 16,2 3 1-16,-1 9 0 15,1 4 1-15,6 3 0 16,7 5-1-16,18-4-1 15,10 3 0-15,12-2 0 16,1-4 1-16,13 2 3 16,-7-8 1 31,12-6 0-47,1-6 3 0,-14-11-1 0,-4-6 1 0,-7 6 0 0,1-2-1 0,-3 5 1 15,7 2-1-15,-10-11 0 16,0 2 0-16,5-9-1 15,3-2-1-15,8-6-1 16,6-4 0-16,2-7 1 16,3-3 2-16,6-8 1 0,1-6 0 15,11-8 1-15,5-7 0 16,-12-11 1-16,1-6-1 16,-9-7 1-16,-7 0 0 15,1-5 0-15,-4 0 0 16,-14-9 3-16,-2-4 1 15,-7-4 2-15,-8-2 0 16,-4-1-2-16,-8-2 0 16,-5 12-5-16,2 13-2 15,-1 22-2-15,-2 15-5 0,-13 23-4 16,-8 11-2-16,-7 21-3 16,-3 4-3-16,5 5-21 15,3-3-12-15,7-2-49 16,-4-8-16-16,10 2-41 15,5 2-17-15,-3-2 115 16</inkml:trace>
  <inkml:trace contextRef="#ctx0" brushRef="#br0" timeOffset="-66549.75">5580 7777 774 0,'18'-2'453'0,"14"-13"-57"0,15 5-46 16,6-8-97-16,1-1-69 16,6 8-97-16,-12-4-28 15,-2 3-35-15,1-1-9 16,-9-5 6-16,5 3-15 15,-3 1-50-15,3 3-20 16,-9 2 27-16</inkml:trace>
  <inkml:trace contextRef="#ctx0" brushRef="#br0" timeOffset="-66317.61">5987 7132 620 0,'11'5'380'16,"5"15"-52"-16,-5 23-99 15,-1 8-23-15,-5 25-65 16,-2 8-28-16,-2 10-42 16,0 5-18-16,1-8-7 15,3 1 3-15,6-11 94 16,5-5-93-16</inkml:trace>
  <inkml:trace contextRef="#ctx0" brushRef="#br0" timeOffset="-37731.01">12403 13711 792 0,'-11'34'281'0,"-10"-12"-252"15,12-1-5-15,11-3-21 16,5 2-2-16,15 7-1 16,2 3 2-16,20 13 14 15,5 5 5-15,13 0 16 16,9-4 5-16,8-18 7 15,12-11 1-15,10-15-6 16,2-7-5-16,4-20-3 16,-1-9-3-16,5-16 2 15,2-5 0-15,-10-10-12 16,-7-5-2-16,-10-20 2 16,-2-9 7-16,-4-13 8 15,-10-3-1-15,-21-9-6 16,-10 5-8-16,-12-5 1 15,-7 3 10-15,-9 7 18 16,-5-1 7-16,-10 11 3 16,-1 0-5-16,-7 18-13 0,-4-3-8 15,-6-6-15-15,1 3-7 16,-10-6-12-16,1 10-2 16,-22 10 1-16,-10 3 0 15,-8 7 4-15,-12 1-6 16,-1 9 2-16,-2 8 2 15,-5 9-2-15,1 5 7 16,-1 3-5-16,9 1-3 0,6 3 0 16,6 1-1-16,-4 5-1 31,-5 1 0-31,-5 6-1 0,-3 7-2 0,6 17-2 16,-2 14-4-16,-11 19-2 15,-3 10-3-15,-3 14-2 16,7 11 1-16,7 23 1 15,10 8 2-15,3 7 6 16,-2-4 0-16,20 4 13 16,2-1 6-16,19 7 2 15,9 0 3-15,12 21-9 16,4 8-5-16,13 21 1 16,10 24-1-16,13-15 0 15,10-6 0-15,24-25 1 16,13-27 8-16,12-32 18 15,7-13 12-15,4-34 21 16,3-6 2-16,9-22-2 0,-2-7-9 16,-5-6-17-16,-6-6-7 15,-3 4-13-15,-2 3 12 16,-10 4-51-16,-4 3-26 16,-4 19 32-16</inkml:trace>
  <inkml:trace contextRef="#ctx0" brushRef="#br0" timeOffset="-36095.28">15233 13134 1330 0,'-70'78'496'16,"4"-19"-405"-16,21-5-14 15,31-18-64-15,15-13 3 16,33-18 12-16,22-6 7 0,36-11 8 15,19-4 0-15,32-9-12 16,14-4-7-16,19-9-6 31,19-8 6-31,22-22 22 0,16-11 10 0,27-12 9 16,3-3 5-16,19 4-25 16,-1 3-8-16,5 0-10 15,-9 8-9-15,13 6 0 16,-11 5 1-16,1 1 17 15,5 3 5-15,-26-8 8 16,2-5-1-16,-31-2-21 16,-21-3-9-16,-26 3-12 15,-22 10 1-15,-32 15-1 16,-20 3 0-16,-37 18 1 16,-19 4 0-16,-31 16 1 15,-16 3 1-15,-30 10 7 16,-16 6 1-16,-28 9-3 0,-13 4-2 15,-37 5-9 1,-21-1-2-16,-28 3-2 0,-22 5-2 16,-18 12-3-16,-18 8-2 15,-30 15-3-15,-2 12 1 16,-25 7 1-16,12 5 4 16,-12-1 5-16,12-10 0 0,8 0 1 15,5-4 2-15,13-9-2 16,0-3 1-16,7-8-2 15,3-2-3-15,7 5-2 16,6 9 0-16,26 8 0 16,14 3 1-16,42 1 3 15,17-6 1-15,53-15 0 16,18-11 0-16,34-18-8 16,21-4-1-16,25-3-1 15,20-1 0-15,40-5 8 16,18-3 1-16,28-13 1 15,9-7 0-15,31-9 2 16,1-13 0-16,25-15 1 16,13-2 0-16,13-23 3 15,9-7 0-15,11-17 2 16,7-8 2-16,7-3 2 16,-1-6 2-16,3 6 1 0,-8-1-3 15,-5 11-2-15,-6 13-3 16,-12 10 1-16,-6 8-1 15,-22 10-2-15,-12 5 0 16,-32 8-3-16,-17 2 1 16,-24 8 1-16,-18 0 0 15,-33 8 3-15,-12 0 0 16,-37 4 2-16,-3 6 2 0,-14 3 1 16,-3 7 2-16,-22-2 3 15,-12 1-2-15,-33 5-4 16,-21 6-6-16,-27 12-5 15,-9 3-4-15,-35 12-3 16,-9 3 0-16,-35 10-3 16,-13 7 2-16,-16 1 2 15,-2 4 2-15,-1-3 3 16,-2-5 0-16,2 10 1 16,-8-5-1-16,6 11 0 15,-1 4-2-15,3 0 1 16,4 1 0-16,2-9 1 15,3-2 0-15,20-3 1 16,6-3 0-16,29 2-3 16,16-4 1-16,27-4-2 15,23-5 1-15,32-12 0 16,17-4-1-16,38-8-6 16,13-4-1-16,27-4-1 0,19 2 2 15,35-7 7-15,19 0 1 16,26-4 1-16,18-4 1 15,14-7-1-15,8 0 1 16,30-9 1-16,3-9 1 16,29-14 5-16,9-10 1 15,27-21 6-15,13-5 3 16,6-15 1-16,26-7 0 0,-3-7 1 16,1-8 1-16,11 0 2 15,-16 1 2-15,-13 12-4 16,-13 14-3-16,-26 8-4 15,-14 8-1-15,-24 13 0 16,-20 8-2-16,-42 20-2 16,-25 8-4-16,-50 13 2 15,-12 6-17-15,-29 7-44 16,-13 1-38-16,-19 10 38 16,-15 8-333-16,-24 13 293 15</inkml:trace>
  <inkml:trace contextRef="#ctx0" brushRef="#br0" timeOffset="-34681.56">11842 8004 1158 0,'0'-7'406'0,"17"-4"-359"0,14-4-17 16,25-10-1-16,9-2 4 15,7-1 12-15,1 1 7 16,11 9 2-16,12 6 1 16,13 12-10-16,10 3-15 15,15 7-16-15,5 4-4 16,11-7 9-16,12-2 6 0,7-5 10 15,-3-10 5-15,22-2 2 16,-3 1-2-16,4-3-5 16,-1 0 2-16,-7 4-2 15,5 9-2-15,-15 2-3 16,-9 10-6-16,-1 6-10 16,-19-6-3-16,-8 4 3 15,-5-13 16-15,-21-10 21 16,-4-7 6-16,-25-16-2 15,-5-1-16-15,-40-11-15 16,-17-3-1-16,-36-6-4 16,-25-3-2-16,-44 5-6 15,-24 6-5-15,-37 10-6 16,-22 14-3-16,-13 16-4 16,-9 16-2-16,3 28 1 15,6 2 0-15,17 21 2 16,17-3 3-16,31 4 0 0,7-3 1 15,25-12-2-15,13 0 0 16,23-13-2-16,23-2-1 16,40-4 0-16,30-4 1 15,30-8 3-15,23-1 2 16,42-10 1-16,3-7 2 16,28 0 2-16,7 0 4 15,-16 3-68-15,-6 3-40 16,-15-4-102-16,-12-3-47 0,-23-17 188 15,-7-2-4-15</inkml:trace>
  <inkml:trace contextRef="#ctx0" brushRef="#br0" timeOffset="-34155.66">14362 7327 564 0,'-4'-1'253'0,"13"5"-101"15,-10-3-23-15,6 3 6 16,1-4 3-16,0 3 8 16,6-1 14-16,9 1 4 15,3-1-12-15,9-3-30 16,12 1-20-16,13 1-32 16,11 1-9-16,24 5-16 15,7 9-8-15,9-6-12 16,3 6-5-16,4-6-4 15,-7-3-1-15,-2 4 7 16,-10-4-21-16,-23 4 29 16,-2 7-21-16</inkml:trace>
  <inkml:trace contextRef="#ctx0" brushRef="#br0" timeOffset="-33539.44">19446 7090 1255 0,'0'0'449'0,"29"6"-373"16,66 2-1-16,-20-11-36 15,4-2 3-15,1-3-21 16,8-2-8-16,10 4-1 15,0-2-22-15,11 4-79 16,-3 4-67-16,6 7 88 16</inkml:trace>
  <inkml:trace contextRef="#ctx0" brushRef="#br0" timeOffset="-33103.92">22130 6919 437 0,'-17'-18'218'0,"1"4"-52"16,-2 0 21-16,-4 4 6 15,11 5 1-15,1 5-25 16,17 6-11-16,6-2-16 15,8 4-9-15,28 2-10 16,5-7-13-16,31 1-41 16,12-12-20-16,14-13-29 15,7 0 1-15,11-14-41 16,0 0-37-16,5-4-60 16,0-1 59-16</inkml:trace>
  <inkml:trace contextRef="#ctx0" brushRef="#br0" timeOffset="-27360.7">14823 14854 1420 0,'5'14'136'0,"-5"3"38"16,-3 21-37-16,3 27-20 0,3 39-29 15,10 11-26-15,10 17-18 16,-4-1-4-16,3 2-14 15,-3-3-9-15,1-4-5 16,1 3-1-16,-5-6 1 16,-6-3 3-16,-3-5 3 15,-4-14-18-15,1-21-49 16,5-10-45-16,-5-30-459 16,8-11 386-16</inkml:trace>
  <inkml:trace contextRef="#ctx0" brushRef="#br0" timeOffset="-26803">15338 15346 2303 0,'-17'23'7'0,"-16"16"21"15,-18 27 16-15,-3 10 12 16,0 2 6-16,9-5 3 16,3-5-3-16,6-7 1 15,5-4 0-15,16-13 3 31,-4-11 3-31,16-10 5 0,7-2-7 0,9-9-18 16,12 3-5-16,13 2-7 16,4-5 0-16,9 5-2 15,10 0-7-15,-5-4-12 16,8 10-4-16,-3 1-6 16,-4 0 1-16,5 7-1 15,-4-5 12-15,4-1-45 0,3 5-35 16,1-6-108-16,-3-8-44 15,-10-13 85-15,-2-3 45 16</inkml:trace>
  <inkml:trace contextRef="#ctx0" brushRef="#br0" timeOffset="-26367.68">16419 15828 905 0,'-13'-7'447'16,"-4"-3"-176"-16,-11 3-89 16,-1 4-40-16,-17 9-55 15,-1 11-26-15,-2 16-12 16,2 7-9-16,17 3 1 15,6-1 1-15,13-10-4 16,9-8-1-16,11-8-8 16,7-5 3-16,13-8 22 15,6-3 14-15,13-3 33 16,1-4 19-16,6 5-14 16,-6 2-4-16,-7 9-22 15,-1 3-18-15,-15 7 9 16,-4 10-3-16,-22 8-11 0,-6 15-8 15,-17-1-19-15,-7 5-6 16,-2-1-8-16,3-8-3 16,3-9-13-16,2-14-14 15,7-12-57-15,1-9-32 16,10-6 274-16,0-8-159 16</inkml:trace>
  <inkml:trace contextRef="#ctx0" brushRef="#br0" timeOffset="-25573.91">15236 15535 871 0,'-2'2'418'0,"1"-7"-137"16,1-6-48-16,9-5-39 15,7-4-18-15,11-12-26 16,2-8 2-16,13-12-26 16,-9-5-20-16,5-4-47 0,2 5-20 15,-3 5-28 1,9 8-2-16,0 9-6 0,4 4-14 16,3 3-61-16,6 3 1 15,10 0 32-15</inkml:trace>
  <inkml:trace contextRef="#ctx0" brushRef="#br0" timeOffset="-24844.83">17436 14574 942 0,'-13'-1'412'0,"1"-6"-172"16,-7-6-6-16,-7 2-65 15,-5 6 11-15,-19 6-43 16,-1 17-8-16,-10 23-12 16,-2 11-9-16,13 29-17 15,5 19-9-15,11 21-22 16,3 6-11-16,14 8-16 16,9-6-3-16,11-7-2 15,14-4-1-15,12-7 4 16,5-4 2-16,15-9 5 15,8-5 5-15,9-18 0 16,-5-13-6-16,-5-9-10 0,-10-4-9 16,-13-5-8-16,1-5 1 15,-10-9 16-15,0-5-18 16,-3-2-40-16,-2-4-36 16,6-2 227-16,-1-6-957 15,-2-11 654-15</inkml:trace>
  <inkml:trace contextRef="#ctx0" brushRef="#br0" timeOffset="-24092.69">17970 15000 344 0,'-8'-6'147'0,"4"0"-74"16,1 0-4-16,0-2 44 16,2 2 18-16,-3-3 54 15,0 1 17-15,1 5 8 16,-2 2-5-16,3 8-42 16,1 9-28-16,3 21-40 0,4 17-11 15,-1 25-7-15,1 7-3 16,1 16-21-1,1 0-11-15,2 2-20 0,2 1-8 16,1 0-8-16,-1-2-2 16,-1-8 1-16,-2-3 1 15,0-10 1-15,-3-8 1 16,-4-15 13-16,-1-10-12 16,-2-23-55-16,-1-9-31 15,0-17 36-15</inkml:trace>
  <inkml:trace contextRef="#ctx0" brushRef="#br0" timeOffset="-23658.66">18153 15204 912 0,'12'-3'417'0,"-15"22"-171"16,3 11-13-16,7 20-87 15,5 17-12-15,3 28-59 16,5 7-14-16,4 16-26 16,-8-5-12-16,9-13-8 15,-3-12-3-15,3-26-1 16,7-18-1-16,-4-31-2 16,-2-14 8-16,-3-35 45 15,0-15 14-15,-4-33 20 0,3-11 8 16,-9-27-13-16,-3-9 0 15,-3-15 4-15,2 0-12 16,14 30-27-16,6 15-13 16,10 52-20-16,-3 18-1 15,-7 34 3-15,-1 18 3 16,-12 22 3-16,7 19 0 0,0 23-7 16,3 13-7-16,8 26-6 15,-5-2-4-15,1 2-1 16,3-6 3-16,-1-16-16 15,2-6-23-15,0-22-41 16,-5-11 250-16,-8-9-150 16</inkml:trace>
  <inkml:trace contextRef="#ctx0" brushRef="#br0" timeOffset="-23452.87">19371 15815 1276 0,'13'42'506'0,"1"5"-349"16,0 1-51-16,-1 7-48 0,-4-5-28 16,1-4-1-16,-1-2-14 15,-1-11-63-15,1 1 43 16</inkml:trace>
  <inkml:trace contextRef="#ctx0" brushRef="#br0" timeOffset="-23153.3">19430 15027 959 0,'11'-25'462'0,"3"-8"-170"16,6 4-51-16,8 13-49 16,6 4-27-16,13 22-12 15,6 11-4-15,9 28-14 16,-1 13-3-16,4 18-32 16,-5 11-18-16,-7 14-28 15,2 11-12-15,-15 8-13 16,-11-3-2-16,-14-3-10 15,-16-10 0-15,-19-14-7 16,-5-7-23-16,-15-16-55 16,-11-9 31-16,-9-14 5 15</inkml:trace>
  <inkml:trace contextRef="#ctx0" brushRef="#br0" timeOffset="-22760.67">18258 15434 1268 0,'-40'-59'525'0,"-5"-18"-323"16,-1 5-85-16,-3 13-93 16,-1 13 9-16,4 24-65 0,4 8-60 15,5 19 63-15</inkml:trace>
  <inkml:trace contextRef="#ctx0" brushRef="#br0" timeOffset="-22276.19">13863 15511 1274 0,'-27'13'474'16,"13"0"-357"-16,14 6-36 16,19-2 10-16,13-6-21 15,18-4-21-15,3-7-4 16,10-4-18-16,0-1-6 15,6-3-15-15,4 1-28 0,-4-10 18 16</inkml:trace>
  <inkml:trace contextRef="#ctx0" brushRef="#br0" timeOffset="-22134.22">13997 16215 1432 0,'10'19'505'0,"19"-26"-443"16,7-12-26-16,9-16-4 15,2-3-61-15,5-6 20 16</inkml:trace>
  <inkml:trace contextRef="#ctx0" brushRef="#br0" timeOffset="-21399.87">11881 17155 1024 0,'26'33'500'0,"-7"-13"-99"15,-5-19-234-15,9-16-105 16,-4-15 1-16,-1-21-39 16,4-16-10-16,3-32-10 15,3-13 8-15,1-30 14 16,5-8 11-16,-7-16 23 16,2 0-4-16,-1 1-10 0,-4 6-11 15,0 29-4-15,0 17 5 16,-1 41 13-16,-4 18 9 15,-5 33-10-15,-3 11-7 16,2 28-14-16,7 23-6 16,10 41-10-16,1 22-3 15,12 34-5-15,-1 7-2 16,-4-9 1-16,6-8 0 16,-7-35-1-16,-2-19-1 15,2-37-3-15,-4-23-1 0,5-35 1 16,3-21 2-16,-7-35 4 15,-4-17 2-15,-12-19 3 16,-10-9-2-16,-12-14 15 16,7 4 3-16,4 9 3 15,6 14 4-15,14 38-11 16,-11 16-1-16,3 41 9 16,-2 19 7-16,8 37 9 15,3 17 0-15,1 31-10 47,-5 13-10-47,-1 16-10 0,1-1 5 0,4-5-41 0,6-6-52 0,7-23-68 16,-1-5-42-16,-3-27 108 15</inkml:trace>
  <inkml:trace contextRef="#ctx0" brushRef="#br0" timeOffset="-21258.19">13643 16171 782 0,'29'42'501'0,"6"11"28"16,2 24-336-16,0 9-65 16,1 3-34-16,0 3-46 15,-2-10-518-15,-5-8 373 16</inkml:trace>
  <inkml:trace contextRef="#ctx0" brushRef="#br0" timeOffset="-6935.45">12315 17193 573 0,'-12'-7'255'15,"-14"15"-127"-15,1 10 7 16,2 2-20-16,4-3 6 16,7-3 9-16,8-3-9 0,15-3-37 15,7-2-14-15,21 1-36 47,12 1-8-47,18 6-14 0,13 3-6 0,5 4-4 0,-5 5-2 0,13 2-1 16,2-3-1-16,8-3 13 15,5-5 9-15,-5-12 21 16,0-5 6-16,6-12 9 16,-42-4 3-1,1 0-1-15,52-20 0 0,16-3-6 16,-27 5-5-16,-5 14-4 16,0 5 1-16,8 7-2 15,3 4-2-15,6 4-2 16,2 5-6-16,-5 6-14 15,9 3-6-15,-11 3-10 16,1-3-2-16,-1-6 2 16,-7-8-6-16,1-11 34 15,-1-5 9-15,4-2 5 16,0-1 10-16,12 6-28 0,5-1-2 16,4 1-1-16,7-2-1 15,-2-1-5-15,1-3-4 16,-6 6-3-16,-2 0 4 15,-2 4 10-15,3 5 2 16,-9-4 10-16,0 4-5 16,-6-12-2-16,-3-1-1 0,1-9-5 15,-3-7 1-15,-2 6-6 16,2 4-2-16,-4 9-7 16,2 9 3-16,-6 13 19 15,-4 2 13-15,-2 5 18 16,-7 6-1-16,-12-6-16 15,-14-1-10-15,-11-5-14 16,-4-10-3-16,-11-5-1 16,-5-2 0-16,-12-8-1 15,-4 4 0-15,-10-2-3 16,-2 3-2-16,-4 6-3 16,-5-4 1-16,1 9 1 15,-1-2 1-15,-3 2 1 16,2 0-1-16,0 0-3 15,0 0 0-15,0 0-3 16,-1 0 0-16,1 0 2 16,0 0 1-16,0 0 1 15,0-1 1-15,0-1-3 0,-4-10-3 16,-2-5-4-16,-6-24 0 16,12 38-3-16,1 3 0 15,-1 8 2-15,1 2-1 16,-1 3 2-16,1-1 1 15,2-2 1-15,2 1 0 16,4-8 0-16,-3-3 1 0,2-4 0 16,-1-5 1-16,3 5-1 15,0-1 0-15,-1 5-3 16,-5 0 0-16,-3 0-1 16,2 3-2-16,-2-3 4 15,0 0-7-15,0 0-31 16,-1 0-22-16,0 0 163 15,-1 0-96-15</inkml:trace>
  <inkml:trace contextRef="#ctx0" brushRef="#br0" timeOffset="-4294.9">11223 17064 1302 0,'-31'48'492'0,"10"-40"-384"0,21-18-42 31,1 0-61-31,28-23-4 16,-15 17-3-16,1 0-2 0,87-75-6 0,21-3-1 16,19 2-2-16,-17 38 2 15,13-2 10-15,12 0 11 16,30 1 12-16,1-9 3 15,25 5 12-15,8 2 2 16,8 1 24-16,17 7 13 0,10 2 4 16,6 0 15-16,25 1-7 15,0 1-11-15,19 4-16 16,11 3-26-16,6 1-22 16,6-3-1-16,-4-2-8 15,-2-2 8-15,-3 5 33 16,16-1 0-16,2 4 12 15,-3 0-8-15,0 5-29 16,-20 4 1-16,-7 4 4 16,-1 2 0-16,-19 1-1 15,1 5-2-15,-42-5-8 16,0 0-2-16,-26-2-2 16,-29-5-1-16,-4 3-1 15,-35 1 0-15,-36 3 2 16,-15 1-11-16,-46 5-54 15,-20 2-24-15,-33-1 41 0,-25-4-49 16,-63 2 79-16</inkml:trace>
  <inkml:trace contextRef="#ctx0" brushRef="#br0" timeOffset="-3844.79">11748 16725 1502 0,'-16'-1'532'0,"33"-5"-455"15,26-2-51-15,47-8-18 16,19-8 7-16,40-8 17 16,19-3 8-16,29-12 19 15,22-7 5-15,39-12 1 16,11-11-2-16,29-8-3 15,2-4 1-15,9-10 6 16,11 2-9-16,9 6-24 0,8 10-6 16,-5 27-17-16,-6 19-14 15,-8 28 17-15,0 8 0 16,-11 18 4-16,-11-5-7 16,-17-7-83-16,-11-4 379 15,3-5-256-15</inkml:trace>
  <inkml:trace contextRef="#ctx0" brushRef="#br0" timeOffset="-3299.1">21772 13016 1119 0,'-35'-43'421'0,"-2"2"-276"15,1 7 0-15,7 18 35 16,4 9 7-16,8 17-20 16,8 9 0-16,5 23-31 15,8 15-27-15,7 26-49 16,9 16-20-16,8 25-29 16,-4 11-4-16,7 20 6 15,-4 3-8-15,4-5-32 16,1-3-29-16,-1-17-249 15,-1-17 208-15</inkml:trace>
  <inkml:trace contextRef="#ctx0" brushRef="#br0" timeOffset="-2930.84">22302 12683 1064 0,'0'-2'470'15,"-3"15"-247"-15,-5 4-35 16,-12 26-61-16,-4 7-29 16,-15 16-30-16,-2 10-8 0,-14 5 8 15,-6 5 5-15,-3 6 31 16,-4-4 22-1,12-9 4-15,6-8-3 0,16-14-26 16,4-5-19-16,14-5-18 16,7-7-5-16,15-7-3 15,12-3-4-15,16-10-18 16,9-1-5-16,17-18-15 16,7-6-6-16,6-7 3 15,3-2-9-15,-3 10-42 16,-8-5-34-16,1 9 232 15,0 0-145-15</inkml:trace>
  <inkml:trace contextRef="#ctx0" brushRef="#br0" timeOffset="-2647.58">22795 13220 1278 0,'-20'7'567'15,"-27"22"-259"-15,-6 15-108 16,0 15-99-16,-7 3-19 15,5 6-38-15,7-5-2 16,15-19-4-16,16-11-1 16,39-14-8-16,17-4 5 15,12-7 21-15,3-2 1 0,-4-1 9 16,-4-2-1-16,-7 8-6 16,3 4-2-16,-17 15 4 15,-8 1-3-15,-16 9-16 16,-9 3-5-16,-14-5-16 15,-4-2 6-15,-6-14-30 16,0-9-10-16,6-15-226 16,11-8 163-16</inkml:trace>
  <inkml:trace contextRef="#ctx0" brushRef="#br0" timeOffset="-2402.54">23056 12534 1321 0,'35'-84'569'0,"-32"35"-257"16,-3 26-80-16,-21 50-39 0,-13 31-21 15,-19 56-51-15,-11 20 2 16,-7 46-31-16,3 24-16 16,23 14-34-16,10-8-13 15,26-34-16-15,16-31-3 16,19-52 4-16,14-20-41 15,17-45 133-15,7-18 90 16,18-37-135-16</inkml:trace>
  <inkml:trace contextRef="#ctx0" brushRef="#br0" timeOffset="-2194.71">23685 12602 1222 0,'-18'90'515'0,"-7"11"-266"16,2 22-61-16,-6 14-54 15,-5 2-28-15,3 5-61 16,-6-8-13-16,3-11-17 16,4-11-6-16,16-32 3 15,6-13-39-15,13-28-77 16,6-18-502-16,-9-25 416 15</inkml:trace>
  <inkml:trace contextRef="#ctx0" brushRef="#br0" timeOffset="-1834.32">23468 12853 1040 0,'14'-50'495'0,"5"50"-192"0,-1 20-47 15,-4 38-70-15,-6 16-35 16,-8 19-39-16,6 7-6 15,-2 2-18-15,6-3-5 0,9-14-20 16,-4-13-11 0,7-27-24-16,3-18-9 15,-1-32-13-15,5-12-2 0,-1-36 2 16,3-14-1-16,-1-28 12 16,1-9 16-16,6-13 37 15,2 3 12-15,7 20 16 16,-11 11-6-16,-9 40-23 15,-4 21-1-15,-19 27-14 16,10 21-5-16,-5 26-7 16,1 17-6-16,-2 13-16 15,3 2-5-15,3-7-6 16,-5-16 7-16,2-12-20 16,-2-8 7-16,0-12 79 15,7 5-71-15</inkml:trace>
  <inkml:trace contextRef="#ctx0" brushRef="#br0" timeOffset="-1665.77">24411 13122 1609 0,'21'49'761'0,"1"13"-331"16,-13 24-216-16,-13 11-88 15,-5 13-85-15,-9-5-18 16,6-24 6-16,4-19-2 0,8-27 194 15,7-14-605-15,-7-18 333 16</inkml:trace>
  <inkml:trace contextRef="#ctx0" brushRef="#br0" timeOffset="-1461.47">24473 12488 1407 0,'47'-32'624'0,"1"16"-315"15,6 10-59-15,6 11-69 16,7 8-47-16,-4 18-50 16,-3 12-14-16,-11 27-28 15,-20 14-5-15,-17 29-7 16,-13 10-4-16,-22 10-11 16,-3 6-11-16,-28-4-66 15,-5-3 164-15,-28 2-97 16</inkml:trace>
  <inkml:trace contextRef="#ctx0" brushRef="#br0" timeOffset="-1122.37">20268 13238 1648 0,'29'49'619'16,"-11"11"-439"-16,4 33-121 15,-2 13-12-15,-6 33-12 16,3 12-17-16,-1 3-9 16,1 6 1-16,1-19 34 15,-3-8 74-15,-3-15-78 16</inkml:trace>
  <inkml:trace contextRef="#ctx0" brushRef="#br0" timeOffset="-787.6">21048 13331 994 0,'-3'-6'465'15,"-39"30"-164"-15,-5 12-65 0,-14 32-42 16,-2 17-21-16,-7 19-61 15,8 15-4-15,-2 8-1 16,1-9 2 0,22-12 20-16,4-13 5 0,35-22-20 15,15-6-12-15,20-21-20 16,9-6-12-16,4-13-23 16,-10-8-10-16,8-3-17 15,-4-7-6-15,-2-9-8 16,9-3-2-16,-7-15 13 15,2-9-15-15,3-11-31 16,-6-4 161-16,0 2-117 16</inkml:trace>
  <inkml:trace contextRef="#ctx0" brushRef="#br0" timeOffset="-523.13">21402 14043 1523 0,'-15'14'701'0,"-4"7"-344"16,-4 2-174-16,0 1-28 16,4-1-80-16,3-3-17 15,12-1-2-15,4 1-11 16,10 2 8-16,3-2 1 0,6 2 21 16,7 3 0-16,6 6-8 15,-2 7-4-15,-3 7-21 16,-9 3-4-16,-16-2-16 15,-6-3-4-15,-15-10 0 16,-5-4-16-16,-3-18 1 16,1-6 101-16,4-20-85 15</inkml:trace>
  <inkml:trace contextRef="#ctx0" brushRef="#br0" timeOffset="-10.39">21495 12522 959 0,'21'-5'524'0,"-27"6"-32"15,0 16-217-15,-7 35-84 16,-7 19-10-16,-2 51-50 16,-1 20-20-16,12 44-43 15,6 22-16-15,16 11 3 16,9 2 4-16,19-24 9 15,3-24-1-15,7-34-26 16,2-20-15-16,-6-33-16 16,4-14 8-16,1-31-27 0,6-17 37 15,4-30-24-15</inkml:trace>
  <inkml:trace contextRef="#ctx0" brushRef="#br0" timeOffset="503.25">24539 11908 970 0,'42'-14'529'16,"19"16"-10"-16,13 12-285 16,11 22-118-16,1 17-31 15,0 32-54-15,-9 10 15 16,-5 21 23-16,-3 12 31 15,-11 1 16-15,-5 7-13 16,-17-2-20-16,-14-7-25 0,-29-6-34 16,-16-9 6-16,-25-10-22 15,-17-7-1-15,-18-11-5 16</inkml:trace>
  <inkml:trace contextRef="#ctx0" brushRef="#br0" timeOffset="944.85">19542 13986 1140 0,'16'5'507'0,"-1"-7"-186"15,17-2-15-15,9-2-48 16,6-1-20-16,7-3-116 16,-5 1-30-16,6-2-66 15,-1 1-14 16,10 5-5-31,-11-4 31 0,2 6 25 0,-13-1 204 0,-13 4-178 16</inkml:trace>
  <inkml:trace contextRef="#ctx0" brushRef="#br0" timeOffset="1099.44">19755 14487 1504 0,'-14'51'646'16,"12"-14"-355"-16,21-25-151 0,7-10-64 15,16-15-44-15,5-11 3 16,22-6-4-16,14-5 319 16,24-5-254-16</inkml:trace>
  <inkml:trace contextRef="#ctx0" brushRef="#br0" timeOffset="3519.87">17783 14465 954 0,'-3'46'446'0,"7"1"-191"0,1-7-46 16,0-8-36-16,4-12-39 16,-7-9-30-16,0-15 3 15,10-5 12-15,-4-16 4 16,-3-10-13-16,4-16-31 16,-2-11-15-16,6-15-24 15,3-9-7-15,-5-10-8 16,2-8-6-16,-2-11-5 15,4 0 1-15,9 11-2 16,0 10 5-16,2 35 8 16,1 18 0-16,-2 28 4 15,-1 13-3-15,-1 27-7 16,1 14-2-16,1 36-6 16,3 14-2-16,-5 21-1 15,-2 4-5-15,-3-10 1 16,-2-5 0-16,2-24-5 15,0-14 3-15,1-31-5 0,2-20 2 16,8-31 3-16,1-19 6 16,3-39 7-16,-1-13 1 15,-3-26 5-15,-5-14 10 16,-1 2 11-16,-2-5 4 16,3 14 2-16,2 20-8 15,4 28-5-15,-7 23-1 16,-5 42 2-16,-7 16 1 0,3 38-7 15,-5 16-7-15,4 23-13 16,3 15-6-16,-9 15-2 16,13 10 1-16,-6-4 9 15,7-1-23-15,5-10-22 16,5-7-4-16,9-8 29 16,3 3 0-16</inkml:trace>
  <inkml:trace contextRef="#ctx0" brushRef="#br0" timeOffset="4461.87">19343 14186 1458 0,'10'2'541'15,"-6"44"-387"-15,-4 22-38 16,-9 43-10-16,-7 16-27 0,-3 3-54 15,5-4 32-15,7-18 348 16,10-9-291-16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7" units="cm"/>
          <inkml:channel name="Y" type="integer" max="17402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2" units="1/cm"/>
          <inkml:channelProperty channel="Y" name="resolution" value="1000.1149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09T16:39:16.331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8827 12997 469 0,'-9'-4'290'0,"-2"2"-43"15,6 0-51-15,-1 1-7 16,4 0-22-16,1 0 0 16,0-1-8-16,-1 1-12 0,1 0-34 15,0-1-23-15,1 1-46 16,0 0-17-16,0-1-9 16,18-9 0-16,43-15 0 15,-23 22 0-15,-4 1-2 16,0 0 0-16,1 3 1 15,-13 2 0-15,-4-1 0 16,-3 3-2-16,-14-3-1 16,-1 2 2-16,-6-3-1 15,4 0 1-15,-2-1 0 16,-27-5-2-16,-50-11-3 16,21 3-2-16,6 6-4 15,-4 6-2-15,11 6-3 16,7 6-2-16,7-1-2 15,10 5 3-15,11-2 5 0,10-3 11 16,18-3 29-16,11-6 9 16,19-6 16-16,8-2 2 15,18-1-12-15,5-2-7 16,-8 4-16-16,-7-3-11 16,-23 4-13-16,-5 6-2 15,-17 0-3-15,-5 4 0 16,-3 3 0-16,-9-1-1 0,0 1 2 15,1 3-1-15,-9 2 1 16,-3-1 1-16,-15 0-1 16,-3 1-1-16,-4-3-1 15,-2 3 1-15,-9-3-1 16,-6-4 0-16,-1 0-2 16,6-1-2-16,21 2-2 15,6 1-2-15,12-3-3 16,3 0-2-16,15-4 6 15,13 3 2-15,24-5 5 16,11 0 2-16,4-3-1 16,-8-3-3-16,-10 0-10 15,-11 1-14-15,-4 5-44 16,3 3-33-16,-5 7-63 16,2 2-342-16,-2 2 354 15</inkml:trace>
  <inkml:trace contextRef="#ctx0" brushRef="#br0" timeOffset="4533.82">7702 12997 700 0,'-1'-1'381'16,"-1"0"-70"-16,1-1-31 15,0 1-77-15,-1 0-27 16,0-1-53-16,-9 1-20 0,4 1-31 16,4 0-10-16,2 0-19 15,-1 0-5-15,1 0-5 16,1 0-2-16,34 4-2 16,45-7-2-16,-21-8-6 15,-5-5-2-15,-1 3-5 16,1 0-1-16,-10 0-6 15,1 1 0-15,-12 4 0 16,-2 4-1-16,-13 1 0 16,-5 1 1-16,-11 4 2 15,-2 0 2-15,-12 2 4 16,-4 3 0-16,-12 0-2 16,-6-1-3-16,-13 0-1 15,-4 2-2-15,-18-5-2 16,-9 6 0-16,-3 8-4 15,-6 5-1-15,13 9 0 16,9-1-2-16,19-4 0 0,6-4 0 16,21-9 3-16,12-2 1 15,12-13 4-15,20-1 2 16,25-9-2-16,7-3 0 16,19-3-2-16,7-7 0 15,2 1-1-15,1 0 0 16,-20 3 2-16,-10 6 0 15,-25 2 7-15,-8 4 5 0,-12 5 7 16,-7 4 7-16,-5 4 13 16,-5 2-2-16,-13 6-2 15,-3-3-8-15,-2 0-19 16,3 2-5-16,3-4-4 16,1 6-5-16,4-2-40 15,-2-5-23-15,10 0-66 16,11-3 59-16,-10 9 35 15</inkml:trace>
  <inkml:trace contextRef="#ctx0" brushRef="#br0" timeOffset="8876.85">17785 13026 303 0,'-85'-24'214'0,"61"21"13"15,1-1-61-15,3 2-12 16,1-3 13-16,6 3 9 15,1 0-4-15,7 2 6 16,2 0-20-16,2 3-36 0,1-3-8 16,0 0-14-16,0 0-22 15,0 0 16-15,30 9-24 16,42 16-14-16,-27-15-18 16,9 4-17-16,-4-6-14 15,-3-5 0-15,-6 0-1 16,-7-3 1-16,-10 1 0 15,-3 0 0-15,-9 3 0 16,-8 1 2-16,-9-1 1 16,-7 0-6-16,-13-4-27 15,-7-1-23-15,-13-3-43 16,-2 3-22-16,-2-3-49 16,-2-3-62-16,16 5 144 15</inkml:trace>
  <inkml:trace contextRef="#ctx0" brushRef="#br0" timeOffset="9833.62">16256 13206 448 0,'69'27'232'0,"-64"-32"-74"0,-1 1-52 16,-4 4-58-16,-7 4 1 16,3 1 34-16,-1-2 24 15,-5-7 43-15,6-1 1 16,-4-10-31-16,5 2-24 16,3 0-53-16,6-2-20 15,-1 4-18-15,8-1-4 16,8 6 0-16,5-1 2 15,9 1 8-15,-1-2 2 16,5 0 2-16,-3 2-2 0,1-5-4 16,-2 2-4-16,-10-1 18 15,-3 2 11-15,-13 8 19 16,-6-4 7-16,-10 7-14 16,-7-5-11-16,-6 1-20 15,-4 2-5-15,-5-1-5 16,15 8 0-16,-22-1-2 15,5 2 1-15,-15 5-2 16,-16-1-1-16,18 4 4 16,-2-1 2-16,26-3 4 15,9-3 2-15,13-5 9 16,7-2 8-16,19-4 11 16,7-3 7-16,18-4 3 15,7-4-5-15,11-6-11 16,2 0-7-16,1-8-16 0,0 1-3 15,-11 1-2-15,-7 2 1 16,-26 9 7-16,-14 5 13 16,-28 10 13-16,-19 2 1 15,-25 10-5-15,-12 0-12 16,-8 6-15-16,7 3-1 16,10-3-3-16,14 1 0 15,10-6-3-15,5-4-2 0,11-5-1 16,8-4-1-16,15-4-3 15,9-4 0-15,7-6-16 16,8-1-22-16,15-4-57 16,8 1-40-16,14 7 81 15</inkml:trace>
  <inkml:trace contextRef="#ctx0" brushRef="#br0" timeOffset="58586.32">20307 15852 1153 0,'12'-11'501'0,"-11"10"-231"16,4 5-53-16,-5 17-37 15,4 18-23-15,-12 28-46 0,-1 17-9 16,-3 30-18-16,-1 8-3 16,5 15-21-16,-2-1-11 15,0-13-21-15,-1-8-9 16,5-20-11-16,-1-9-8 15,2-15-23-15,-3-13-19 16,4-18-52-16,3-17-37 16,5-19-101-16,8-11-52 15,2-19 174-15</inkml:trace>
  <inkml:trace contextRef="#ctx0" brushRef="#br0" timeOffset="58975.45">21047 15948 958 0,'0'0'406'16,"-5"0"-222"-16,0 4-60 15,3-4 15-15,-7 2 13 16,-26 8 9-16,-60 23-17 15,35-7-16-15,-4 8-37 16,3 6-26-16,2 13-30 16,-2 1-13-16,4 8-5 15,11 5 2-15,4-3 16 16,8 0 14-16,12-11 15 0,5-1 8 16,20-5 10-16,9 0-3 15,7-4-3-15,7 3-7 16,2-11-25-16,-1-5-9 15,3-8-23-15,-4-8-5 16,3-4 1-16,-2-7-13 0,4-3-49 16,1-5-38-16,-1-4-115 15,3-1 57-15,-3-15 78 16</inkml:trace>
  <inkml:trace contextRef="#ctx0" brushRef="#br0" timeOffset="59261.85">21241 16573 1235 0,'-5'-3'528'0,"-7"-1"-214"15,-2 4-119-15,-18 7-58 16,-4 7 5-16,-3 19-36 16,-1 6 8-16,5 16 18 15,1 11-4-15,8 0-21 16,-2 6-17-16,18-1-28 15,2-9-9-15,7-3-8 0,7-11-4 16,10-11-16-16,7-8-10 16,2-14-15-16,-4-7-2 15,1-8-18-15,-4-8-13 16,8-5-58-16,3-5-35 16,1-5-33-16,-2-4 102 15,3 0 28-15</inkml:trace>
  <inkml:trace contextRef="#ctx0" brushRef="#br0" timeOffset="59650.53">21321 15908 756 0,'5'-8'486'16,"3"11"74"-16,6 1-292 16,3 2-86-16,8 1-25 15,15-1-55-15,6-2-12 16,6 0-39-16,-6-3-19 16,-6 3-32-16,-5 0-34 15,5-3-75-15,1-1-63 16,4 2 101-16</inkml:trace>
  <inkml:trace contextRef="#ctx0" brushRef="#br0" timeOffset="59927.5">22476 15506 1618 0,'-16'6'568'0,"-7"9"-516"15,-9 13-3-15,-12 16 37 16,-7 17 14-16,-6 20 42 16,5 13 10-16,1 21-18 15,-1 2-15-15,11 8-33 16,2 2-21-16,16-9-31 16,6-6-15-16,14-15-15 15,3-13 4-15,16-11-38 0,5-16-29 16,9-17-77-16,9-10-104 15,-1-22-523-15,13 5 519 16</inkml:trace>
  <inkml:trace contextRef="#ctx0" brushRef="#br0" timeOffset="60361.9">22561 17099 1121 0,'18'21'412'0,"1"-23"-263"16,9-13-37-16,-2-24 76 15,9-5 43-15,-4-28 29 16,-1-1-1-16,-2-22-48 16,-1-21-25-16,3-21-56 15,-5-14-16-15,5-9-35 16,-2 10-14-16,0 28-21 15,-1 22-7-15,-5 47-4 16,-7 12 0-16,-8 31-1 16,0 9 1-16,-3 12-9 15,1 14-5-15,3 22-9 16,2 10-3-16,2 28-3 16,-1 11 0-16,0 14-1 15,1 3-1-15,0 2-1 0,-1 0 2 16,5-10-11-16,2-8-2 15,-2-27-11-15,1-12-13 16,-11-23-24-16,-6-14-22 16,-3-10-55-16,-4-5-25 15,-10-17-83-15,0-3-67 0,-6-11-131 16,-5-8 258 0</inkml:trace>
  <inkml:trace contextRef="#ctx0" brushRef="#br0" timeOffset="60887.44">22540 15924 513 0,'2'-33'340'15,"-4"3"35"-15,4 5-97 16,1 10-54-16,0 2-10 0,-2 17-26 16,-1 2-16-16,-8 15-44 15,-1 15-15-15,-5 14-23 16,-5 12-1-16,1 23-13 15,-1 3-17-15,0 9-29 16,2 4-11-16,-1-4-10 16,-1-4-1-16,0-11-2 15,1-9-10-15,2-22-25 16,5-5-21-16,2-19-67 16,6-11-42-16,3-6-137 15,4-11 181-15</inkml:trace>
  <inkml:trace contextRef="#ctx0" brushRef="#br0" timeOffset="61270.95">22739 16107 760 0,'3'0'405'16,"-7"3"-94"-16,-7 5-48 16,4 7-46-16,-17 2-42 0,-6 12-41 15,-1 1-3-15,-7 9-10 16,3 0 1-16,5 0-3 16,4 0-11-16,5-1-14 15,4 5-6-15,4-4-5 16,0-1-3-16,5-5-11 15,8-3-9-15,7-8-8 16,7-3-2-16,6-3-8 16,-4-4-5-16,-1-6-14 15,0 0-8-15,-4-9-22 16,1-5-24-16,-1-7-64 16,4-4-37-16,6-5-62 15,9-3 201-15,11 4-25 16</inkml:trace>
  <inkml:trace contextRef="#ctx0" brushRef="#br0" timeOffset="61636.9">23211 15608 1352 0,'30'-1'602'0,"0"-10"-324"16,8 5-42-16,-8-3-94 16,11 5-41-16,4 0-38 15,-5 0-13-15,3-1-35 16,-6-6-8-16,1 1-68 16,-7-6-51-16,0-3 423 15,-5-3-275-15</inkml:trace>
  <inkml:trace contextRef="#ctx0" brushRef="#br0" timeOffset="61823.35">23554 15196 1602 0,'-42'32'611'16,"-1"17"-451"-16,4 3-25 15,13 17-35-15,-5 3-30 16,3 5-38-16,10 5-16 0,-3-4-9 15,8 2-7-15,16-7-30 16,-3-13-27-16,22-15 31 16</inkml:trace>
  <inkml:trace contextRef="#ctx0" brushRef="#br0" timeOffset="62233.77">23881 15218 855 0,'31'-26'454'15,"-2"2"-32"-15,2-1-253 16,-2 12-75-16,-6 6 6 16,2 23-6-16,0 11 26 15,-6 23 34-15,-2 7-11 16,-2 17-15-16,3 15-19 16,3 9-30-16,6 6 0 15,6 16-12-15,-4 1-5 16,-10 4-10-16,-5-1-17 15,-21-19-14-15,-10-12-6 0,-17-4-7 16,-11-12-9-16,-4-13-32 16,-2-7-23-16,5-23-70 15,7-5-18-15,4-20 190 16,-4-10-69-16</inkml:trace>
  <inkml:trace contextRef="#ctx0" brushRef="#br0" timeOffset="62601.9">22950 16608 1126 0,'-1'0'545'0,"4"-7"-209"15,2 1-113-15,-3 1-115 16,1 2-51-16,0-1-45 15,-3 3-5-15,0 0-4 16,0-1 0-16,11-3-3 16,13-4 12-16,40-12-47 15,-30 12-53-15,14 5 60 16</inkml:trace>
  <inkml:trace contextRef="#ctx0" brushRef="#br0" timeOffset="63123.22">22919 16635 521 0,'-3'3'305'0,"2"-2"-23"16,0-1-45-16,0 0-69 15,-1 0-39-15,2 0-71 16,0 0-14-16,8 4-75 0,17 3-56 16,33-7 57-16</inkml:trace>
  <inkml:trace contextRef="#ctx0" brushRef="#br0" timeOffset="74554.38">18534 15838 880 0,'-12'-15'447'0,"1"1"-110"15,0-2-23-15,-3 8-81 0,-1 10-1 16,0 32-100-16,-3 18-28 15,3 36-28-15,2 15-44 16,8 11 20-16,5 7-27 16,12 7 6-16,1 1-10 15,6 13-10-15,-3-4-1 16,-7-5-3-16,-5-1 1 16,-8-16 1-16,1-7-8 15,3-21-26-15,0-14-32 0,7-27-72 16,-2-20-11-16,4-20-140 15,3-13 8-15,-5-44 174 16</inkml:trace>
  <inkml:trace contextRef="#ctx0" brushRef="#br0" timeOffset="74977.71">19196 16114 842 0,'17'12'410'0,"-12"5"-146"16,-5 0-30-16,-7 6-47 15,-21-2-35-15,-12 1-42 16,-7 3-5-16,-17 3-8 15,-4 2-11-15,-3 11-15 16,-5 6-3-16,7 17-19 16,-9 10-3-16,-2 11-7 15,7-1-7-15,1-5 2 16,19-6 5-16,18-15 26 0,14-4 8 16,17-10 6-16,11-2 3 15,19-8-12-15,4-6-9 16,17-6-16-16,7-6-10 15,13-8-18-15,-13-4-6 16,9-4-1-16,-11 0-5 16,-2-8-44-16,8-2-38 15,-11-1 25-15,8 5-506 16,-15 3 420-16</inkml:trace>
  <inkml:trace contextRef="#ctx0" brushRef="#br0" timeOffset="75236.34">19538 16837 1492 0,'-13'4'560'0,"-15"15"-437"16,-7 9-28-16,-3 24 26 16,-3 6 12-16,5 17 40 15,3 4 8-15,13 3-38 16,8-5-25-16,6-20-40 15,12-2-14-15,5-18-22 16,2-5-9-16,10-8-16 16,-12-17-3-16,3-7-27 0,3-9-28 15,0-28-77-15,14 7-30 16,4-30 85-16</inkml:trace>
  <inkml:trace contextRef="#ctx0" brushRef="#br0" timeOffset="75562.28">19297 15976 1376 0,'26'-28'612'0,"2"-6"-283"16,0 2-81-16,7 3-85 15,-1 3-53-15,-6 11-74 16,2 3-12-16,-2 1-35 15,2 5-30-15,-3-6-66 16,-1-4-3-16,-5-7 58 16</inkml:trace>
  <inkml:trace contextRef="#ctx0" brushRef="#br0" timeOffset="75735.84">19630 15424 1214 0,'-9'34'557'15,"-5"21"-212"-15,0 10-71 0,-6 13-97 16,-4 1-47 0,4 1-92-16,3 0-15 0,11-6-39 15,6-2-34-15,14-8 203 16,5-4-137-16</inkml:trace>
  <inkml:trace contextRef="#ctx0" brushRef="#br0" timeOffset="76137.39">20498 15243 1310 0,'-26'3'570'0,"0"11"-293"15,-6 16-96-15,-14 4 4 16,-5 29-26-16,-2 8-20 16,-1 23-21-16,7 14-19 15,6 21-18-15,7 16-6 16,5 21 2-16,-3 4 2 15,4 9 7-15,7-3-1 16,0-13-17-16,7-11-13 0,18-11-31 16,-5-18-9-16,12-23-9 15,9-13-4-15,2-31-32 16,11-9-30-16,10-23-80 16,13-12 239-16,17-18-99 15</inkml:trace>
  <inkml:trace contextRef="#ctx0" brushRef="#br0" timeOffset="76854.35">24496 14909 1277 0,'-34'-7'507'15,"17"-1"-292"-15,-1 7-28 16,13 17-45-16,-7 14-9 16,15 25-59-16,7 10-3 15,19 23-6-15,6 8-6 16,13 16-5-16,3 2 0 16,5-1-2-16,2 0-3 15,-9 5-8-15,-6 4 3 0,-12 3 0 16,-12-11-5-16,-14-12-8 15,-5-9-9-15,-8-20-10 16,0-4 4-16,-7-27-30 16,2-14-33-16,-7-23-70 15,-5-9 335-15,2-10-189 16</inkml:trace>
  <inkml:trace contextRef="#ctx0" brushRef="#br0" timeOffset="77848.02">17473 16828 1167 0,'9'13'456'0,"7"-15"-285"16,18-14-41-16,-2 2-6 15,0-6-16-15,-5 3-33 16,-1 4-31-16,3-1-6 15,6 6-5-15,4-2-5 16,-3-2-8-16,0-3 7 16,-4 1-39-16,1 0-35 0,-11 1-451 15,0 2 345-15</inkml:trace>
  <inkml:trace contextRef="#ctx0" brushRef="#br0" timeOffset="78017.42">17735 16962 1137 0,'-18'50'501'0,"15"-10"-232"15,1-8-100-15,2-13-86 16,6-3-24-16,-1-8-43 16,11-2-2-16,11-2-12 15,3-1-32-15,17-1 22 16</inkml:trace>
  <inkml:trace contextRef="#ctx0" brushRef="#br0" timeOffset="79034.44">15591 15677 1438 0,'2'3'543'0,"7"33"-404"15,-3 24-32-15,-4 43 2 0,0 21-30 16,-5 23-27-16,4 11 3 16,5 14 0-16,-3-4-6 15,5-3-11-15,1-12-8 16,-2-21-15-16,1-8-2 16,1-21 2-16,-5-13-11 0,0-24-56 15,-2-6-40-15,1-27 264 16,5-14-162-16</inkml:trace>
  <inkml:trace contextRef="#ctx0" brushRef="#br0" timeOffset="79457.25">16607 15789 1021 0,'-14'-14'418'0,"0"21"-204"16,-4 12-35-16,-11 18-39 15,-8 11 3-15,-13 17-43 16,-12 5 1-16,-9 9-4 16,-1 4-4-16,4 2-23 15,3-3-15-15,2-8-22 0,5-2-1 16,-10-8 11-16,-9 3 5 15,-6 4 3-15,-10 2 11 16,12 0-1-16,16-8-3 16,23-5 2-16,15-8-15 15,20-9-15-15,13-4-2 16,17-6-5-16,14-4-1 16,16-6 2-16,15-2 0 15,21 0-3-15,0-4-4 0,1-4-9 16,-5-5 1-16,-16-11 0 15,4 0 5-15,3-10-26 16,1 0-40-16,1-1-89 16,-9-2-25-16,7 7 92 15</inkml:trace>
  <inkml:trace contextRef="#ctx0" brushRef="#br0" timeOffset="79818.11">16648 17758 1613 0,'-18'41'653'16,"5"-13"-380"-16,10-27-169 15,-1-11-40-15,1-14-20 16,5-10-14-16,-1-22 8 0,4-5 1 16,4-16 7-16,-2-5-1 15,3-13-14-15,5-2-5 16,6 1-12-16,3 8-6 15,2 21-5-15,-2 11 0 16,-7 30 4-16,-4 3 6 16,-5 25 15-16,-2 11 3 15,5 17 1-15,0 14-1 16,6 23-5-16,7 11 0 16,-1 4 0-16,9 7-3 0,-1-14-9 15,-1-10-3-15,0-11-5 16,-5-10 9-16,-9-9-30 15,1-5-33-15,-10-14-70 16,-2-11-32-16,-1-5 86 16</inkml:trace>
  <inkml:trace contextRef="#ctx0" brushRef="#br0" timeOffset="79999.05">16735 17518 1307 0,'-9'17'584'0,"12"-11"-276"16,3-8-69-16,15-10-68 16,1 0-32-16,7-9-52 0,4 8-29 15,4 3-50-15,1-6-16 16,4-3-14-16,0-11 318 16,8-21-230-16</inkml:trace>
  <inkml:trace contextRef="#ctx0" brushRef="#br0" timeOffset="80284.25">16837 15652 1032 0,'25'6'523'16,"12"-8"-177"-16,20-8-101 15,-1-2-32-15,-2-1-71 16,-3-2-42-16,-5 2-43 16,3 1-16-16,-3 9-22 15,-6 1 0-15,-8-1-12 16,-6-1-25-16,-9-10 13 15</inkml:trace>
  <inkml:trace contextRef="#ctx0" brushRef="#br0" timeOffset="80471.46">17173 15329 1478 0,'-32'33'636'16,"15"27"-325"-16,-2 2-71 15,16 10-98-15,-7-7-43 16,8-4-72-16,7 6-15 0,8 5-5 16,18 7 4-16,7 1-539 15,9-14 399-15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7" units="cm"/>
          <inkml:channel name="Y" type="integer" max="17402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2" units="1/cm"/>
          <inkml:channelProperty channel="Y" name="resolution" value="1000.1149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09T16:41:26.220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15686 14193 530 0,'35'2'310'15,"65"10"-43"-15,-32-4-89 16,7-4-28-16,7-4-46 15,18-6-19-15,34-12-18 16,12-4-7-16,19-13-3 16,12-2-5-16,-9 2-8 15,-5 3-1-15,4 12-8 16,-16-2-10-16,-18 13-10 16,-8-2-6-16,-40-4 23 0,-7 5 8 15,-19 0 13-15,-6 2 6 16,-14 0-23-16,-8 5-6 15,-24-4-2-15,-14-1 0 16,-28 0-2-16,-17 3-2 16,-27 6-11-16,-11 5-2 15,-35 8-3-15,-16-2-1 16,-18-1 0-16,-9 0-1 16,-4-1-1-16,7 2-1 0,18-2-5 15,8 6 0-15,17 1-2 16,5 9 0-16,-2 9 0 15,9 8 1-15,7 7 0 16,-3-3 0-16,13-4 1 16,9-7 0-16,30-11-1 15,20-12-2-15,34-12-3 16,16-7 0-16,44-10-2 16,20-2 4-16,32-5 2 15,10 0 0-15,27-1 1 16,8-1 0-16,1-5 3 15,21-8 1-15,-3-2 14 16,-5-2 6-16,1 4 7 16,-15 6 1-16,-28 5-11 15,-14 0-6-15,-33 9-7 16,-19 10-1-16,-31 3 1 0,-12 5 2 16,-16 8 11-1,-11 1 6-15,-18 8 7 0,-11 1-1 16,-42 0-11-16,-21 4-5 15,-36 1-7-15,-5 7-3 16,-21-4-1-16,0 0 0 16,2 1-3-16,-2-4 0 15,14 13-1-15,9 0-1 16,17 11-1-16,10-1 0 0,34-2 0 16,13-4-1-16,25-15-2 15,16-5-2-15,25-15-6 16,18-6 0-16,37-11 4 15,16-11 8-15,48-11 7 16,21-3 2-16,23-5-1 16,12 2-3-16,11-4 0 15,-7-2 2-15,-1 4 2 16,-4 7 2-16,-34 9-62 16,-8 9-34-16,-23 5 205 15,-12 8-126-15</inkml:trace>
  <inkml:trace contextRef="#ctx0" brushRef="#br0" timeOffset="18524.31">17808 16259 955 0,'-21'7'404'15,"13"9"-212"-15,6 19-31 16,6 4-40-16,3 20-1 16,9 34-1-16,4 15-23 15,2 36-28-15,1 8-13 16,-6 9-33-16,-2-8-10 16,-5-12 1-16,-2-7-16 0,-4-19-43 15,-2-9-36-15,-2-26-121 16,-2-23-65-16,-2-28 165 15</inkml:trace>
  <inkml:trace contextRef="#ctx0" brushRef="#br0" timeOffset="18972.93">18770 16448 956 0,'4'-16'366'0,"-21"17"-219"16,-7 10-16-16,-15 12 1 15,-13 7 6-15,-5 14-27 0,-10 9-5 16,-6 7-20-16,3 3-3 15,7 8-14-15,2-1-9 16,6-3-13-16,3 2-9 16,-12-9-7-16,2 4 6 15,3-6 16-15,7 0 12 16,26-4 19-16,13-4-5 0,17-12-12 16,15-2-8-1,28-1-12-15,4-12 2 0,26 7 0 16,5-6-6-16,-4-4-12 15,6 1-8-15,-14-4-9 16,-3-6-3-16,3 10-2 16,-2 7-4-16,-7 3-29 15,-9 1-24-15,-19-4-58 16,-1-3-58-16,6-7 104 16</inkml:trace>
  <inkml:trace contextRef="#ctx0" brushRef="#br0" timeOffset="19633.16">19203 17445 1120 0,'17'-18'513'0,"-12"1"-217"15,-9 14-114-15,-6 8-19 16,-18 19-15-16,-3 11-13 15,-3 33-10-15,-4 2-9 16,12 26-14-16,9 2-13 16,17-10-27-16,11-6-13 0,8-28-28 15,6-7-10-15,0-23-5 16,-1-7-7-16,5-17-44 16,8-7-32-16,-6-24-89 15,2-15-10-15,-7-32 106 16</inkml:trace>
  <inkml:trace contextRef="#ctx0" brushRef="#br0" timeOffset="19872.86">19019 16479 1133 0,'3'9'513'0,"11"5"-239"16,22-6-45-16,11-7-24 15,11-2-64-15,3-7-45 16,-8-5-68-16,1 2-38 16,-2-8-79-16,-4 0-41 15,3-7 69-15</inkml:trace>
  <inkml:trace contextRef="#ctx0" brushRef="#br0" timeOffset="20054.93">19523 16041 1376 0,'-13'76'581'15,"0"-1"-355"-15,-4 11-120 16,-2 4-18-16,-1 4-75 15,10 10-33-15,7-6-62 16,3-5 504-16,21 3-340 16</inkml:trace>
  <inkml:trace contextRef="#ctx0" brushRef="#br0" timeOffset="20390.66">20410 15989 1242 0,'-38'2'540'15,"-31"26"-258"-15,-3 16-64 16,-7 32-36-16,7 15-19 0,12 29-48 15,9 10-15-15,20 16-42 16,9 4-7-16,10-10 1 16,13-5 1-16,19-14-10 15,6-1-8-15,17-26-17 16,-4-10-7-16,3-22-1 16,-4-14-9-16,5-10-41 15,2-4-113-15,9-9 379 16,-5-6-215-16</inkml:trace>
  <inkml:trace contextRef="#ctx0" brushRef="#br0" timeOffset="20844.96">20854 16222 1086 0,'-10'-43'451'0,"-4"24"-230"16,2 8-17-16,8 16-9 15,1 21 2-15,5 30-40 16,-1 24-14-16,4 49-30 15,-1 13-25-15,5 26-32 16,4 3-11-16,3-5-24 16,5-13-18-16,-2-21-37 15,-1-13-43-15,-3-40-13 16,8-2-175-16,-8-31 186 16</inkml:trace>
  <inkml:trace contextRef="#ctx0" brushRef="#br0" timeOffset="21237.02">21571 16414 887 0,'11'-5'417'0,"-20"5"-197"16,-3 9 8-16,-23 5-14 15,-19 4-32-15,-14 11-17 16,-5 5-24-16,0 17-49 16,3 9-9-16,-3 11-3 15,1 10 3-15,3 4-8 16,1 1-5-16,16-8-11 16,9-5 0-16,22-10 8 15,10-13 1-15,22-1-11 16,15-5-9-16,24-11-15 15,11 0-8-15,12-12-8 16,4-6-3-16,-1-14-5 16,-5-6 0-16,2 1-5 15,-6-12-16-15,-11 2-54 16,-1 0-46-16,-15-15 284 16,-2 1-1003-16,-7-4 685 0</inkml:trace>
  <inkml:trace contextRef="#ctx0" brushRef="#br0" timeOffset="21424.99">21699 17247 1656 0,'-4'30'633'0,"31"-28"-384"16,13-8-78-16,19-13-50 16,-1-4 6-16,6-3-73 15,0 1-18-15,-10-1-21 16,0 7-8-16,-18-6-25 15,-7 3-32-15,4-4 302 16,-2 1-206-16</inkml:trace>
  <inkml:trace contextRef="#ctx0" brushRef="#br0" timeOffset="21586.13">22040 17170 1691 0,'-28'91'626'0,"-5"4"-494"16,10-2-53-16,1-9-21 16,-3-4-51-16,12-3-120 15,5 0-23-15,12-13 64 16</inkml:trace>
  <inkml:trace contextRef="#ctx0" brushRef="#br0" timeOffset="22342.68">22348 15703 1208 0,'-17'-21'488'16,"13"12"-347"-16,11 11 0 16,7 8 0-16,19 15-17 15,6 0 2-15,32 27-19 16,9 8-10-16,5 24-21 16,5 17-14-16,-17 16-20 15,-4 13-9-15,-11 18-11 16,-4 9-3-16,-18 1 1 15,-8-3-1-15,-18-7 0 16,-11-12 0-16,-15-9-6 0,-9-12-14 16,-8-22-63-16,-8-14-51 15,-4-23-124-15,-4-12-251 16,-9-28 328-16</inkml:trace>
  <inkml:trace contextRef="#ctx0" brushRef="#br0" timeOffset="22894.08">16838 17275 1419 0,'7'6'537'15,"28"-4"-376"-15,12-11-52 16,6-7-5-16,5 1-29 16,-11-7-37-16,15 3-24 15,1 1 4-15,10-4-49 0,2 0-38 16,1 5 45-16</inkml:trace>
  <inkml:trace contextRef="#ctx0" brushRef="#br0" timeOffset="23067.8">17036 17554 1573 0,'-5'30'587'16,"19"-19"-461"-16,11-6-22 0,14-5-5 15,7-9-33-15,13 1-27 16,11-4-62-16,28-1-232 16,14 4 180-16</inkml:trace>
  <inkml:trace contextRef="#ctx0" brushRef="#br0" timeOffset="24236.57">14373 16398 1255 0,'16'-17'436'15,"3"7"-357"-15,2 21-42 0,0 13 7 16,-8 37 20-16,-2 20-10 16,-1 35-1-16,-5 16 0 15,6 25-7-15,4 13 6 16,11 11 12-16,11 2 3 15,5-1 24-15,3-6-1 16,4-14-16-16,-6-12-10 16,9-33-31-16,0-17-13 15,6-36-16-15,17-20-4 16,23-27 0-16,10-17 0 0,18-21 0 16,-5-9 1-16,5-15 2 15,0-6 0-15,-17-8 2 16,9 5 0-16,-28 0 2 15,-9 9 1-15,-6 8-2 16,-8-1 1-16,-11 13 3 16,-2 1 3-16,-11 4 11 15,-13-3 5-15,0-10 1 16,-6-10-3-16,-7-22-9 16,1-7-4-16,-1-18-6 15,0 0 0-15,-11-18 1 16,0-9 2-16,-21-27 4 15,-11-15-1-15,-19-26 0 16,-8-5-3-16,-16 10-4 16,3 12-1-16,3 51-4 15,1 22-6-15,8 44-39 0,-2 12-31 16,4 22-23-16,0 8 377 16,-16 9-221-16</inkml:trace>
  <inkml:trace contextRef="#ctx0" brushRef="#br0" timeOffset="24473.26">14694 17181 1026 0,'13'21'408'0,"-13"11"-224"15,14 18 12-15,2 21-42 16,5 14-7-16,-2 20-86 16,4 7-19-16,3 16-26 15,-3-4 9-15,16-8-34 16,-5-16-89-16,5-29 73 16</inkml:trace>
  <inkml:trace contextRef="#ctx0" brushRef="#br0" timeOffset="24998.74">15213 16732 1287 0,'2'-59'506'16,"21"72"-337"-16,-5 30-47 16,-8 60-3-16,1 27-32 15,-11 36-31-15,5 10-13 16,8-1-11-16,-4-7-3 15,13-26-37-15,-9-25-41 0,13-32-80 16,2-25-38-16,-2-51-83 16,4-14-17-1,-15-68-50-15,0-29-5 0,-5-44 108 16,-6-30 58-16,4-18 206 16,-3-8 88-16,0 17 102 15,10 21 30-15,4 54-53 16,2 38-28-16,4 67-28 15,-4 38-14-15,-10 61-20 16,0 26-17-16,-10 37-65 16,0 8-15-16,-2-3-9 15,-5-8-3-15,6-34-7 16,1-25-33-16,13-44-125 16,7-26-25-16,6-49-14 15,1-28 30-15,-6-39 119 16,3-18 20-16,-2-24 25 15,3-4 13-15,-1-7 18 16,-7 9 15-16,3 27 33 0,1 23 23 16,-2 45 45-16,2 25 4 15,-2 41-29-15,-6 24-30 16,-6 33-48-16,-3 15-31 16,-12 6-66-16,-3-5-64 15,5-15 60-15</inkml:trace>
  <inkml:trace contextRef="#ctx0" brushRef="#br0" timeOffset="25372.32">14741 16544 1312 0,'-9'27'518'0,"17"15"-371"16,12 2-44-16,18 5-15 15,10-6-31-15,14 1-9 16,17-4-2-16,36 0-19 16,10-3-6-16,7-17-7 15,-11-12-2-15,-10-11-2 16,0-18-1-16,-6-23 24 16,-7-12 13-16,-19-35 15 15,-11-7 6-15,-29-9-13 16,-13-4 3-16,-37-1 9 15,-21-3 2-15,-24-11-3 0,-17-4-17 16,-11 15-26-16,-6 17-9 16,2 46-16-16,5 30-4 15,12 34-38-15,1 21-20 16,1 17-43-16,3 3-21 16,9-2-45-16,11-6-354 15,16-6 375-15</inkml:trace>
  <inkml:trace contextRef="#ctx0" brushRef="#br0" timeOffset="25717.85">15142 16249 798 0,'-22'3'472'15,"-8"-6"-28"-15,12 3-221 16,1-13-36-16,5 3-38 15,8-4-11-15,6-14-24 16,4-3-19-16,12-22-23 16,5-7-12-16,13-12-20 15,5 2-2-15,2 13 11 16,0 7 3-16,-3 27 10 16,-1 4 6-16,-1 19-1 15,1 12 3-15,3 11 1 0,1 15-4 16,2 11-15-16,-3 6-10 15,-5 4-19-15,-4 2-6 16,-10-5-4-16,-8-1 2 16,-13-7-37-16,-10-7-24 15,-11-8-74-15,0-9-33 16,2 1 95-16</inkml:trace>
  <inkml:trace contextRef="#ctx0" brushRef="#br0" timeOffset="26404.18">15159 16409 746 0,'-41'-21'401'16,"-1"-2"-117"-16,-2-5-28 15,3 3 10-15,12 11-55 16,9 6-30-16,9 4-61 15,7 4-28-15,4-4-33 16,5 1-8-16,-5 2-6 16,4-1 2-16,30-11 1 15,43-15-6-15,-9 15-10 16,8 7-5-16,4 0-10 16,-1 4-3-16,-10 7-5 0,-12 1-1 15,-9 11-1-15,-10-5 1 16,-17-4 0-16,-3 6 3 15,-20-3 9-15,-11 7 4 16,-27 4 7-16,-9-2-2 16,-16-1-8-16,-17-3-6 15,-19-10-5-15,-3-6-2 0,2-3-5 16,18-7-2-16,35 5-5 16,13 6-3-16,15-2-2 15,3 0 1-15,14 1-11 16,1-11-9-16,6 4-22 15,11-2-17-15,-3-7-28 16,8 9-5-16,5 7-23 16,-9-6-3-16,-2 11 24 15,-9 3 13-15,-9 0 51 16,-4 9 22-16,-8 0 17 16,-5-3 4-16,-2-2 1 15,-2-3-2-15,-9-9 8 16,5 0 7-16,-12-15 14 15,3-5 12-15,7-5 23 16,-1-9 4-16,16 10 8 16,8 1-3-16,13 3-13 15,10 3-1-15,15-2-3 0,7-7-5 16,5-4-13 0,8 0-12-16,3-4-20 0,-1 7-4 15,16 3 7-15,-2-1-8 16,21 6-11-16,17-1 273 15,18 7-209-15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7" units="cm"/>
          <inkml:channel name="Y" type="integer" max="17402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2" units="1/cm"/>
          <inkml:channelProperty channel="Y" name="resolution" value="1000.1149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09T16:42:25.780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20922 15925 1233 0,'-42'6'498'16,"2"10"-327"-16,-2 27-15 15,6 17 21-15,-1 39-34 16,2 18-19-16,8 26-45 16,3 4-22-16,15-14-14 15,12-4-6-15,15-11-8 0,4-7-4 16,5-8-10-16,1-6-4 15,-1-27-1-15,6 0-21 16,3-27-76-16,11-9-77 16,1-17 95-16</inkml:trace>
  <inkml:trace contextRef="#ctx0" brushRef="#br0" timeOffset="302.86">21361 16006 918 0,'28'-22'500'0,"-9"7"-104"15,1 10-39-15,-3 9-78 16,-7 12-51-16,5 29-58 16,-1 15-27-16,-2 42-37 15,-2 20-19-15,-3 30-35 16,-7 7-12-16,-12-4-17 15,4-8-6-15,-9-22-7 16,1-11-2-16,10-18-2 16,-2-11-6-16,8-28-29 15,3-5-23-15,3-19-71 0,-6-15-42 16,2-14-122-16,0-14-59 16,-3-35 215-16</inkml:trace>
  <inkml:trace contextRef="#ctx0" brushRef="#br0" timeOffset="703.07">21979 16388 1028 0,'3'-8'459'0,"-6"4"-209"15,-1 4-27-15,3 0-23 16,0 0-22-16,-8 1-28 15,-18 21-10-15,-44 41-24 16,23-32-16-16,-12 10-17 16,0 8-10-16,-4 10-4 15,4 3 1-15,-4 2-4 16,-1-1 0-16,10-3-11 16,9 2-3-16,20-6-4 15,13-1-1-15,15-11 2 16,5-7-2-16,27-2-4 15,12-5-2-15,23-4 0 16,7-5-1-16,2-7-7 16,-1-2-4-16,-4-1-14 0,1-4-4 15,-2-3-4-15,-6-4 0 16,-2-10-4-16,-5-4-20 16,-15-16-63-16,2 0-36 15,-14-4 180-15,9 4-847 16,2 6 632-16</inkml:trace>
  <inkml:trace contextRef="#ctx0" brushRef="#br0" timeOffset="914.61">22192 17062 1417 0,'-12'9'626'0,"25"0"-242"15,9-4-92-15,12 2-62 16,8 3-36-16,-4 2-100 15,-1 1-43-15,4 0-36 16,3-3-4-16,0-5-3 16,7-6-8-16,8-13-52 15,-16-11-45-15,3-6-92 16,-10 6 108-16,-18 9 30 16</inkml:trace>
  <inkml:trace contextRef="#ctx0" brushRef="#br0" timeOffset="1062">22690 17098 1076 0,'-99'113'575'16,"57"-50"-139"-16,4 18-180 0,3 7-66 15,1 8-90-15,1-5-43 16,9-12-38-16,0-11-29 16,10-22-63-16,6-12-556 15,8-34 447-15</inkml:trace>
  <inkml:trace contextRef="#ctx0" brushRef="#br0" timeOffset="1427.68">22493 15839 1647 0,'30'-3'649'0,"17"8"-450"16,2 3-27-16,-1 7-59 16,-3 0-36-16,-20-7-43 15,3-1-13-15,-2-10-13 16,2-6-18-16,8-4-48 16,-6-8-17-16,3 0 37 15</inkml:trace>
  <inkml:trace contextRef="#ctx0" brushRef="#br0" timeOffset="1607.55">22746 15566 1385 0,'-29'49'592'16,"4"18"-304"-16,-7 14-56 15,-2 18-73-15,-5 2-45 16,14-6-75-16,11-6-10 0,15-20-48 15,16-7 3-15,9-11 8 16</inkml:trace>
  <inkml:trace contextRef="#ctx0" brushRef="#br0" timeOffset="1951.49">23207 15345 1509 0,'11'-9'603'0,"3"20"-413"16,-6 6 3-16,9 17-34 16,1 7-34-16,17 8-23 15,7 10-8-15,2 10-5 16,8 9-4-16,3 20-9 0,5 9 7 15,9 18-13-15,4 5-11 16,-6 10-8-16,-15 1-14 16,-25 2-12-16,-13-10 2 15,-25-14-7-15,-9-3-4 16,-36-19-4-16,-16 0-7 16,-23-22-43-16,-3-17-29 15,15-34-74-15,-12-22-8 16,11-28 91-16</inkml:trace>
  <inkml:trace contextRef="#ctx0" brushRef="#br0" timeOffset="2767.81">18917 16036 991 0,'-6'11'473'0,"7"4"-168"16,2 4-36-16,7 31-64 0,-1 15-42 16,2 39-55-16,2 18-23 15,2 21-27-15,0 4-11 16,-5-3-22-16,-2-5-5 15,-8-12-3-15,0-17 1 16,0-18-10-16,0-13-33 16,3-22-71-16,3-1-22 15,3-20 58-15</inkml:trace>
  <inkml:trace contextRef="#ctx0" brushRef="#br0" timeOffset="3199.09">19697 16204 1175 0,'-24'6'514'0,"-4"10"-272"15,-2 7-33-15,-9 13-48 16,-3 13-33-16,-8 15-11 16,-7 4-17-16,0 14-26 0,-9-4 1 15,-7-1-4-15,4-5-1 16,4-11 4-16,9-5 2 16,22-8-8-16,9-1-5 15,16-12 0-15,12 2-6 16,18-10-8-16,14-1-1 15,25-6 2-15,1-7 2 16,15-5-9-16,-3-4-7 0,-8 1-18 16,3-1-5-16,-12-2-5 15,1-2-1-15,-3 2 1 16,-6-4-5-16,-1 0-33 16,-2-3-26-16,-8-3-51 15,-5 0 152-15,-7 0-49 16</inkml:trace>
  <inkml:trace contextRef="#ctx0" brushRef="#br0" timeOffset="3909.1">19963 17245 1263 0,'-7'-14'516'0,"8"10"-304"16,1 4-58-16,4 9-10 15,10 4-22-15,14-2-20 16,8-5-19-16,13-10-30 0,1-7-12 16,4-8-21-16,2 2 5 15,-9 0-33-15,-2 2-64 16,-10 2 52-16</inkml:trace>
  <inkml:trace contextRef="#ctx0" brushRef="#br0" timeOffset="4070.55">20282 17105 1031 0,'-25'58'549'16,"-5"11"-129"-16,6 25-175 15,0 12-66-15,7 2-75 16,4 0-39-16,8-18-30 16,2-8-23-16,8-26-31 15,6-10 28-15,-1-40-22 16</inkml:trace>
  <inkml:trace contextRef="#ctx0" brushRef="#br0" timeOffset="4584.3">19995 15815 1124 0,'-53'-33'596'16,"63"36"-196"-16,12 7-105 15,11 5-35-15,7 3-95 16,3 1-34-16,10-1-67 16,0-2-32-16,10 2-12 15,3-8-8-15,-10-6-45 0,-5-8 44 16,1-4-23-16</inkml:trace>
  <inkml:trace contextRef="#ctx0" brushRef="#br0" timeOffset="11293.44">16464 12944 670 0,'-17'1'313'0,"-4"-4"-131"16,6 2-9-16,2 1-26 16,10 0-23-16,6 1-28 15,-1 1-10-15,-2-2-7 16,0 0-8-16,11 0-12 15,16 4-13-15,37 4-27 16,-26-6-7-16,9 1-7 16,0-5-2-16,2-4 0 15,-2-1-1-15,-3 0 1 16,2 0 0-16,-6-1 1 16,-4 2 0-16,-12 1 1 15,-13-2 1-15,-14 8 4 16,-3 5 3-16,-18 0 0 15,-5 6 0-15,-11-2-6 0,-8 1 7 16,1 0 8-16,1 1 2 16,2 0 13-16,5 0-4 15,-3-2-2-15,4 6-1 16,8-5-12-16,0 1-6 16,17 0-6-16,2-3 4 15,7-8 5-15,12-1 4 16,12-10 4-16,12-5-2 0,20 0-1 15,1-5 0-15,10 5-5 16,1-1-2-16,-11 7-3 16,-9 1-1-16,-11 5 0 15,-12 3 8-15,-17 2-22 16,-4 3-11-16,-21 12 11 16</inkml:trace>
  <inkml:trace contextRef="#ctx0" brushRef="#br0" timeOffset="18005.86">22348 17015 438 0,'-8'-9'297'0,"3"5"-16"16,5 11-71-16,1 5-23 15,3 9-26-15,-1 2-10 16,2 4-2-16,3-4-5 16,5-3-13-16,5-3-4 0,10-11-12 15,11-2-12-15,18-8-26 16,11-5-16-16,5-5-32 16,0-2-11-16,-12 3-11 15,-9 1-2-15,-7 4 0 16,-13 1-5-16,-8 1-20 15,-6-2-22-15,-8 1-65 16,1-1-32-16,-6-1-96 16,-1 0-84-16,-2 3 208 15</inkml:trace>
  <inkml:trace contextRef="#ctx0" brushRef="#br0" timeOffset="18470.12">22609 17184 470 0,'0'0'358'15,"14"3"31"-15,-13-3-106 16,1 0-17-16,4 13-56 15,-1 14-32-15,-2 49-65 16,-11-29-32-16,-11 7-38 16,-5 4-11-16,1-2-12 15,-2 4-5-15,11-4-7 16,-5-9-2-16,6-4 0 16,3-7 0-16,2-6-6 15,3-2-17-15,2-13-54 16,3 2-45-16,3-10-117 15,2-3-70-15,4-10 189 0</inkml:trace>
  <inkml:trace contextRef="#ctx0" brushRef="#br0" timeOffset="19070.04">22404 17106 684 0,'-4'-8'375'16,"2"3"-67"-16,2 4-55 16,1 1-74-16,-1 0-33 15,0 0-54-15,0 0-13 16,26 3-11-16,40 5-8 0,-11-9-13 15,5-4-8-15,7-3-21 16,4 4-9-16,-13 0-3 16,-1 4-2-16,-10-2-1 15,-8-2-1-15,-8-2-12 16,-7 1-13-16,-7 1-45 16,-7 2-41-16,-8 0-117 15,-1 0-341-15,-8 2 384 16</inkml:trace>
  <inkml:trace contextRef="#ctx0" brushRef="#br0" timeOffset="19339.81">22750 17030 370 0,'-12'22'262'0,"9"1"-5"0,-1-4-59 15,2 1-101-15,-1-5-46 16,-5 0-41-16,8 0-4 16,-10 4-7-16,-1 1-8 15,6 9-16-15,1 2-2 16,-1 5 3-16,-1-1 7 16,-2-1 14-16,5 3 4 15,4 0 4-15,-1-1 1 0,0-2-2 16,-14-2-51-16,1 2 35 15</inkml:trace>
  <inkml:trace contextRef="#ctx0" brushRef="#br0" timeOffset="19702.75">22598 17326 682 0,'24'3'345'16,"-11"11"-100"-16,-1 6-86 15,-7 76 16-15,-13-24-112 16,3 7-15-16,-7-3-22 16,4-6-4-16,7-16-128 15,1-11-276-15,5-15 258 16</inkml:trace>
  <inkml:trace contextRef="#ctx0" brushRef="#br0" timeOffset="19994.9">22418 17060 748 0,'14'16'332'16,"13"1"-160"-16,4-3-41 15,10-6-54-15,2-1-25 16,6-1 15-16,-7 1-48 16</inkml:trace>
  <inkml:trace contextRef="#ctx0" brushRef="#br0" timeOffset="20717.49">20034 17249 504 0,'-10'-10'273'0,"3"3"-40"16,2-2-16-16,7 4-26 15,0 0-20-15,5 5-40 0,-1 6-19 16,-1 6-25-16,5 2-6 16,0 3-16-16,7-2-10 15,8-2-25-15,9-3-10 16,12-3-10-16,7-7-2 16,9-10-2-16,2-3-11 15,-11-2-36-15,-12 2-34 16,-14 1-101-16,-6 3-76 15,-5 0 156-15</inkml:trace>
  <inkml:trace contextRef="#ctx0" brushRef="#br0" timeOffset="20966.12">20349 17101 774 0,'-8'22'343'0,"2"13"-151"16,-1 9-49-16,1 18-16 16,-1 11-17-16,-6 9-30 15,2 6-19-15,-1-3-36 16,3-4-5-16,5-16-6 16,-2-9-3-16,6-14-2 15,0-10-11-15,2-8-49 16,-3-10-32-16,-3-6-118 15,3-7 125-15</inkml:trace>
  <inkml:trace contextRef="#ctx0" brushRef="#br0" timeOffset="21300.64">20120 17321 358 0,'0'64'160'0,"17"-64"-138"16,3-1-15-16</inkml:trace>
  <inkml:trace contextRef="#ctx0" brushRef="#br0" timeOffset="42806.27">20274 17341 680 0,'2'-16'362'15,"3"-1"-86"-15,0 1-52 16,-4 7-57-16,1 5-24 15,-2 8-20-15,2 7-3 0,-1 6-11 16,3 5-5-16,-4 10-14 16,2 10-10-16,-2 15-23 15,0 11-11-15,5 16-23 16,-4 2-7-16,-1 4-8 16,2-14-2-16,-1-14-2 15,1-6 0-15,9-25-2 16,-6-11-1-16,0-19-1 15,0-10 0-15,-3-24 0 16,3-10 0-16,2-21 0 16,0-17 1-16,-1-12 0 15,-5-9 0-15,-2 0 0 16,-1 11 0-16,2 25-2 16,5 17 1-16,6 32 19 15,-8 8 11-15,-6 13 12 16,0 13 3-16,-12 13-11 0,-4-5-5 15,14 30-5-15,3-2-3 16,0 8-7-16,7 12-5 16,-2-19-4-16,-3-7 1 15,0-17-26-15,4-9-25 16,-7-18-95-16,2-4-59 16,-2-16 307-16,-7-9-135 15</inkml:trace>
  <inkml:trace contextRef="#ctx0" brushRef="#br0" timeOffset="43318.44">20036 17308 695 0,'-20'16'384'0,"6"-15"-49"15,1-5-50-15,5-3-45 16,0 0-36-16,7 11-73 15,1 1-19-15,0 1-40 16,0-6-9-16,0 0-3 16,10 3-4-16,24 1-9 15,56-7 2-15,-22-22-3 16,7-3-3-16,6-5-7 16,-6 1-7-16,-17 9-9 15,-13 3-6-15,-19 8-4 16,-3 5 0-16,-9 3-2 0,-4 3 1 15,-12 1 0-15,-3 0 2 16,-11 0-21-16,-4-1-17 16,-20-4-40-16,0 2-25 15,-28-9-31-15,-6-1 7 16,0 4 31-16,-5 3 11 16,23 11 41-16,7 5 7 0,12 10-1 15,7 2 10-15,16 1 15 16,5 0 15-16,8-9 32 15,8-1 18-15,12-7 16 16,5 4 2-16,19-4-11 16,2-5-14-16,7 2-21 15,4-4-12-15,-3-2-3 16,3 2-22-16,-15-6-59 16,-7-1-34-16,-4-3-130 15,-11-5 139-15</inkml:trace>
  <inkml:trace contextRef="#ctx0" brushRef="#br0" timeOffset="43514.61">20320 17415 997 0,'-7'44'503'0,"5"11"-181"16,-9 17-130-16,-3 11-34 15,-4 12-75-15,-3-6-26 16,7-8-27-16,6-10 1 16,5-24-51-16,0-12 456 15,2-12-331-15</inkml:trace>
  <inkml:trace contextRef="#ctx0" brushRef="#br0" timeOffset="44348.73">22383 17202 687 0,'-54'19'296'0,"52"-32"-159"15,4 0 14-15,4 1 30 16,3 7 21-16,2 2 0 16,8 2-21-16,9 2-16 0,15 0-33 15,10-1-22-15,15-2-44 16,10-5-24-16,-9-7-27 16,-2 1-4-16,-14 0-20 15,-15-2-24-15,-4 1-77 16,-10-3-53-16,-7-4-11 15,-4-4 87-15</inkml:trace>
  <inkml:trace contextRef="#ctx0" brushRef="#br0" timeOffset="45036.95">22780 17041 1069 0,'-17'32'458'0,"2"3"-228"15,13 6-40-15,-2 11-34 16,-3 7-23-16,-3 10-49 16,-1 6-17-16,-7 14-34 0,2 5-8 15,-16 1-2-15,2-1-1 16,6-19-2-16,0-12-3 16,21-20-10-16,-3-18-3 15,3-16-4-15,4-6 0 16,4-13-1-16,6-4 1 15,3-24 1-15,-2-15 0 16,2-19 0-16,-5-14 0 16,-2-10-1-16,11 1 1 0,-1 3-1 15,0 10 0-15,1 22-1 16,-7 9-1-16,-5 20 16 16,2 9 12-16,-10 17 28 15,-8 5 13-15,4 11-7 16,-5 9-8-16,9 13-18 15,-1 10-7-15,-11 9-5 16,5 13-4-16,-3 7-5 16,-8-2-4-16,4-1-3 15,-7-12-1-15,-1-10-1 16,7-5 0-16,2-11-1 16,2-6 0-16,5-12-2 15,3-8 0-15,0-15-1 16,1-10-2-16,4-12 1 15,4-11-1-15,4-13 1 0,2-4 0 16,2-3 1-16,2 3 0 16,9 17 1-16,-8 7-1 15,2 15 1-15,-6 7 1 16,-5 6 6-16,6 13 4 16,-11 4 4-16,0 5 0 15,-11 15-4-15,-7-8-5 16,5 25-3-16,-5 4-1 15,7 9-1-15,2 5-1 16,2-12 11-16,6-5-24 0,1-17-51 16,7-4-36-16,3-9-106 15,2-8-25-15,10-2 549 16,-12-11-289-16</inkml:trace>
  <inkml:trace contextRef="#ctx0" brushRef="#br0" timeOffset="50540.12">20075 17305 327 0,'-5'2'235'0,"2"-2"26"16,-1-2-47-16,-2 0-61 15,2-1-16-15,-4-2-30 16,-3-2-15-16,-2 1-25 16,-31-14-5-16,32 23-2 15,6 6 4-15,-1 0 13 16,2 4 5-16,2-4 6 16,1-5-4-16,7-1-5 0,2-3-2 15,-7-1 4-15,0-1 5 16,9 0-12-16,12-6-10 15,39-13-29-15,-29 14-14 16,-1 9-13-16,0-2-2 16,2 1-1-16,5-1-10 15,7-9-43-15,3-5-41 16,12-15 448-16,2-2-297 16</inkml:trace>
  <inkml:trace contextRef="#ctx0" brushRef="#br0" timeOffset="72987.08">16873 16401 844 0,'0'-32'443'0,"-4"2"-144"0,-12 3-48 15,-5 5-18-15,1 23-50 16,-2 17-21-16,6 40-46 15,-1 15-17-15,3 28-20 16,5 10-12-16,5 10-17 16,8 11-9-16,8 5-11 15,-2 1-3-15,6 2-10 16,-5-10-3-16,-3-11-3 16,-1-6-2-16,-5-20-2 15,2-13 1-15,2-17-15 16,-1-10-23-16,4-19-83 15,-1-10-63-15,13-23-137 16,-3-19 100-16,17-25 112 16</inkml:trace>
  <inkml:trace contextRef="#ctx0" brushRef="#br0" timeOffset="73522.24">17640 16609 785 0,'12'-17'415'16,"-3"0"-121"-16,-5 0-72 15,-4 4-19-15,-2 6-46 16,0 4-15-16,-6 6-41 15,-4 6-12-15,-13 9-22 16,-8 4-9-16,-22 17-7 16,-10 4-3-16,-8 17 2 15,-4 4-3-15,5 0-10 16,4-2 0-16,0 0-6 16,5 2-3-16,-3-4-6 15,1 5-8-15,8-5 2 16,7-8 3-16,14-3 13 15,11-7 6-15,13-13 1 16,8 1-3-16,20-4-9 16,9 1-2-16,24 1 6 0,15 3 3 15,5-9 8-15,3-4 4 16,-3-10 2-16,-4-7 2 16,4-2-8-16,3-7-7 15,5 4-14-15,4 2-7 16,-15-5-6-16,-3 10-1 15,-11-1-2-15,-13 2 4 0,4 4-25 16,-1-3-30-16,-6-1-97 16,5 2-48-16,6 8 353 15,2 0-171-15</inkml:trace>
  <inkml:trace contextRef="#ctx0" brushRef="#br0" timeOffset="74022.14">18092 17344 934 0,'22'7'516'16,"-3"-7"-136"-16,-1-1-121 16,0 2-42-16,9 3-68 15,3 2-32-15,4-4-38 16,0-6-17-16,-1-3-38 15,1 1-10-15,-6-6-3 16,4-1-6-16,-5-3-42 16,-2-3-34-16,-7-3-87 15,-2 5 491-15,-7-6-276 16</inkml:trace>
  <inkml:trace contextRef="#ctx0" brushRef="#br0" timeOffset="74246.09">18435 17205 1013 0,'-44'87'543'0,"36"-36"-143"16,0 18-164-16,-2 7-43 15,-2 9-77-15,-1 1-30 16,2-10-42-16,4-4-18 0,1-20-9 15,6-11-16-15,4-13-63 16,0-18 35-16,12-21-3 16</inkml:trace>
  <inkml:trace contextRef="#ctx0" brushRef="#br0" timeOffset="75309.85">18994 15414 542 0,'-21'4'327'15,"0"2"-38"-15,2 14-102 16,-5 5-3-16,1 11-26 15,-7 7-13-15,3 11-23 16,1 6-14-16,-6 13-28 16,13 11-12-16,-9 13-14 15,10 14-3-15,19 16-9 16,-4 1-3-16,18 9 7 16,1-2-1-16,-8-12 17 0,10-3 5 15,0-3 7-15,-1-7 6 16,8 7 3-16,-7 3 2 15,-7-5-13-15,-1 9-8 16,-1-6-26-16,0-1-9 16,3-7-13-16,1-16-4 15,4-17-6-15,2-13-3 0,8-16-8 16,6-8-32-16,12-19-92 16,4-7-44-16,29-10 94 15</inkml:trace>
  <inkml:trace contextRef="#ctx0" brushRef="#br0" timeOffset="76277.67">23727 15185 799 0,'-5'-25'371'0,"1"9"-168"16,7 7-36-16,3-1 3 16,2 7-8-16,9 6 10 15,3 4 12-15,7 17-43 16,4 12-23-16,4 15-39 16,-6 5-20-16,9 15-29 15,4 7-5-15,3 14 8 16,5 2 3-16,1 0 4 15,-1-4 0-15,6-7 1 16,-1 5 0-16,-3 4 2 0,-3-4-3 16,-21-1-13-16,-2-1-3 15,-15-4 5-15,-3 9 8 16,-16 10 12-16,-8-1 3 16,-10 3-5-16,-14-3-7 15,-5 5-13-15,-6 8-6 16,-5 4-7-16,6 6-4 15,1-8-3-15,6-8-2 0,8-16-6 16,4-14-17-16,14-19-36 16,1-11-31-16,2-30 0 15,5-8 280-15,9-33-153 16</inkml:trace>
  <inkml:trace contextRef="#ctx0" brushRef="#br0" timeOffset="77617.5">15575 17580 1246 0,'46'-23'543'16,"10"-7"-304"-16,17-3-90 16,1 1-24-16,-6 4-70 15,-6 9-24-15,-15 6-19 16,-2 5 0-16,-8 4 4 15,-4-9-26-15,-9 5-87 16,-6-5 250-16,-9-2-149 16</inkml:trace>
  <inkml:trace contextRef="#ctx0" brushRef="#br0" timeOffset="77762.25">15970 17732 996 0,'-1'36'481'16,"19"-12"-165"-16,16-5-29 15,5-19-111-15,4-9-29 16,7-8-72-16,-5-5 9 16,-4-2-75-16,-2 2 4 15</inkml:trace>
  <inkml:trace contextRef="#ctx0" brushRef="#br0" timeOffset="78439.14">14057 16742 928 0,'-11'-8'453'16,"-16"2"-171"-16,-10 25-132 16,-1 14-31-16,-7 30-12 15,-2 20 0-15,10 34 4 16,7 15-14-16,23 36-50 15,11 5-22-15,22 7-23 16,11 4-2-16,27-12-2 16,14-4 1-16,16-20 1 15,4-21-1-15,-1-33-2 16,-9-23 1-16,6-31 16 16,13-15 10-16,6-29 27 15,2-17 9-15,-9-30 5 16,-7-11 6-16,1-31 0 15,3-5 1-15,-16-22 0 16,-11-3-3-16,-33-16-8 0,-9-4-8 16,-15-6-14-16,-6 2-11 15,-7 13-16-15,-10 9-1 16,-5 20-16-16,-6 6-21 16,-4 17-56-16,-9 4-18 15,-13 4 55-15</inkml:trace>
  <inkml:trace contextRef="#ctx0" brushRef="#br0" timeOffset="78694.62">14239 17052 1095 0,'0'2'494'0,"5"33"-218"16,2 13-15-16,8 36-122 15,-5 11-27-15,-4 30-75 16,-2 7-17-16,4 10-10 16,5 4 0-16,5-19 18 15,9-4-25-15,0-31 3 16</inkml:trace>
  <inkml:trace contextRef="#ctx0" brushRef="#br0" timeOffset="78901.97">14532 17099 1209 0,'2'-9'518'0,"-2"22"-289"16,-8 59-95-16,-4 19-43 15,-6 49-35-15,0 17-21 0,1 10-13 16,4 0-6-16,9-25 11 16,5-19-37-16,12-52-165 15,5-21-62-15,6-49 115 16</inkml:trace>
  <inkml:trace contextRef="#ctx0" brushRef="#br0" timeOffset="79077.09">14905 17205 746 0,'4'-37'465'0,"1"36"-37"16,-3 26-99-16,-2 49-177 15,-3 24-57-15,-5 31-77 16,0 18-10-16,0 6-1 16,3-11-2-16,5-25 17 15,11-26-33-15,11-45-136 16,7-22 112-16</inkml:trace>
  <inkml:trace contextRef="#ctx0" brushRef="#br0" timeOffset="79241.05">15236 17291 990 0,'21'31'550'16,"-17"32"-131"-16,-1 14-108 15,-3 21-164-15,-11 2-62 0,-8 2-60 16,-1-1-8-16,2-24 0 15,7-6-11-15,4-28 91 16,-1-11-71-16</inkml:trace>
  <inkml:trace contextRef="#ctx0" brushRef="#br0" timeOffset="79764.96">14233 16935 817 0,'-29'-32'409'16,"-6"5"-148"-16,20 21-57 15,-6 3-32-15,6 15-42 0,15 12-21 16,0 3-10-16,13 7 5 15,21 8-17-15,1 2-11 16,18 7-30-16,0 1-14 16,22 17-15-16,19 4-7 15,22-8-7-15,8-2 0 16,-9-32 0-16,-13-18 0 16,-21-18 1-16,-4-16-2 0,-9-8 26 15,-12-9 28-15,-17-16 39 16,-5-6 14-16,-18-20-12 15,-1 2-21-15,-15-5-26 16,-5-3-8-16,-22-11-9 16,-15-7-3-16,-11-23-10 15,-2 2-4-15,3 8-7 16,5 10-1-16,1 42-1 16,-2 10 2-16,-9 36 0 15,-15 15-1-15,-30 27-4 16,-13 20-4-16,-4 16 0 15,6 10-2-15,31 5-13 16,20-6-22-16,11-3-55 16,22-8-31-16,16-8 168 15,5-10-63-15</inkml:trace>
  <inkml:trace contextRef="#ctx0" brushRef="#br0" timeOffset="80338.34">14454 16860 810 0,'-4'-2'436'15,"2"5"-117"-15,-2 6-119 16,-2-6-23-16,3 8-35 16,0-8-10-16,3-4-20 15,0-2-17-15,0 2-22 16,0-1-7-16,12-20-9 15,35-43-1-15,-11 14-6 16,3 4-6-16,12-1-17 16,-3-1-8-16,-2 7 5 15,0 5 5-15,-14 3 15 0,-1 7 6 16,-7 11-3-16,-3 10-2 16,3 15-3-16,-5 5-1 15,3 15-2-15,0 2-2 16,-9 6-7-16,1 6-4 15,-6 0-6-15,-3 0-2 16,-5-3-11-16,-1 1-2 16,0-11-3-16,-3-9 2 15,0-7-13-15,-1-4-29 0,-3-1-67 16,-2 2-67-16,-3-11-67 16,-3-1 1-16,-1-9-2 15,1-3 31-15,3 0 74 16,-5-4 0-16,9 8 101 15</inkml:trace>
  <inkml:trace contextRef="#ctx0" brushRef="#br0" timeOffset="85464.43">18655 17223 733 0,'17'-6'393'0,"-19"-11"-72"15,-4 0-79-15,-11 5-86 16,-3 6-1-16,-12 8-21 16,0 12 1-16,-10 16-16 0,2 13-15 15,1 11-26-15,-3 3-13 16,0 12-19-16,3-1-4 15,10 9 0-15,-2-3-1 16,23-8 0-16,-6-3-4 16,11-9-12-16,16-5-5 15,4-8-12-15,17-10-4 16,12-10 0-16,2-5 2 16,11-16 2-16,6-4 3 0,-10-20-1 15,6 3-1-15,-9-3-1 16,-16-3 2-16,-4 9 1 15,-14-1 0-15,-14 3 4 16,-5 2 3-16,-1 9 4 16,-2 3-1-16,-9 2 0 15,7 9-3-15,-22-2-3 16,-8 3 1-16,-10-1-2 16,-6 3-1-16,3-5-3 15,-2 2-2-15,7-8-2 16,-2-2-1-16,4-6 0 15,6-6-1-15,6-1-1 16,8-3-2-16,6-7-1 16,4-2-2-16,19-7-1 15,1-9-1-15,7-9 2 16,7 0 0-16,-1-5 1 16,3 1 1-16,6 4 0 0,-4-2 1 15,1 1 0-15,-2 1 0 16,-2 4 0-16,1 5-1 15,-5 10 0-15,3 7 1 16,-6 11 0-16,-8 3 0 16,-4 13 1-16,-7 5 1 15,-12 10 0-15,-2 7 0 16,-8 10-1-16,-5 5 0 0,-3 5 0 16,-1 3 0-16,-2 7 0 15,2-8 1-15,3 7-2 16,10 4-1-16,-3 2 0 15,15 4-1-15,1 1 0 16,-3-8 0-16,19-10 0 16,-2-6 0-16,19-11 1 15,4-4 1-15,4-7 2 16,5-7-1-16,7-10-1 16,1-2 1-16,8-19-1 15,6 0 1-15,-7-10 1 16,6-3 0-16,-21 3 1 15,-7-3 0-15,-10 10 0 16,-8 0 0-16,-4 12 1 16,-1 2 1-16,-7 6 1 15,-5 3 0-15,-2 1 2 16,4-1 0-16,1 0-1 0,-8 3 0 16,-11 5-1-16,-38 19 0 15,13-14 0-15,0-1 0 16,-12 1-2-16,3-1-1 15,3-2-3-15,6 0 1 16,4-7-2-16,5-3 1 16,4-9-1-16,6-7 0 15,11-5 0-15,-2-6-1 0,15-13 0 16,4-5-2-16,6-9 1 16,7-9 0-16,0-3-1 15,3 4 2-15,3 4-1 16,3 7 1-16,5 8 0 15,-3 4 1-15,-2 6 0 16,0 7 0-16,-7 9 0 16,-2 1 0-16,-6 9 2 15,-4 0-1-15,-9 7 2 16,-4 4 0-16,-14 4-1 16,-5 9-1-16,-6 10-1 15,1 7 0-15,0 16-2 16,0-7 1-16,10 11-1 15,-3 0 0-15,5 3 0 16,12 8-1-16,-3 0 1 0,13 1 0 16,6-5 0-16,4-5-1 15,20-7 2-15,-4-2 1 16,14-19 0-16,-1 0 1 16,4-21 1-16,3-3-1 15,9-4 1-15,-2-13-1 16,-9-4 1-16,-1-9 1 15,-11 0-1-15,-1-3 1 16,-5 4 0-16,-11 2-1 16,-8 2 1-16,-9 3 0 15,0 7 1-15,2 3 1 0,-4 7-2 16,2 5 1-16,-1-4-3 16,0 0 0-16,-8 20 1 15,-29 40 0-15,14-29 0 16,-4-1 0-16,-10-1 0 15,1 1 2-15,-11-15 1 16,1 3 0-16,-4-16 1 16,-1-6 1-16,8-5-3 15,0-13 0-15,15 1-4 16,0-5-3-16,11 1 0 16,8 1 15-16,6-7-34 15,13-4-26-15,9-13-14 16,3-12 170-16,9-8-88 15</inkml:trace>
  <inkml:trace contextRef="#ctx0" brushRef="#br0" timeOffset="85903.07">17907 15952 1205 0,'-18'-11'535'0,"13"-9"-256"16,2-3-28-16,11 0-36 15,7-4-31-15,17-4-49 16,13 2-32-16,19 4-45 15,0 1-16-15,-3 5-14 16,-5 6-10-16,-9 5 4 0,-4-10-16 16,3 13-42-16,0-8-41 15,-10-12 65-15,1 7-17 16</inkml:trace>
  <inkml:trace contextRef="#ctx0" brushRef="#br0" timeOffset="86119.94">18230 15347 1228 0,'-32'11'557'15,"2"14"-269"-15,10 14-72 16,-10 6-30-16,-4 10-55 16,7 6-31-16,2 1-48 15,10 8-16-15,16 13-19 16,4 2-10-16,9 4 13 15,7-10-12-15,11-7 11 16,3-7-576-16,14-11 412 16</inkml:trace>
  <inkml:trace contextRef="#ctx0" brushRef="#br0" timeOffset="86930.71">18700 17174 926 0,'-16'-3'437'0,"-19"0"-157"16,-8 0-63-16,-7 3-59 15,-7 7-12-15,3 12-29 16,5 11-16-16,11 15-17 16,3 2-1-16,14 14-1 0,-1-12-5 15,4-4-25-15,5 2-13 16,11-9-21-16,-2 8-8 15,15-5-4-15,6 0-1 16,-2-11 1-16,15 1-1 16,6-5 0-16,0-4 0 15,4-1-1-15,3-5 1 16,2-6-1-16,-1 1 0 16,-3-9 0-16,-8-2 0 0,-5 0 2 15,-7 0 2-15,-4 3 1 16,-4 3 1-16,-6 6-1 15,-7 2 1-15,-5-5 2 16,1 8 1-16,-5-5 2 16,-5 3-1-16,-16-4 0 15,-8-2-2-15,-18 2-1 16,3-5-1-16,-5 1-1 16,0-7 0-16,-2-17 2 15,10-7 3-15,20-9 1 16,5-7-2-16,12-5-2 15,11-1-3-15,10-7-3 16,6-3 1-16,17 1-3 16,-1-5-2-16,5 3 0 15,4-1 11-15,7 2-28 16,7 3-23-16,10-3 275 0,14 2-918 16,16 11 577-16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7" units="cm"/>
          <inkml:channel name="Y" type="integer" max="17402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2" units="1/cm"/>
          <inkml:channelProperty channel="Y" name="resolution" value="1000.1149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09T16:44:53.435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17572 7571 777 0,'13'6'354'0,"-2"1"-179"16,0 5-28-16,-2-2-48 15,2 3-17-15,3-5-7 16,11-4 4-16,13-15 0 16,10-8 3-16,21-11 6 15,16-8-5-15,28-2-27 16,18-3-11-16,20-11-24 15,14-1-14-15,7-3 8 16,-2-2 6-16,10 9 9 16,-20-3 5-16,-9 14 1 15,-11 2 0-15,-40 12-1 0,-13 8-2 16,-49 6 1-16,-18 6 3 16,-52 7 1-16,-30 0 1 15,-42 18-10-15,-33 3-8 16,-39 18-8-16,-5 12-4 15,-19 11-4-15,6 7-1 16,17 8-2-16,-5-5 0 16,14-4-2-16,13-10 0 15,38-16-1-15,31-6 1 0,43-28-3 16,30-7-3-16,30-20-5 16,19-17-2-16,52-11 0 15,20-12 3-15,36-18 5 16,19 6 2-16,19-7 3 15,-9 4 0-15,-6 13 2 16,-23-4 2-16,-37 12 6 16,-22 7 4-16,-48 15 7 15,-20 17 3-15,-54 24-3 16,-27 18-5-16,-47 12-8 16,-27 13-5-16,-44 15-2 15,-7 0 1-15,-7 22 0 16,12 7 0-16,41-20 0 15,23-5-2-15,54-32-1 16,28-23-5-16,55-17-5 16,26-17 4-16,58-31 13 15,28-15 11-15,55-22 13 0,22-2-1 16,18 10-10-16,-5 5-6 16,-36 27-5-16,-29 20 0 15,-81 24 11-15,-41 19 10 16,-79 25 7-16,-41 7 1 15,-37 24-12-15,-12 9-10 16,-20 1-28-16,6 3-23 16,13-14-60-16,13-3-43 0,32-12-63 15,15-5-387-15,21-13 416 16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7" units="cm"/>
          <inkml:channel name="Y" type="integer" max="17402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2" units="1/cm"/>
          <inkml:channelProperty channel="Y" name="resolution" value="1000.1149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09T16:45:42.621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17275 7481 375 0,'-3'17'246'0,"11"-21"20"16,12-7-34-16,19-2-22 16,12-10-22-16,23-3-39 15,8-2-15-15,12-3-29 16,4-5-14-16,14-5-23 16,13 2-8-16,12-4-22 15,0-4-11-15,5 3-17 16,-2-4 0-16,-1 15 4 15,-1 2 3-15,-18 5 1 0,-9 9-1 16,-16-4-4-16,-15 5-4 16,-25 8 9-16,-17 2 3 15,-28 6 10-15,-13 1 6 16,-30 6-7-16,-14-1-2 16,-32 7-12-16,-10 4-4 15,-15-4-6-15,1 8-2 16,-13-8-2-16,2 2-2 0,-4 3-12 15,-5-1-5-15,12 9-3 16,-3-3 1-16,0 6 12 16,3 0 3-16,21 1 4 15,14-2 1-15,30-7 1 16,8-4 0-16,25-9 7 16,9-3 3-16,22-5 11 15,23-1 6-15,23-10 8 16,19-4 3-16,33-10-4 15,14-1-7-15,11-5-13 16,0-2-6-16,-7 2-2 16,-13 2 5-16,-21 2 8 15,-18 5 1-15,-37 5 3 16,-17 2-1-16,-28 18-1 16,-22-4-2-16,-28 11-4 15,-15 6-14-15,-30-3-40 0,2 14-24 16,-11 8-54-16,10 10 67 15</inkml:trace>
  <inkml:trace contextRef="#ctx0" brushRef="#br0" timeOffset="38693.16">16540 15509 944 0,'-4'40'417'15,"6"14"-156"-15,2 2-110 16,-1 18-66-16,2 5 3 0,-4 5-16 16,3 11-1-16,3 3 11 15,-10 4 1-15,3 15-20 16,-1 4-12-16,2 1-24 15,4-4-8-15,-2-19-7 16,-2-9-3-16,-11-21-3 16,6-5-11-16,3-20-61 15,1-7-51-15,13-19-181 16,0-11 186-16</inkml:trace>
  <inkml:trace contextRef="#ctx0" brushRef="#br0" timeOffset="39163.81">17407 16012 706 0,'20'-13'371'0,"-8"1"-122"15,-8 9-47-15,-5 3 0 16,-18 5-44-16,0 5-18 16,-15 2-30-16,-5 7-11 15,-9 0-18-15,-6 2-3 16,2 9-12-16,-4 2-8 0,9 12-15 16,-5 3-10-1,-14 7-17-15,-1 3-4 0,-7-1 15 16,9 4 9-16,16-6 30 15,12-11 13-15,17-8-7 16,8-3-4-16,16 1-13 16,8 2-6-16,9 2 1 15,4-5 4-15,18 0-1 16,3-9-4-16,21-1-10 16,3-2-11-16,-14-2-13 15,-3 3-5-15,-18-2-5 16,-4 4 0-16,-2-3-10 15,-1 4-25-15,-3-1-74 16,2 1-40-16,3-6-98 16,-2-5-51-16,2-9 192 15</inkml:trace>
  <inkml:trace contextRef="#ctx0" brushRef="#br0" timeOffset="39532.19">17843 16539 711 0,'-17'-8'389'0,"-8"11"-45"16,-3 6-102-16,-1 17-54 15,-1 13 7-15,1 16 4 16,3 2 6-16,3 12-21 16,6-1-19-16,5 1-41 15,3 4-13-15,9-5-28 16,4 3-10-16,3-5-23 16,0-9-11-16,1-10-19 15,-3-13-8-15,5-17-9 16,5-4-2-16,6-17-21 15,-1-8-27-15,10-14-78 16,0-5-49-16,3-16 384 16,4-5-201-16</inkml:trace>
  <inkml:trace contextRef="#ctx0" brushRef="#br0" timeOffset="39864.18">17856 15991 1299 0,'4'7'567'0,"13"-4"-264"15,4-5-49-15,14 0-51 16,8-4-38-16,7 1-75 16,3 4-23-16,-6-2-37 15,-9 5-10-15,-9-1-8 16,-7-2-2-16,-4-3-12 16,4-7-24-16,0-4-72 15,3-2-61-15,0-4-35 16,0-4 101-16</inkml:trace>
  <inkml:trace contextRef="#ctx0" brushRef="#br0" timeOffset="40091.9">18215 15579 1199 0,'-8'37'565'0,"4"6"-245"15,1 8-77-15,3 5-17 0,-5 10-72 16,0-2-42-16,-3 5-63 16,0-4-24-16,7 2-17 15,-12-3-1-15,4-7-10 16,-2-3-17-16,-3-17-62 16,14-1 129-16,16-2-55 15</inkml:trace>
  <inkml:trace contextRef="#ctx0" brushRef="#br0" timeOffset="43600.19">19250 15755 740 0,'0'-13'399'15,"-2"0"-122"-15,-17-4-42 16,-5 4-1-16,-20 12-38 16,-9 10-25-16,-9 46-22 0,0 18-16 15,-1 49-27-15,7 18-10 16,13 20-23-16,5 8-7 15,20-9-15-15,4-1 2 16,14-16-6-16,1-10-7 16,4-16-13-16,0-14-9 15,14-24-12-15,0-14-1 16,6-19-15-16,5-8-35 16,-1-15-66-16,6-4-12 0,4-11 63 15</inkml:trace>
  <inkml:trace contextRef="#ctx0" brushRef="#br0" timeOffset="43938.2">19680 15974 1121 0,'0'0'540'15,"-1"10"-225"-15,-5 13-76 0,0 10-28 16,-3 20-43-16,1 14-29 16,0 15-31-16,-1 15-22 15,-2 19-37-15,-2 3-12 16,-7 0-19-16,-5-14-6 15,-3-11-4-15,2-8-11 16,6-13-30-16,5-6-19 16,11-24-50-16,4-15-22 15,8-22-70-15,6-12-245 0,7-17 302 16</inkml:trace>
  <inkml:trace contextRef="#ctx0" brushRef="#br0" timeOffset="44383.21">20272 16030 970 0,'-4'7'473'16,"-7"3"-180"-16,-3 11-110 15,-10 5-24-15,-3 21-35 16,-8 2-8-16,-8 8-16 16,-1 4-11-16,-2 2-14 15,3 2-5-15,0-6-5 0,9-1-4 16,-12-15-5-16,-2-1-2 16,-3-3-4-16,-10-6 5 15,18 4 0-15,4 3 0 16,13-12 3-16,8 6-2 15,9-4-1-15,9-3-4 16,10 10-12-16,6-2-4 0,1 3-9 16,2 0-6-16,5-4-5 15,-1-4-4-15,6-8-6 16,3-3-1-16,3-6-2 16,3-2 0-16,0-7-14 15,-3-4-34-15,3-12-91 16,2-5-45-16,5-12-246 15,7-3 274-15</inkml:trace>
  <inkml:trace contextRef="#ctx0" brushRef="#br0" timeOffset="44642.83">20556 16622 1033 0,'-41'29'570'15,"14"-2"5"-15,-19 9-483 0,-3 1-40 16,-7 19 34-16,-5 8 27 16,7 12 57-16,12 9 16 15,12-3-41-15,6-7-30 16,16-12-42-16,5-8-19 16,7-19-30-16,8-11-9 15,3-13-11-15,4-8 0 16,11-8-40-16,2-6-25 15,17-16-56-15,1-10 311 16,9-19-162-16</inkml:trace>
  <inkml:trace contextRef="#ctx0" brushRef="#br0" timeOffset="44881.96">20538 16298 1810 0,'27'14'686'0,"19"-15"-527"16,-2-12-49-16,4 4-49 15,-6-12-34-15,-2 10-40 16,-2-4-24-16,5-1-35 15,3-2 192-15,-9-27-102 0</inkml:trace>
  <inkml:trace contextRef="#ctx0" brushRef="#br0" timeOffset="45509.29">21638 15847 1069 0,'-19'-32'509'0,"5"19"-158"15,-13-2-98-15,-19 13-94 0,-10 13-14 16,-12 25-34-16,0 18-1 15,12 33-3-15,6 14-6 16,8 8-25-16,11 10-7 16,16 3-17-16,11-5-8 15,15 2-17-15,6-12-10 16,8-8-10-16,3-4-3 16,6-11-2-16,0-5-1 15,9-18-9-15,4-10-26 0,5-21-72 16,4-8-43-16,-6-26-560 15,11-19 492-15</inkml:trace>
  <inkml:trace contextRef="#ctx0" brushRef="#br0" timeOffset="45815.27">22164 15926 1060 0,'11'-32'405'0,"-6"2"-238"16,4 1-56-16,2 16 36 15,-15 0 27-15,-8 22-1 16,0 11 15-16,-2 20-37 16,5 30-14-16,0 24-41 0,5 12-13 15,-13 12-32-15,1-4-18 16,0-6-18-16,-6-8-6 15,9-10-4-15,5-8-1 16,4-20-13-16,2-14-21 16,2-12-45-16,1-9-37 15,10-7-68-15,-2-7-22 16,6-7 125-16</inkml:trace>
  <inkml:trace contextRef="#ctx0" brushRef="#br0" timeOffset="46278.3">22823 15942 789 0,'-10'0'391'0,"-9"4"-126"16,1 6-30-16,-16 11-44 16,-12 6-22-16,-11 16-25 0,-14 6-1 15,-4 7-21-15,-1-2-14 16,11 0-21-16,6-2-12 15,7-8-9-15,9 3 2 16,8-6 3-16,-4-3 1 16,14-3-9-16,6-3-7 15,13-4-13-15,17 3-8 0,11-2-6 16,1 2 4-16,9-1-3 16,2-3-4-16,-2-3-7 15,6-2-8-15,-2-8-1 16,4-5-11-16,0-10-40 15,2-7-28-15,1-6-43 16,-4-7 303-16,3-6-158 16</inkml:trace>
  <inkml:trace contextRef="#ctx0" brushRef="#br0" timeOffset="46519.48">22888 16487 1469 0,'2'21'561'0,"-2"9"-432"16,0 5-29-16,0 12-45 15,3 13-14-15,3 11-8 0,0 0-5 16,-1-4-19-16,-2-10-2 16,0-14 4-16,3-7-12 15,0-10-56-15,-1-5-34 16,1-13-72-16,0-4-31 15,-2-9-30-15,-1-9-51 16,-1-10 181-16</inkml:trace>
  <inkml:trace contextRef="#ctx0" brushRef="#br0" timeOffset="46788.04">22944 16493 414 0,'5'-53'288'0,"3"23"8"15,-4 6 3-15,5 9-41 16,3 2-38-16,5 7-49 15,3 1-23-15,6 10-49 16,1 16-11-16,3 12-4 16,-3 11 5-16,-2 12 14 15,-1 0-1-15,-13 4-9 16,-3 3-3-16,-7-3 1 16,-6-3-12-16,-4-3-8 15,-7-5-12-15,-13-6-27 16,-5-8-2-16,-2-12-15 15,-7-8-15-15,1-15-52 16,8-8-26-16,7-11 3 0,11-16 130 16,20-25-39-16</inkml:trace>
  <inkml:trace contextRef="#ctx0" brushRef="#br0" timeOffset="47117.32">23184 15664 1311 0,'17'11'561'0,"23"-7"-299"16,-4-7-34-16,4-1-42 15,1 3-44-15,-7 2-66 16,4 3-21-16,-5 0-34 16,2 4-16-16,-5-12-43 15,-2-5-32-15,-3-17-90 16,-3-4-19-16,-1-6 109 15</inkml:trace>
  <inkml:trace contextRef="#ctx0" brushRef="#br0" timeOffset="47311.78">23538 15280 1204 0,'-35'26'543'16,"9"18"-279"-16,8 11-21 15,3 18-52-15,2 8-48 0,4 2-51 16,-3 3-27-16,5-4-47 16,1-5-22-16,12-12-43 15,3-7-32-15,9-23 41 16</inkml:trace>
  <inkml:trace contextRef="#ctx0" brushRef="#br0" timeOffset="47808.16">24050 15084 1075 0,'2'-22'426'0,"6"8"-258"15,-2 20-68-15,-2 2 20 0,3 19 32 16,2 10 1-16,10 14-7 15,3 11-10-15,8 18-31 16,6 10-14-16,7 10 2 16,11 6 3-16,-2 2 4 15,-5-1 3-15,-11 11-30 16,-18 0-2-16,-12 0-15 16,-6 5-6-16,-21-7 1 15,-8 2-15-15,-30 0-10 16,-12-13-6-16,-7-8-7 15,1-20-3-15,16-29-17 16,13-12-16-16,13-32-55 16,6-8-45-16,11-16 143 15,7-8-589-15,31-11 451 16</inkml:trace>
  <inkml:trace contextRef="#ctx0" brushRef="#br0" timeOffset="49213.13">24473 15138 1127 0,'-3'-6'441'0,"20"9"-267"0,4-2-24 16,9-1 10-16,10 8 5 15,5 14-35-15,2 12-14 16,13 33-38-16,-3 15-21 16,-10 19-23-16,-4 6-3 15,-17 17-7-15,-5 0-5 16,-13 4 1-16,-8 1 5 15,-9-5 13-15,-8 2 5 16,-11 2 12-16,-7-6 0 16,-7-12-11-16,-2-15-5 0,2-27-11 15,1-12-25-15,5-18-58 16,0-11-34-16,10-9 339 16,14 2-217-16</inkml:trace>
  <inkml:trace contextRef="#ctx0" brushRef="#br0" timeOffset="51640.56">15106 16603 790 0,'52'44'425'0,"-36"-27"-113"15,2 4-78-15,8 1-41 16,5-8-61-16,1-3-32 16,-2-16-51-16,1-6-13 15,8-3-21-15,0-7-7 16,8 8-1-16,-3 0 10 15,-10 2-67-15,-5 6 42 16</inkml:trace>
  <inkml:trace contextRef="#ctx0" brushRef="#br0" timeOffset="51837.93">15329 16896 1330 0,'-45'40'606'0,"30"-8"-253"15,4-10-67-15,18 3-122 16,10-3-40-16,8-18-77 16,1-6-24-16,11-17-31 15,0-14-26-15,10-7-54 16,10-6-30-16,2 2-58 16,7 2-65-16,-28-1 161 15</inkml:trace>
  <inkml:trace contextRef="#ctx0" brushRef="#br0" timeOffset="52296.25">13495 16309 1334 0,'-2'-18'529'0,"2"23"-328"16,8 11-77-16,-1 27-41 16,-11 13-3-16,-14 26-10 15,-1 25 11-15,-7 20 1 16,5 12-10-16,6 6-31 15,3-12-13-15,7-11-6 0,5-20-26 16,5-20-62-16,2-13-33 16,2-21-38-16,1 2 73 15</inkml:trace>
  <inkml:trace contextRef="#ctx0" brushRef="#br0" timeOffset="52774.62">14304 16294 550 0,'-6'13'290'0,"-18"0"-58"16,-10-4-20-16,-17 5-19 16,-7 8-16-16,-13 3-24 15,4 7-18-15,-5 11-33 16,4-3-8-16,6 12-15 16,2-2-5-16,8-1 5 15,-6-3 2-15,16-1 1 0,2-3 2 16,2-3 8-16,11 4-1 15,1-6 2-15,5 1 3 16,14-1-10-16,11 8-2 16,13 3-12-16,5 4-8 15,3 3-17-15,-4-7-9 16,6-8-19-16,3-2-8 16,8-8-7-16,12-2-2 15,1-8 2-15,5-5-9 0,4-15-38 16,0-3-25-16,2-1-81 15,-2-6-37-15,-6-1-550 16,-11-7 508-16</inkml:trace>
  <inkml:trace contextRef="#ctx0" brushRef="#br0" timeOffset="52972.16">14390 17035 1334 0,'-13'19'587'16,"5"9"-311"-16,1 6-135 16,3 4-58-16,1 5-53 15,-1 0-18-15,9 3-12 16,-2-2-8-16,6 0-20 0,0-7-13 16,3-3 70-16,2 5-29 15</inkml:trace>
  <inkml:trace contextRef="#ctx0" brushRef="#br0" timeOffset="53289.9">14381 17154 1076 0,'0'-40'500'0,"0"1"-218"0,11 1-139 15,0 5-42-15,6 6-53 16,7 3-18-16,7 13-5 15,3 0 1-15,8 14 15 16,-3 3 7-16,0 11 2 16,-5 7-4-16,-6 14-10 15,-7 7-6-15,-14 10 6 16,1 5 7-16,-25-4 10 16,0 0 5-16,-11-5-11 15,-11-9-10-15,4-11-15 16,-7-10-5-16,2-12-6 15,1-7-1-15,4-9-33 16,2-5-35-16,8-12-18 16,6-11 94-16,15-12-24 15</inkml:trace>
  <inkml:trace contextRef="#ctx0" brushRef="#br0" timeOffset="53603.99">14411 15997 1026 0,'-5'11'489'0,"10"9"-176"15,3-1-46-15,14 9-52 16,11 4-12-16,11-3-57 16,8-4-26-16,2-7-65 15,-1-10-30-15,-9-7-17 16,-8-1-3-16,-5-8-22 16,-8-2-23-16,3-8-39 15,2-4-20-15,-4-15 60 16</inkml:trace>
  <inkml:trace contextRef="#ctx0" brushRef="#br0" timeOffset="53806.63">14819 15851 925 0,'-25'37'532'0,"-2"4"-144"16,5 17-88-16,-3 10-34 15,-4 16-99-15,-2 2-32 16,-4 2-67-16,4 0-27 0,5-9-66 16,7-5-26-1,17-16 19-15,6-15-3 0</inkml:trace>
  <inkml:trace contextRef="#ctx0" brushRef="#br0" timeOffset="57632.14">13445 17881 752 0,'-13'12'390'16,"3"4"-128"-16,11-2-82 16,7 1-22-16,13-5-29 15,5-6-16-15,22-2-18 16,2-4-5-16,13-6-26 15,12 3-6-15,0-8 0 0,19 2 0 16,14-2-2-16,3-6-4 16,3-3-9-16,-5-7-4 15,1-6-12-15,2 0-5 16,-8-3-5-16,0 1-3 16,-24 3-4-16,-16 3 0 15,-12 10 4-15,-17 3 1 16,-13 8 0-16,-9 6 4 0,-15 1 5 15,-9 8 0-15,-18 3-1 16,-7-1-3-16,-14 6-9 16,2-3-3-16,-9 6-2 15,-14 1-1-15,-9-2-2 16,-21 1-1-16,-3 0-3 16,5 3-2-16,5 3-1 15,3 2 1-15,-3 0 3 16,3 3 0-16,7-4 0 15,9 2-2-15,12 2 0 16,6 4-2-16,5 1-1 16,6 2 1-16,12-6-1 15,9-7 1-15,20-12-5 16,8-4-1-16,20-10-2 16,7 0-1-16,20-5 3 15,8-5 2-15,13-3 2 0,13-7 2 16,25 1 3-16,1-8 1 15,6-6 2-15,-2 1 2 16,-22-4 1-16,0 7 0 16,-10 6 0-16,-14 4 0 15,-12 10 1-15,-9 2-1 16,-25 8 1-16,-3 2-1 16,-12 0 5-16,-19-3 1 15,4 1 3-15,-6 2 1 0,-28-4-4 16,0 5-3-16,-31-4-4 15,-11 1-1-15,-2 3-2 16,-2 1-1-16,2 5 0 16,-6 1 0-16,-2 2 0 15,5 3-1-15,12 6-4 16,15 1-2-16,20 8-1 16,10 1-2-16,13-5-2 15,13-1 0-15,14-5-2 16,7-7 1-16,27-2 4 15,6-4 7-15,28-4 6 16,12-5 5-16,13-7 9 16,4-7 2-16,-9-5 4 15,-3 2-1-15,-3 2-5 16,-11 3-3-16,-14 7-5 16,-9 3-2-16,-33 5 0 0,-7 1 4 15,-16-2 0-15,-11-2-12 16,-11-7-28-16,-6 2 302 15,-15 11-218-15</inkml:trace>
  <inkml:trace contextRef="#ctx0" brushRef="#br0" timeOffset="74752.82">19646 17811 243 0,'-7'-6'203'15,"2"3"37"-15,0 2-46 16,1 5-4-16,0 10-28 16,2 2-13-16,0 11-17 15,2 3-2-15,3 8 0 16,-1 6-8-16,5 6-30 15,1 8-15-15,2 10-31 16,2-2-11-16,-3 9-10 16,0-5-6-16,-5-6-7 15,1-3-2-15,-5-11 0 0,-1-7 0 16,0-8-2-16,-1 3-2 16,0-11 0-16,-1-1 7 15,1-7-40-15,-2-10-29 16,4-5-91-16,0-4-67 15,0-7 134-15</inkml:trace>
  <inkml:trace contextRef="#ctx0" brushRef="#br0" timeOffset="75303.92">20380 17795 302 0,'-7'7'206'0,"-4"1"11"15,-10 2-33-15,-7 3-36 16,-2 7-26-16,-10 5-28 16,-3 3-9-16,-3 9-17 15,-1-2 4-15,3 3-2 0,1-4 4 16,14 0-5-16,-6-1-9 16,3-7-11-16,3 2-5 15,-10-5 4-15,9 1 6 16,4-3 15-16,-2-1 2 15,15-4-8-15,3-2-4 16,11-2-5-16,6 1-1 16,7-1 4-16,4 0-2 0,6 1-15 15,-6 0-6-15,9-2-12 16,-3-1-3-16,6-1-5 16,13-3-4-16,-4 1-4 15,4 1 0-15,-5 1 1 16,0 4 1-16,-3 1-2 15,-1 4 2-15,-3 2-4 16,-2 3 3-16,-6-3-121 16,2-3-46-16,0-11-150 15,-6-6 162-15</inkml:trace>
  <inkml:trace contextRef="#ctx0" brushRef="#br0" timeOffset="75895.57">20527 18302 317 0,'-2'7'244'15,"8"9"74"-15,2 2-51 16,5 11-53-16,1 2-23 15,6 11-66-15,-9-3-21 16,5 5-45-16,1 2-18 16,-4 2-25-16,0-5-5 0,-5-7-3 15,-2-7 2-15,-4-11-36 16,2 3-26-16,-4-12-58 16,0-5-48-16,-2-10-69 15,-2-11-9-15,-1-13 53 16,-5-8 44-16,-4-10 113 15,-1-6 33-15,-4-7 19 16,8 2 6-16,5 5 7 16,6 5 9-16,9 15 22 15,0 4 16-15,7 8 30 16,-5 3 10-16,2 1-1 16,2 2-2-16,0 7-11 15,0 0-14-15,2 9-15 16,0 6-7-16,1 11-9 15,1 9 3-15,2 7 5 0,-1 1-3 16,-5 2-2-16,6 3-1 16,-8-1-9-16,-2-7-4 15,-11 1-13-15,-5-4-6 16,-10-4-11-16,-16 40 10 16,11-42-24-1,-1-1-1-15,-3-6-9 16,0-8-40-16,2-1-36 15,4-4-104-15,2-6 544 0,7-5-307 16</inkml:trace>
  <inkml:trace contextRef="#ctx0" brushRef="#br0" timeOffset="76186.17">20814 17944 872 0,'25'4'409'0,"7"-18"-140"16,6-2-55-16,5 4-49 0,0 4-34 15,-9 12-69-15,-4-1-22 16,-8 1-31-16,0 4-2 16,-1-7-7-16,0-2-31 15,1-5-84-15,-1-9 76 16</inkml:trace>
  <inkml:trace contextRef="#ctx0" brushRef="#br0" timeOffset="76709.86">21874 17588 606 0,'-39'-30'339'0,"7"37"-78"16,-3 8-71-16,-1 4-7 16,-6 11-15-16,12 6-4 15,6 11-26-15,-4 3-17 16,15 8-24-16,-3 6-5 16,3-3-11-16,9 7-4 0,4 1-12 15,5 0-7-15,4 6-10 16,4-4-5-1,2-4-18-15,3-5-7 0,2-10-10 16,8 2-3-16,1-8-2 16,-2-10 0-16,2-7-6 15,-7-14-14-15,-1 0-52 16,-1-7-36-16,0-1 436 16,-1-5-279-16</inkml:trace>
  <inkml:trace contextRef="#ctx0" brushRef="#br0" timeOffset="77493.16">22404 17725 901 0,'0'-1'402'0,"0"1"-170"16,11 34-58-16,-2 66-27 16,-12-19-18-16,-1 7-34 15,-2 6-15-15,2 1-33 16,1 1-13-16,-1-8-22 16,4-2-1-16,-1-17-26 15,0-10-34-15,2-19-84 16,0-8-57-16,3-15 113 15</inkml:trace>
  <inkml:trace contextRef="#ctx0" brushRef="#br0" timeOffset="78046.69">22952 17760 484 0,'0'3'300'0,"-2"2"-2"16,-4 2-68-16,-2 6-41 15,-5 1-15-15,-3 4-30 16,-2 0-8-16,-8 1-35 16,0 3-9-16,-5 3-15 15,5 3-8-15,-10 1-8 16,-3-4-1-16,-5 0-5 16,-6 3-3-16,6 1-11 15,2 3-2-15,11 4 3 16,2-8 1-16,6 1 3 15,5 1-1-15,3-10 3 16,2 0 2-16,11-1-3 16,2-1-3-16,6 3-8 0,7 2-6 15,6 6-8-15,1 1-3 16,9 4-9-16,0-3-3 16,9-2-3-16,5 1 0 15,-3-7-2-15,2-2 0 16,-8-5 0-16,-1-3 1 15,-1-5 0-15,-1-1 8 0,-10-5-25 16,5-1-29-16,-1-4-67 16,1-4-43-16,10-9 92 15</inkml:trace>
  <inkml:trace contextRef="#ctx0" brushRef="#br0" timeOffset="78565.71">23358 18780 910 0,'7'19'413'0,"8"-5"-224"16,-3-2-22-16,8-7-37 15,-6-5-11-15,-2-7 33 0,2-4 4 16,-5-11-22-16,4-1-15 16,6-7-42-16,-4-10-17 15,5 0-29-15,-2-6-12 16,0-1-12-16,1 3-3 16,3 4 7-16,1-1 11 15,2 7 14-15,0 3 3 16,-2 6 0-16,1 5-5 15,-4 5-6-15,7 10 2 0,-11 4-2 16,5 3-2-16,-14 7 2 16,5 2 0-16,3 15 0 15,-13 1 1-15,11 12-1 16,-13 3 0-16,1 1-1 16,5-1-2-16,5-7-8 15,-1 2-3-15,-8-9-7 16,3 1-2-16,-1-4-1 15,2-6-1-15,5-4 0 16,-5-1 5-16,-2-6-31 16,-4-2-25-16,-4-1-61 15,5-2-31-15,-2-3 54 16,0-1 35-16</inkml:trace>
  <inkml:trace contextRef="#ctx0" brushRef="#br0" timeOffset="78747.78">23534 18709 2296 0,'17'-10'6'0,"-4"1"0"16,19-7 9-16,-1 3-4 15,0-5-11-15,6 5-24 0,-6-12 464 16,9 1-339-16</inkml:trace>
  <inkml:trace contextRef="#ctx0" brushRef="#br0" timeOffset="79050.8">23931 17977 803 0,'16'-2'490'16,"17"-6"-4"-16,19-1-251 0,-1-1-33 15,4-7-81-15,1 3-41 16,0 5-54-16,5 2-14 15,-13 2 0-15,-5-2-9 16,-14-4-39-16,-5-4-35 16,-10-3-92-16,-1 0-32 15,9 1 118-15</inkml:trace>
  <inkml:trace contextRef="#ctx0" brushRef="#br0" timeOffset="79263.77">24234 17743 1181 0,'-15'43'538'15,"8"2"-248"-15,10-1-121 16,3-1-20-16,5-4-73 16,-2-1-31-16,1-3-35 15,1-1-2-15,4-3-15 16,-4-9-19-16,6-6-85 15,-6-4 297-15,-15-11-166 16</inkml:trace>
  <inkml:trace contextRef="#ctx0" brushRef="#br0" timeOffset="80493.67">24723 17348 470 0,'-4'-5'279'16,"2"0"-73"-16,0 1-12 15,2 3-6-15,0-1-19 16,0 1 0-16,0 0-6 15,0-1-5-15,3 0-26 16,16-1-22-16,39-24-47 16,-28 39-25-16,5 14-28 15,8 14-1-15,3 15 4 16,-5 2 3-16,-3 19 12 16,-4-6 8-16,-4 6 8 15,-3 2 4-15,-3-2-5 16,-9-1-5-16,-9-6 2 15,-6 0 2-15,-12-2 5 16,-1-1 2-16,-7 5-11 0,2-5-5 16,-5-3-13-16,-5-5-5 15,11-12-6-15,-9-7-1 16,16-8-19-16,1-3-16 16,-7-13-45-16,10 2-26 15,-5-5-68-15,-1-5 216 16,5 14-58-16</inkml:trace>
  <inkml:trace contextRef="#ctx0" brushRef="#br0" timeOffset="81696.44">19590 17565 799 0,'-12'-3'299'16,"-1"6"-200"-16,-8 3-29 15,-5 9-2-15,-8 15 8 16,-2 7-12-16,-6 17 28 16,-7 8 20-16,-47 112 151 15,51-63-155 1,6 10-16-16,5 13-29 15,9 4-16-15,15 3-23 16,8-5-8-16,11-14-10 16,12-3-3-16,14-24 0 15,3-8 5-15,12-26-64 16,-1-14-33-16,14-9 53 16</inkml:trace>
  <inkml:trace contextRef="#ctx0" brushRef="#br0" timeOffset="82716.62">24913 17000 647 0,'46'-24'236'16,"-39"21"-180"-16,3 4-26 15,-2-3 28-15,0 0 20 16,-3 5 31-16,1-2 15 0,2 10-1 16,5 0 2-16,7 9-18 15,2 6-18-15,8 7-38 16,-4-5-19-16,5 11-24 16,-1 2 2-16,1 3 9 15,1 7 10-15,-6-11 28 16,3 3 6-16,-6-6 1 15,-3-5-6-15,-1 11-24 16,-5 2-7-16,-3 8-15 16,1 8 3-16,-8 2 21 15,-1 1 12-15,-1 2 25 16,-2 0 1-16,1-5-7 16,2-4-10-16,1-1-17 15,-2 4-5-15,-2 4-10 16,0 4-3-16,-9 4-2 15,0 3-2-15,-7 5-5 16,-3-3-3-16,0-7-4 16,-3-4-2-16,-2-8-8 0,0-1-12 15,-2-5-34-15,3-5-23 16,2-8-55-16,2-3-34 16,5-8 532-16,4-8-313 15</inkml:trace>
  <inkml:trace contextRef="#ctx0" brushRef="#br0" timeOffset="105667.76">17377 17893 985 0,'-7'3'423'16,"-5"6"-209"-16,2 8-39 0,-1 14-18 15,4 12-14-15,-1 29-29 16,1 13-9-16,2 31-13 16,-1 10-9-16,0 0-18 15,4-2-9 1,-2-22-19-16,1-9-12 0,-1-22-8 15,3-8-11-15,1-18-47 16,0-9-33-16,3-23-109 16,2-9-54-16,5-17 147 15</inkml:trace>
  <inkml:trace contextRef="#ctx0" brushRef="#br0" timeOffset="106085.93">17769 18064 704 0,'-7'-24'381'15,"6"18"-55"-15,-2 1-85 16,-11 6-69-16,1 11-17 15,-10 7-44-15,-2 6-11 16,-6 12-25-16,-3 2-2 0,-5 9 0 16,-6 4 3-16,1 9 4 15,-2 3-3-15,11 3-7 16,3-2-2-16,9-9-5 16,5-7 4-16,10-9-2 15,10-9-2-15,20-6-3 16,9-6-5-16,23-8-1 15,4-2-3-15,2-11-10 16,-4-3-9-16,-10-3-13 16,-6 2-4-16,-9-3-4 15,-3 4-1-15,-5-1-39 16,-4 1-27-16,1 4-68 16,0-1 116-16,-4 2-13 15</inkml:trace>
  <inkml:trace contextRef="#ctx0" brushRef="#br0" timeOffset="106561.96">17871 18499 961 0,'-4'24'456'0,"1"-2"-179"15,6 11-108-15,-1-2-24 16,7 5-40-16,-1 6-19 15,5 2-31-15,0-2-18 16,-1-8-17-16,1-4-7 0,-1-16-5 16,1 1-24-16,0-10-79 15,0-5-39-15,-4-8-87 16,-1-2-22-16,-4-11 57 16,-3 0 39-16,-1-10 81 15,0-5 57-15,-1-7 71 16,1-4 25-16,2 3 32 15,1-4 3-15,13 15-27 16,-1 3-16-16,0 7-20 16,2 5 0-16,-1 5 9 15,-5-2 6-15,3 13 28 16,3 2 4-16,-5 11 2 16,5 12 3-16,-3 8-4 15,-1 11-9-15,-9 1-10 16,-4 3-5-16,0 4-22 15,-6-3-9-15,-3-1-18 0,1-3-10 16,-13-12-1-16,-3-8-16 16,-8-10-56-16,-3-10-29 15,2-12 331-15,0-3-217 16</inkml:trace>
  <inkml:trace contextRef="#ctx0" brushRef="#br0" timeOffset="106836">18183 18215 789 0,'20'0'426'15,"1"-1"-101"-15,6-3-89 16,-1 0-16-16,6-1 0 15,-1-2-2-15,3 2-48 16,-3 0-34-16,-5-2-68 16,0 1-32-16,-2 3-14 15,0-2-20-15,1-1-49 16,0-5-28-16,-2-11 371 16,-2-2-247-16</inkml:trace>
  <inkml:trace contextRef="#ctx0" brushRef="#br0" timeOffset="107033.1">18689 17661 1422 0,'-9'39'634'16,"-14"15"-309"-16,-2 7-88 0,-1 5-114 15,1 6-48 1,9-3-59-16,6-6-9 0,5-2-2 15,5-9 4-15,5-11-43 16,1-6-32-16,6-14 41 16</inkml:trace>
  <inkml:trace contextRef="#ctx0" brushRef="#br0" timeOffset="107757.55">18408 18116 960 0,'-10'-1'482'0,"12"6"-153"15,4-6-69-15,6 2-98 16,8-1-27-16,8 0-40 16,9 1 1-16,18 2-10 15,1 3-7-15,11 0-18 16,2-2-15-16,-6-10-26 16,2-1-7-16,-9-12-1 15,-2 8 10-15,-11-4-33 0,-9 0-29 16,-14 9-80-16,-5-8-58 15,-10 2 111-15</inkml:trace>
  <inkml:trace contextRef="#ctx0" brushRef="#br0" timeOffset="108337.85">18723 17694 821 0,'-13'4'464'16,"5"2"-123"-16,7 10-62 16,-6 6-24-16,14 16-65 15,-8 10-29-15,1 16-45 16,1 4-24-16,-6 10-40 16,2 0-11-16,3-1-16 15,-5 0-2-15,-6-12-2 16,10 5-1-16,-9-15-4 15,8-8-4-15,2-12-6 16,-2-18-2-16,0-9 0 16,5 1-1-16,-3-11 0 15,-1-2-1-15,-2-4-11 0,2 7-5 16,0-2-22-16,-3-14-16 16,-2-12-10-16,3-33 0 15,9 27 14-15,-1-10 16 16,3-3 18-16,3-8 4 15,-4-8 7-15,8 0 1 16,-5-13 2-16,-1 4 0 16,6 0 0-16,-8 3 1 15,1 19-2-15,-3 6 6 0,-5 16 24 16,-3 7 8-16,0 9 25 16,-2 2 3-16,-3 6-7 15,7 2-4-15,-11 5-16 16,8 4-9-16,-1 11-12 15,-7 3-5-15,9 15-6 16,-6 3-2-16,7 14-2 16,2 3-1-16,0-1-1 15,2 4-12-15,-2-14-55 16,3 2-25-16,-3-7-92 16,-5-8-82-16,-4 0 178 15</inkml:trace>
  <inkml:trace contextRef="#ctx0" brushRef="#br0" timeOffset="108550.3">18444 18108 976 0,'-14'-5'555'0,"5"5"-133"16,6 4-92-16,2 4-26 16,3 6-71-16,5 3-26 15,6 0-64-15,6-1-26 16,5-9-47-16,5 1-20 15,8-5-29-15,3 1-11 16,9-4 3-16,3-4-17 0,-2-10-36 16,7-1 7-16,3-2 6 15</inkml:trace>
  <inkml:trace contextRef="#ctx0" brushRef="#br0" timeOffset="109427.68">16117 18399 1124 0,'3'4'560'16,"6"-4"-200"-16,5-8-84 15,5-1-49-15,0-2-88 0,3 2-43 16,7 4-61-16,4 1-12 15,11 3-6-15,-1-6-7 16,3-6-1-16,-2 0 7 16,-14-8-35-16,9 6-37 15,-9 2 36-15</inkml:trace>
  <inkml:trace contextRef="#ctx0" brushRef="#br0" timeOffset="109608.81">16279 18653 1280 0,'-4'42'586'0,"3"-11"-226"16,5-1-100-16,9-9-126 15,8-4-28-15,7-8-71 16,7-4-17-16,10-6-12 16,0-6 29-16,4-11-7 15,0-3 300-15,7-1-233 16</inkml:trace>
  <inkml:trace contextRef="#ctx0" brushRef="#br0" timeOffset="111282">14415 17840 944 0,'1'-11'386'0,"1"4"-193"0,2 8 11 16,-1 16-55-16,-1 13 21 15,-2 18-50-15,0 12-9 16,1 23-1-16,0 10-7 16,3 24-17-16,1 6-16 15,1-9-38-15,-2-4-10 16,1-18-7-16,-1-15-13 0,0-13-42 15,2-8-28-15,1-22-107 16,-1-9 524-16,-1-22-289 16</inkml:trace>
  <inkml:trace contextRef="#ctx0" brushRef="#br0" timeOffset="111699.99">14888 17941 757 0,'-5'-9'407'16,"6"8"-52"-16,-3 2-171 15,-4 7-9-15,0 13-22 16,-7-1-29-16,-8 8 2 0,-8 3-9 15,-11 7-14-15,-4 5-13 16,-11 11-23-16,-1 2-5 16,1 12-2-16,-5-2-1 15,12-2 0-15,6 1 3 16,11-14-5-16,10 0-2 16,16-20-11-16,6-7-11 15,19-14-15-15,7-6 1 0,20 1 9 16,10-4 4-16,20-1-1 15,1-5-5-15,-6-4-13 16,-13-5-3-16,-15 6 3 16,-6-3-10-16,-8 6-52 15,2 4-38-15,-8-3 1 16,-2 7 174-16,-2 2-69 16</inkml:trace>
  <inkml:trace contextRef="#ctx0" brushRef="#br0" timeOffset="112045.77">15056 18868 1395 0,'3'0'590'0,"-2"-14"-316"16,2-6-75-16,-1-10-89 16,1-5-29-16,-2-3-39 15,2-2 1-15,2-6 3 0,3 6-3 16,4-10-14-16,-1-3-8 15,4-4-8-15,0-5-2 16,1 14-6-16,-3 8-3 16,4 23 6-16,-8 8 10 15,2 16 10-15,-1 12 4 16,-7 18 1-16,7 14-7 16,1 17 3-16,-5 1 3 15,8-1-3-15,-1-5-4 0,-2-7-12 16,1-2-6-16,5-5-15 15,-8-8-8-15,-5-13-48 16,5-11-21-16,-9-13-39 16,0-6-265-16,0-4 282 15</inkml:trace>
  <inkml:trace contextRef="#ctx0" brushRef="#br0" timeOffset="112212.69">15095 18700 1227 0,'3'5'579'0,"5"2"-219"16,5-1-56-16,4-4-88 16,2-2-36-16,-2-6-69 15,2-8-38-15,-2 0-54 16,-2 2-27-16,6-8-72 0,-3 0 49 16,6-10-2-16</inkml:trace>
  <inkml:trace contextRef="#ctx0" brushRef="#br0" timeOffset="112436.09">15554 18120 944 0,'0'-9'538'0,"3"0"-61"0,9-7-226 15,-1-5-34-15,8 4-74 16,-1-1-37-16,8 12-56 15,6 7-19-15,-3-5-12 16,6 5 0-16,-9-14-45 16,-6-4-34-16,1 8-51 15,-13-7-338-15,-8 5 321 16</inkml:trace>
  <inkml:trace contextRef="#ctx0" brushRef="#br0" timeOffset="112923.92">15631 17646 1151 0,'-4'-8'567'0,"0"9"-219"16,4 13-142-16,0 9-44 15,2 14-57-15,2 10-20 16,1 16-15-16,1 3-17 15,3 10-28-15,-1-3-8 16,1-4-5-16,-2-5-1 16,-1-12-2-16,0-6 0 15,3-16-3-15,0-10-3 0,3-14 0 16,5-8 1-16,-6-16 4 16,0-7 3-16,-7-16 2 15,-3-10-2-15,-5-12 0 16,-3-11 0-16,1-15 1 15,-7-1 6-15,8 6 6 16,2 11 7-16,4 28 15 16,5 17 2-16,-5 18 11 15,0 14-4-15,-2 17-11 16,0 9-5-16,1 21-13 16,5 12-4-16,0 12-4 15,5 6-3-15,1-4-5 16,-3-7-3-16,5-14-2 15,-5-9 5-15,-8-13-29 16,3-9-25-16,-3-11-80 16,0-6-23-16,0-8 343 15,-7-1-184-15</inkml:trace>
  <inkml:trace contextRef="#ctx0" brushRef="#br0" timeOffset="113571.83">15488 18024 1264 0,'-11'0'624'16,"7"-2"-168"-16,4 4-119 16,7 1-92-16,-7-4-32 0,0 0-68 15,21-4-15-15,45-16-39 16,-31 6-19-16,1-13-29 16,4 12-11-16,2-1-16 15,-3 3-5-15,-5 11-5 16,1-2-3-16,-14-2-1 15,-7 4-3-15,-3 3-19 16,-5 2-14-16,-7 14-41 16,-4 2-17-16,-21 11-13 15,-15-3 3-15,-15 3 25 16,-3-1 20-16,3 0 30 16,0-5 15-16,9-6 15 15,0-4 1-15,7-8 1 16,9 4 6-16,13 0 25 15,3 1 13-15,10-6 11 16,5-4 4-16,18-11 2 16,15-2 2-16,18-7 4 0,6 1-6 15,4-1-25-15,-1 0-11 16,-5 3-16-16,-9 1-4 16,-11 0-4-16,-4 5 1 15,-18-1-2-15,3 7 1 16,-16 1-3-16,-2 2-5 15,-16 2-17-15,-16-2-6 16,-11 3-12-16,-14 2 2 16,-1 2 15-16,3 4 5 15,6-6 10-15,8 8 1 0,15 5-1 16,5-4-1-16,14-3 8 16,-2-7 10-16,11 1 6 15,11-2 5-15,11-1 1 16,12-1-3-16,8-11-2 15,3-1-2-15,9 3-6 16,-6-7-2-16,-2 5-9 16,-2 4-7-16,-8 1 105 15,-2-3-2-15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7" units="cm"/>
          <inkml:channel name="Y" type="integer" max="17402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2" units="1/cm"/>
          <inkml:channelProperty channel="Y" name="resolution" value="1000.1149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09T16:48:52.702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1406 3063 1188 0,'0'43'483'0,"5"32"-319"0,8 14 8 15,7 13-29-15,5 17-30 16,6 3-15-16,-1 6-7 16,0 1 1-16,0-6 6 15,-4-6 2-15,-5-8-4 16,-12-11-26-16,0-9-16 15,-9-30-26-15,0-13-9 16,3-25-3-16,-5-10 5 0,1-22 8 16,-13-21 1-16,3-33-2 15,-7-24-8-15,-16-47-11 16,7-16-3-16,-25-50-3 16,9-3 0-16,28 10-6 15,11 12-3-15,33 64-7 16,10 18-3-16,13 34 1 15,0 19-1-15,3 13 7 16,-4 2 3-16,-5 15 6 16,1 4 1-16,-3 24 4 15,-2 15 1-15,-12 30 9 16,-7 19 4-16,-14 24 6 16,-5 15 2-16,-9 1 2 15,-7-1 2-15,-13-11 11 16,-9-10 6-16,-14-8 0 15,-4-9-2-15,-12-15-15 0,-95 16 7 16,69-62-26 0,6-18-20-16,13-8-19 15,32-11-36-15,10 1-31 16,23-3-66-16,10-4-27 16,21-3 114-16</inkml:trace>
  <inkml:trace contextRef="#ctx0" brushRef="#br0" timeOffset="248.21">2392 2827 1513 0,'-2'35'619'15,"2"12"-405"-15,0 38-28 16,3 17 39-16,11 37-63 15,-1 2-28-15,8 10-63 16,0 7-23-16,-4 0-22 16,-5 5-4-16,-3-6-7 15,-5-5-68-15,-4-22-32 16,5-18-30-16,-1-35 323 16,0-22-159-16</inkml:trace>
  <inkml:trace contextRef="#ctx0" brushRef="#br0" timeOffset="631.89">2982 3010 1155 0,'21'-24'425'0,"-19"17"-317"16,-5 7 21-16,-25 19-3 15,-8 18 0-15,-14 32 8 16,-10 22 8-16,-13 29 21 16,-6 10 5-16,3 7-23 15,7 3-13-15,21-15-19 16,14-11-13-16,12-22-21 16,10-15-8-16,16-14-9 15,8-5-6-15,14-17-6 16,5-5-3-16,20-19-2 15,9-6 2-15,14-17 4 16,11-11-5-16,-4-16-10 16,-4-6-8-16,-12-4-12 15,-12-1-8-15,-1-2-50 16,-1-1-33-16,3-4-111 16,3 2-68-16,-9-11 160 0</inkml:trace>
  <inkml:trace contextRef="#ctx0" brushRef="#br0" timeOffset="818.42">3395 3183 1303 0,'3'5'612'15,"14"37"-217"-15,-12 12-32 16,17 24-45-16,-4 10-70 0,-8 17-114 16,8 5-42-16,-5 12-52 15,2 5-12-15,-2-11-7 16,3 3-4-16,-2-2-38 15,1-2-19-15,4 1-227 16,-3-9 180-16</inkml:trace>
  <inkml:trace contextRef="#ctx0" brushRef="#br0" timeOffset="1636.5">5399 3364 1175 0,'21'47'420'0,"10"21"-319"16,8 14 26-16,0 19 60 15,-1 2-16-15,1 1-59 16,-16-13-24-16,-7-11-32 16,0-9-6-16,-18-20 2 15,13 1-1-15,-3-19-5 16,-6-11 2-16,3-13 5 15,-7-10 0-15,-7-23-13 16,-15-13-11-16,-23-39-16 16,-5-14-8-16,-10-38-5 15,16-9-6-15,29 15-10 0,14 11-3 16,23 46-1-16,14 19-1 16,12 25 4-16,2 8 3 15,1 8 7-15,-3 9 7 16,-11 10 17-16,-4 3 7 15,5 29 10-15,-12 3 7 16,-8 24 11-16,-4 12 4 16,-19-5-3-16,-8-5-8 15,-4-15-19-15,0-11-6 0,-1-25-27 16,7-8-22-16,-2-24-72 16,-4-11 1-16,5-26 53 15</inkml:trace>
  <inkml:trace contextRef="#ctx0" brushRef="#br0" timeOffset="1952.25">5953 3619 1177 0,'21'58'608'16,"-1"13"-241"-16,-4 7-90 15,-3-8-23-15,0-14-118 16,1-13-36-16,10-23-49 15,1-12-11-15,6-25-15 16,3-16-5-16,-8-29-4 0,3-11-1 16,-7-12-4-16,0-1 1 15,-1 18-1-15,-8 18-1 16,-5 26-1-16,-2 15-1 16,-3 22 5-16,5 9 5 15,-3 17 7-15,-3 12 0 16,1 3-8-16,-2 1-3 15,11-4-13-15,4-8-23 16,8-4-137-16,4-9-141 0,1-17 181 16</inkml:trace>
  <inkml:trace contextRef="#ctx0" brushRef="#br0" timeOffset="2366.8">6496 2717 1124 0,'5'-4'550'16,"2"23"-283"-16,5 35 25 16,-2 9-16-16,8 13-96 15,6 5-30-15,5 10-59 16,6 12-23-16,4 12-9 16,-5-2 2-16,1 3-11 15,-10-8-2-15,-16-15-16 16,8-8-13-16,-13-32 2 0,3-11-1 15,-3-28-11-15,-1-11-3 16,1-28-6-16,6-15-3 16,5-29-5-16,2-16-5 15,6 1-8-15,2 1 0 16,7 22 2-16,-2 19 5 16,7 25 7-16,-8 13 2 15,-5 24 3-15,-4 6 4 16,-6 13 17-16,-1 5 6 0,-8 10 15 15,-5 6 1 1,-15 0-6-16,-5 7-3 0,-11-9-6 16,-3-11-13-16,-2-20-33 15,-5-21-33-15,11-24 208 16,13-20-133-16</inkml:trace>
  <inkml:trace contextRef="#ctx0" brushRef="#br0" timeOffset="2575.52">7096 2819 1251 0,'36'51'551'0,"6"-2"-223"16,5 16-52-16,-5 21 4 16,-1 6-76-16,-7 15-105 15,-2-5-45-15,-12-19-25 16,-9-8-6-16,-5-22-5 0,2-2 135 15,5-6-243-15,-5-5 54 16,-1-5-2-16,0-8-112 16</inkml:trace>
  <inkml:trace contextRef="#ctx0" brushRef="#br0" timeOffset="2741.07">7625 3539 1169 0,'7'21'665'15,"-3"14"-150"-15,2 8-225 16,-6 3 4-16,-1-6-184 16,1-2-55-16,4-11-44 15,5-7-43-15,5-8 279 16,7-9-196-16</inkml:trace>
  <inkml:trace contextRef="#ctx0" brushRef="#br0" timeOffset="2986.25">8114 3564 1545 0,'-9'6'720'15,"-11"2"-395"-15,-11 17-52 16,1 9-16-16,4 6-113 16,0 5-33-16,19-4-35 15,1-4-17-15,12-6-33 0,7-4-10 16,0-3-10-16,2-2 0 15,-5-10-10-15,6-4-20 16,-2-14 13-16,13 1 142 16</inkml:trace>
  <inkml:trace contextRef="#ctx0" brushRef="#br0" timeOffset="3378.47">9337 2530 1406 0,'0'-25'479'0,"1"11"-374"0,1 14 30 16,1 16 75-16,-3 10-11 15,-3 38-61-15,2 22-15 16,-5 40-9-16,-3 23-11 15,-4 32-31-15,-1-3-16 16,1 4-34-16,8-10-6 16,5-25-2-16,3-14-16 15,9-34-79-15,1-25-54 16,5-39-57-16,9-11 226 16,6-37-44-16</inkml:trace>
  <inkml:trace contextRef="#ctx0" brushRef="#br0" timeOffset="3848.07">10027 3233 1618 0,'-32'-4'618'0,"-16"4"-453"16,-7 4 9-16,-16 5-32 15,4 6-30-15,11 4-27 16,1 7-15-16,18 5 0 15,7 3-8-15,7 12-16 16,18 2-8-16,19 10-8 16,10 5 2-16,7 2-2 15,-9-2-1-15,8-7-2 16,5-9-3-16,11-13-10 0,5-11-2 16,-6-20-3-16,0-5 1 15,-12-16 6-15,1-5 3 16,-5-3 4-16,-4-2-2 15,-4 0-6-15,-4 2-2 16,-6 3-3-16,-4 0 0 16,-7 5 0-16,1-3 5 15,-9 1 10-15,2 2 5 0,-11 5 6 16,-3 6-3-16,1 6-12 16,-2 1-6-16,4 3-10 15,1-2-3-15,2 4-3 16,4 10-3-16,2-5-2 15,8 7-6-15,-2 0-33 16,2-1-20-16,4 11-69 16,0 3-82-16,4-4-567 15,-1-5 536-15</inkml:trace>
  <inkml:trace contextRef="#ctx0" brushRef="#br0" timeOffset="4580.1">10515 3194 1051 0,'-22'7'459'0,"-13"8"-169"15,-3 2-88-15,-1 6 77 16,1 6-50-16,3 6-60 16,14 9-13-16,4 3-30 15,-1-2-26-15,18 4-43 16,0-2-12-16,5-1-15 15,10 1-4-15,8-12-5 16,-4-8-2-16,10-10-3 16,-3-9 1-16,5-12 1 15,2-8 1-15,-5-15-2 16,1-7-1-16,-5-8-3 16,-4 2 1-16,3 2 1 15,-6-1-1-15,-6 2 2 16,-2 0 5-16,-5 7 10 15,-2 6 6-15,-2 14 3 16,-2 9-2-16,-3 8-8 16,0 13-4-16,2 10-10 0,-1-3-4 15,6-2-9-15,3-7-1 16,5-7-6-16,1-2-8 16,6-5-24-16,0-3-9 15,0-4-2-15,3-6 5 16,-5-5 21-16,3 1 8 15,-2-3 8-15,-2 5 2 16,3 11 0-16,-4 3-1 0,-5 17 0 16,-3 1 3-16,2 23 14 15,-9 8 11-15,-3 19 20 16,1 16 8-16,-14 6 5 16,6 3 5-16,-19-6-16 15,-13 0-3-15,-16-13-15 16,-2-11-12-16,-8-15-8 15,1-16-14-15,10-31-29 16,-1-14-4-16,16-46 102 16,1-29-57-16</inkml:trace>
  <inkml:trace contextRef="#ctx0" brushRef="#br0" timeOffset="5190.24">11889 3153 1407 0,'43'17'480'0,"-30"39"-326"16,5 20-38-16,-15 25 27 15,1 8 24-15,2-2-90 16,-3-12-22-16,3-18-66 15,-4-11-30-15,-1-31-1 16,8-16 11-16</inkml:trace>
  <inkml:trace contextRef="#ctx0" brushRef="#br0" timeOffset="5345.89">11766 2537 1287 0,'4'-19'469'15,"-16"23"-351"-15,3 4-104 16,9 5-6-16,8 0-17 16,31 9-90-16,6 3-24 15,28 19 61-15</inkml:trace>
  <inkml:trace contextRef="#ctx0" brushRef="#br0" timeOffset="5599.06">12305 3461 709 0,'22'113'439'0,"-5"-16"21"0,-6-28-240 15,1-18 22-15,-5-28-75 16,3-16-38-16,7-31-46 16,-5-19-15-16,0-31-15 15,-1-12-9-15,-3-17-20 16,9-3-7-16,5 12 1 16,-7 11 5-16,-4 36 14 15,-5 22-1-15,1 34 2 16,14 23-3-16,-3 33-6 15,6 12-1-15,-3 9-11 16,-8 0 8-16,12-8-47 16,1-5-49-16,4-16-60 15,7-14 408-15,-5-30-235 16</inkml:trace>
  <inkml:trace contextRef="#ctx0" brushRef="#br0" timeOffset="6318.21">13212 2614 1225 0,'-8'-4'551'0,"-4"11"-233"15,-5 26-167-15,-1 13 20 16,4 20-65-16,7 8-40 0,6 14-31 16,2 6-19-16,8 16-8 15,-1 12-8-15,-3 9-67 16,-3 1-44-16,-7-8 468 15,-2-10-733-15,-10-14 86 16,-5-12 50-16,-9-25-464 16,-2-18 763-16,0-26 47 15,3-14 8-15,4-26 8 16,-4-21-13-16,8-29-30 16,1-23-3-16,8-20-1 15,16 6-8-15,18 9-20 16,13 18-3-16,13 29 33 15,-4 5 21-15,-2 29 20 16,-3 10-5-16,-5 26-15 16,3 20-9-16,-3 14-7 15,2 12 5-15,-4 14-10 0,-5 3-7 16,0 4-19-16,-7-7-12 16,0-23-21-16,1-16-8 15,2-25-10-15,5-15-3 16,6-26-4-16,5-11 1 15,-2-22-18-15,2-7-9 16,-5-2-11-16,-7 0-5 16,-4 3 15-16,-5 3 8 15,-4 12 16-15,1 7 4 0,-13 23 8 16,7 15 7-16,-12 19 19 16,-10 17 15-16,-2 21 21 15,-10 5 8-15,3 10 3 16,2-1-4-16,1-11-17 15,9-9-11-15,11-23-24 16,2-10-11-16,11-22-6 16,12-8 0-16,-4-19 1 15,0-5 1-15,5-6 0 16,-13-1 0-16,7 13 0 16,-5 8 0-16,-4 22-1 15,-6 6-1-15,-5 10-2 16,-9 0 0-16,0 4 3 15,10 11-9-15,5-5-45 16,15 4 219-16,18-5-143 16</inkml:trace>
  <inkml:trace contextRef="#ctx0" brushRef="#br0" timeOffset="6618.08">14222 3304 1707 0,'-17'7'714'0,"3"7"-458"16,-19 10-121-16,-7 0 49 0,-6 0-102 16,-2-1-17-16,17-8-22 15,12-6-13-15,18-7-18 16,5-3-5-16,16 5-6 16,6 4-1-16,5 11 5 15,3 5 7-15,-5 7 20 16,-6 8 12-16,-15 3 14 15,-8 5-3-15,-9-3-15 16,-8-3-12-16,-2-11-14 16,-1-7-13-16,-3-19-46 15,3-11-40-15,1-26-31 16,1-16 262-16,-1-22-125 16</inkml:trace>
  <inkml:trace contextRef="#ctx0" brushRef="#br0" timeOffset="7065.54">14049 2915 959 0,'52'-19'510'0,"-8"26"-67"16,-5 9-111-16,-18 12-16 0,-3 7-88 15,-2 18-129-15,-2 5-16 16,6 20-34-16,-14-19-18 31,-3-30-13-31,1 1 3 0,-4 88-45 0,-3-4-25 16,-15-19-9-16,6-43-11 15,7-18 38-15,0-11 22 16,5-8 7-16,-4-9 2 0,-2-16 7 16,-8-4 3-16,9-19 12 15,1-4 6-15,10-7 9 16,13 1 1-16,-2 5-1 16,8 3 6-16,1 17 16 15,-1 1 9-15,6 10 22 16,-1 6 3-16,-7 9-8 15,-2 11-4-15,-5 8-18 16,-2 0-13-16,8-5-18 16,3-4-10-16,10-5-10 15,-1-13-3-15,1-10 1 16,2-7-1-16,-19-8 1 16,10 2-2-16,-14-1-2 15,2 2-2-15,-3-1-4 16,-10 2-15-16,-4 4-44 0,-3 0-21 15,8 6 160-15,8 4-541 16,15-2 387-16</inkml:trace>
  <inkml:trace contextRef="#ctx0" brushRef="#br0" timeOffset="7858.04">15026 3161 451 0,'-19'16'292'0,"-2"15"5"16,-3 11-11-16,1 15-1 15,0 4-43-15,4 3-57 16,4-7-16-16,4-17-38 16,6-7-29-16,-5-27-42 15,17 7-13-15,4-24-19 16,4-12-3-16,19-3 2 16,-10-21-4-16,7-1-11 15,3 5-5-15,-5 1-2 16,-1 13 1-16,-2 24 5 0,-9 9 5 15,-2 31 6-15,-5 6 1 16,-1 5-6-16,2 5-4 16,2-3 7-16,4-2-26 15,5-4-72-15,5-7-69 16,11-15 77-16</inkml:trace>
  <inkml:trace contextRef="#ctx0" brushRef="#br0" timeOffset="8083.04">15623 3087 1204 0,'13'-30'556'0,"-13"30"-192"15,-6 14-121-15,-18 28 15 16,-7 14-62-16,-4 23-82 16,0 6-16-16,14-2-52 15,8-11-19-15,15-14-22 16,17-15-5-16,8-16-8 15,4-6-18-15,3-21-46 16,1-4-32-16,2-22-41 16,2-9-564-16,0-29 516 15</inkml:trace>
  <inkml:trace contextRef="#ctx0" brushRef="#br0" timeOffset="8259.96">15881 2672 1252 0,'-9'46'508'16,"9"18"-347"-16,0 9-8 16,0 5-41-16,13 5-59 15,7 7-44-15,5 5-3 16,2 2 9-16,-3-6-12 16,0-6-534-16,-3-6 401 0</inkml:trace>
  <inkml:trace contextRef="#ctx0" brushRef="#br0" timeOffset="9188.16">15801 3446 664 0,'-2'-66'339'0,"11"10"-113"16,6 2-54-16,7 14-53 15,11 6-53-15,0 4-39 16,5 8 5-16,3 10 10 15,-5 10 9-15,-3 25 16 16,1 19 4-16,-6 37 52 16,-2 4 20-16,-5 3 33 0,-3-3 4 15,-6-22-49 1,3-3-31-16,4-15-54 0,1-13-16 16,2-15-15-16,-1-8 0 15,-2-19 0-15,-1-6 1 16,-3-21-4-16,6-8-2 15,-7-11-3-15,4 2-2 16,0 4-1-16,-7 10-2 16,2 19 0-16,-7 5-1 15,10 26 7-15,-12-3 5 0,-3 13 12 16,-3 3 5-16,-6 2 4 16,10 9 0-16,-5 3-4 15,16 12-3-15,-13-4-9 16,0 2-5-16,18 0-7 15,-16-15-4-15,19-7-2 16,-4-10-2-16,-5-14-1 16,2-7 0-16,-5-17 2 15,10-6 0-15,0-9 1 16,0-9 1-16,-1-1 3 16,-8 1 2-16,-5-2 1 15,2 5-1-15,-1 12-3 16,1 2-3-16,1 19 0 15,1 11 5-15,-1 6 16 0,-2 9 6 16,-1 8 7 0,-1-1-3-16,2 16-10 0,-1-5-5 15,0 1-7-15,-1 6-4 16,2-3-2-16,0-6 0 16,3-1 0-16,3-8 0 15,4-12 2-15,3 0-1 16,8-8 1-16,4-8 0 15,8-10-1-15,7-2 2 16,-4-15 4-16,0-5 0 16,7-6 8-16,-3-15 5 0,8-7 12 15,-1-4 8-15,-13 2 10 16,-5 11 0-16,-19 23-3 16,-8 10 2-16,-15 17-4 15,-5 9-2-15,-11 19-3 16,-2 13-8-16,6 16-10 15,2 10-2-15,10 9-5 16,7-6-2-16,8-10-7 16,6-11 1-16,8-6-6 15,8-4-1-15,8-6-1 16,4-1-2-16,18-20-1 16,1-4-13-16,19-7-25 15,23-3-11-15,49-4 73 16,35-4-818-16</inkml:trace>
  <inkml:trace contextRef="#ctx0" brushRef="#br0" timeOffset="21072.58">20810 8254 583 0,'-5'-22'324'16,"-3"-2"-56"-16,-4 7-101 15,-2-8-21-15,0 24-11 16,-3 10-19-16,2 13-6 16,4 7 0-16,7 0-23 15,2-14-5-15,18-11 3 16,11-4 2-16,22-15-10 15,16-4-6-15,9-9-16 16,6-9-8-16,12-8-11 16,-1-6-6-16,33-1-15 15,-1-6-7-15,15 5-7 0,7 1-1 16,1-3 0-16,13 7 0 16,-20 1 0-16,-7 0 2 15,-31 8 2-15,-17 8 2 16,-29 4 3-16,-14 8 15 15,-41 5 18-15,-21-3 4 16,-39 5 0-16,-20 1-14 0,-27 9-20 16,-11 6-4-16,-24 21-4 15,-10 1-1-15,-9 13 2 16,-13-4-1-16,-3-5 0 16,8 1 1-16,-10-11-1 15,17-1 0-15,21-7-2 16,8-7-2-16,48-5-1 15,24-2-2-15,36-9-12 16,18-3-6-16,37-10-1 16,20 0 1-16,46-9 10 15,30-2 6-15,30-11 1 16,7-3 1-16,33-6 6 16,-2-1 2-16,11 13 12 15,7 4 1-15,-42 19-1 16,-19 10 0-16,-56 12-4 15,-31 13 6-15,-42 15 24 16,-22 5 7-16,-35 20 5 0,-20 2-4 16,-40 0-23-16,-16 7-9 15,-22-3-10-15,-2-1-2 16,19-2-6-16,13-6-2 16,15-17-13-16,17-7-8 15,22-19-17-15,13-11-13 16,38-16-33-16,17-11-25 15,41-10-53-15,7-12-36 16,38-12 527-16,21 1-286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7" units="cm"/>
          <inkml:channel name="Y" type="integer" max="17402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2" units="1/cm"/>
          <inkml:channelProperty channel="Y" name="resolution" value="1000.1149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06T16:26:22.656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1725 9516 964 0,'1'-40'420'16,"5"-16"-261"-16,5-24 4 16,3-13-20-16,4-26-44 15,1-19-16-15,6-16-5 16,-2-14 2-16,1-11 3 16,6 2-5-16,-2-6-16 0,4 9-9 15,-3 20-16-15,-2 9-4 16,-6 21-5-16,-3 15-3 15,-2 17 3-15,-5 10 2 16,-4 12 2-16,1 2-1 16,0 15-10-16,-3 2-17 15,3 25-1 1,-2 13-3-16,6 20-5 0,4 15 10 0,8 28-6 16,2 11 1-16,13 32 0 15,8 19-3-15,13 22-2 16,3 11-1-16,-4 6 1 15,3 1 2-15,-1-1 2 16,-4-6 1-16,7-9 3 16,-2-6 3-16,-7-12 6 15,1-10 2-15,-8-14 1 16,-7-10-2-16,-10-23-5 16,-2-3-2-16,-4-17-2 15,-2-6 0-15,-1-10 0 16,-2-6-2-16,-8-9-19 15,-2-4-13-15,-9-8-36 16,-2-5-26-16,-11-12-63 16,-4-5-52-16,-2-7 131 15</inkml:trace>
  <inkml:trace contextRef="#ctx0" brushRef="#br0" timeOffset="273.42">1801 8619 1157 0,'9'13'480'0,"18"-10"-277"15,7 0 9-15,17-7-27 16,6-6-28-16,12-2-53 15,2-7-27-15,13-2-45 16,8-4-10-16,-4-4-11 16,1-1 0-16,-16-3-45 15,-7 1-46-15,5 0-111 16,12 1 109-16</inkml:trace>
  <inkml:trace contextRef="#ctx0" brushRef="#br0" timeOffset="7785.28">20400 7475 867 0,'-27'-50'483'0,"3"5"40"16,10 2-384-16,16 24-3 16,5 5-19-16,9 26-10 15,5 20-8-15,9 31-10 16,-1 19-10-16,14 55-31 15,-3 22-16-15,2 41-17 16,3 19-3-16,-4 9-6 0,2 5-3 16,-1-10-39-16,0-1-39 15,-10-20-87-15,-1-20-30 16,-4-32-63-16,-2-28 149 16</inkml:trace>
  <inkml:trace contextRef="#ctx0" brushRef="#br0" timeOffset="8293.61">20435 7777 1353 0,'-39'-93'510'16,"6"8"-409"-16,12 10-17 15,4 5-14-15,13 11-12 16,2 3 11-16,16 3 19 16,12-4 7-16,36-9-9 15,23-7-22-15,29-9-36 16,9 0-14-16,16 9-14 16,-4 9 0-16,-7 44-4 15,-11 29-2-15,-43 67-1 16,-22 40 2-16,-56 65 6 15,-26 19 5-15,-42 32 3 16,-5 6 1-16,-11-18 0 0,9-22-2 16,36-47-4-1,15-29-4-15,56-52-5 0,16-18 0 16,29-35 1-16,15-13 1 16,19-9 2-16,10-2 1 15,1 17 0-15,-4 11 4 16,-26 28 15-16,-14 15 13 15,-30 30 34-15,-22 14 15 0,-30 19 11 16,-17 4-9-16,-25-8-27 16,-5-6-15-16,-8-25-22 15,-1-16-16-15,-8-19-39 16,-5-18-28-16,-4-24-79 16,-2-10-33-16,6-18 109 15</inkml:trace>
  <inkml:trace contextRef="#ctx0" brushRef="#br0" timeOffset="9321.9">5802 11672 1065 0,'-24'41'387'16,"2"-6"-315"-16,4-15-26 16,11 0-7-16,4-13-4 15,6 4-3-15,2-7 17 0,-2 0 4 31,8 5-2-31,2 1-8 0,12 10-23 0,4-1-8 16,8 2-6-16,7-1-2 16,16-6-2-16,17-1-1 15,38-2-1 1,10-6-2-16,28-2 0 0,9-2 1 16,5-4-4-16,17 3 5 15,2 2 1-15,-9 1 0 16,-2 0 2-16,-18 3-3 15,-26 1 2-15,-9 1 9 0,-29 6 10 16,-13 0 6 0,-22-2 4-16,-14-3-2 0,-36-13 41 15,-17-13 8-15,-37-24 5 16,-11-22 1-16,-16-35-38 16,-7-18-10-16,5-44-11 15,-6-13-4-15,-2-33-11 16,4-3-3-16,13 5-3 15,11-2-3-15,25 21-1 16,13 3-1-16,10 6-1 16,6 13 0-16,9 2 2 15,3 1-1-15,3 12 1 16,4 0 0-16,2 19-2 16,5 12 0-16,18 28 1 15,13 16 0-15,14 28 1 0,9 14 0 16,19 27-4-16,20 7 1 15,24 17 1-15,10 8 1 16,20-2 3-16,-6 2 3 16,5-1 10-16,2-5 4 15,-22-1 4-15,-9 2 3 16,-24-3-6-16,-18 3 0 16,-25-6-5-16,-22-4-19 0,-33-9-64 15,-17-6-54-15,-28-17 172 31,-14-7-74-31</inkml:trace>
  <inkml:trace contextRef="#ctx0" brushRef="#br0" timeOffset="9956.86">5166 6082 1061 0,'106'-46'352'0,"23"-14"-342"15,23-1 1-15,-2 2 5 16,7 4 1-16,16 11-8 15,-15 1-6-15,-6 8 7 16,5 5 10-16,-15 12 18 16,0 10 12-16,-1 25 14 15,-8 12-7-15,-9 34-10 16,-11 12-6-16,-21 32-12 16,-14 17-2-16,-17 29 9 15,-5 7 11-15,-17 22 31 16,-8 5 13-16,-11 6 10 15,-5 11-11-15,1-2-22 16,2 2-6-16,-2-3-11 16,3-3-2-16,-7-18-12 0,-3-10-9 15,-6-25-15 1,3-9-3-16,9-15-5 0,-1-13-1 16,7-10-28-16,-5-7-19 15,2-3-52-15,-2 1-37 16,-3-13-65-16,-3-3 607 15,-4-9-336-15</inkml:trace>
  <inkml:trace contextRef="#ctx0" brushRef="#br0" timeOffset="13070.28">3114 5424 771 0,'-7'27'314'16,"3"2"-207"-16,4 15-5 15,0 7-4-15,4 19-23 16,-1 11-14-16,7 23-34 16,3 4-12-16,2 23-8 15,3 8-2-15,-1 0-1 16,0 3 0-16,-1-22 0 15,1-16 1-15,-1-22 1 16,0-14 1-16,2-26 1 16,-1-11-2-16,-1-29 9 15,2-15 12-15,3-35 10 0,-2-22 2 16,5-36-7-16,-3-19-10 16,-8-21 4-16,-1 4 9 15,3-4 7-15,-1 19 2 16,1 22-12-16,2 14-6 15,-13 44 2-15,4 16 1 16,0 26 8-16,-5 14-2 0,3 25-12 16,-6 9-5-16,-2 23-12 15,2 2-1-15,-3-2-3 16,8-3 1-16,2-22-3 16,3-9-3-16,9-26-5 15,4-11 1-15,12-27 11 16,8-13 11-16,19-19 14 15,9 0 6-15,2 10 8 16,-4 12 12-16,-5 30 17 16,-7 16 4-16,0 38-7 15,-2 14-15-15,-10 27-24 16,-5 4-9-16,-13 7-9 16,-6 6-5-16,-3 11-48 15,1 6-32-15,4 17-99 16,3 5-157-16,14-3 220 15</inkml:trace>
  <inkml:trace contextRef="#ctx0" brushRef="#br0" timeOffset="13828.34">3092 11313 673 0,'-2'-24'316'0,"4"10"-130"16,6 6 6-16,1 8-49 15,1 14-21-15,3 25-29 16,2 11-13-16,0 48-18 16,3 23-14-16,-2 33-30 15,-2 17-6-15,-4 4-4 16,5-4-4-16,-2-14 1 16,3-8 0-16,2-21-11 15,-3-15-14-15,-3-21-38 0,-3-9-50 16,-4-18-168-16,-2-11 181 15</inkml:trace>
  <inkml:trace contextRef="#ctx0" brushRef="#br0" timeOffset="14389.6">3821 11631 340 0,'19'14'262'0,"-18"-6"70"16,-10 1-69-16,-12 4-57 16,-6 7-13-16,-9 11-36 15,-7 1-12-15,-10 13-34 16,-6 3-16-16,4 7-30 16,3 6-10-16,8 4-9 15,4 3-4-15,-1-8 1 0,-1 1-3 16,10-10-6-1,-1-9 0-15,15 0 4 0,1-7 6 16,8-7 11-16,4-4 2 16,6-6-7-16,8-3-5 15,11 0-17-15,9 0-9 16,18 3-11-16,3 0-3 0,3 5-2 47,3 3-1-32,-2 2 0-15,3 3 1 0,2 0-1 0,0 0 1 0,4 2 0 0,4-1 0 0,-10 1-3 16,-4-5-15-16,-11 0-45 16,-3-4-33-16,2-1-94 15,-5-2 235-15,-3-10-64 16</inkml:trace>
  <inkml:trace contextRef="#ctx0" brushRef="#br0" timeOffset="14787.32">4568 12296 1240 0,'-21'-9'500'15,"-11"9"-328"-15,-5 2-41 16,-5 19-52-16,-12 3-31 15,-3 10-29-15,-2 5-6 16,4 0 12-16,15-2 7 16,14-13 7-16,16-2 4 15,16-7-7-15,12-1-1 16,16 3 11-16,10-2 11 16,9 4 17-16,5-2 6 15,0 7 8-15,-5-3-4 0,-9 3-8 16,-10-2-1-16,-18 3-11 15,-12 5-5-15,-18 5-7 16,-12 4-11-16,-16 3-15 16,-5 0-6-16,-14-7-29 15,4-4-24-15,3-10-60 16,8-7-42-16,22-8 360 16,4-7-200-16</inkml:trace>
  <inkml:trace contextRef="#ctx0" brushRef="#br0" timeOffset="17285.62">9736 9036 384 0,'-102'-9'203'0,"2"1"-83"0,3 2 2 16,15 3 14-16,4 1-14 16,7 2 7-16,1 5 13 15,1 0-8-15,19 3-23 16,5-3-24-16,26 1-49 16,14-3-21-16,15-2-23 15,11 1-4-15,29 4-6 16,10 1 3-16,23 7 2 15,7 2 2-15,28-1 5 16,16-2 1-16,22-5-6 16,31-5-2-16,10-1-5 15,25-1-1-15,22 1 3 16,11 0 2-16,21 3 5 0,-1 1 4 16,16-2 3-1,-20 2 2-15,25-7-4 0,4-6 2 16,6-4 9-16,24-6 3 15,-5-7 8-15,-16-2-1 16,22-2-10-16,3-1-3 16,-9 7-4-16,18-3-1 15,-19 5-1-15,-32 3 0 16,10-3 15-16,-13 3 3 16,-13-6 11-16,22-4 3 15,-34-7-10-15,4-4-2 0,-21-2-9 16,-16-2 4-16,-18 2 9 15,-22 3 11-15,-17 9 17 16,-17 2 1-16,-31 7 7 16,-16 5-4-16,-29 1-9 15,-9 3-5-15,-12 3-12 16,-10-2-5-16,-13 5-2 16,-17 0 2-16,-17 3 14 15,-6-2 4-15,-15 4-3 16,1 4-3-16,-17 8-20 15,-3 6-6-15,-13 16-7 16,-7 8-1-16,0 6-1 16,4 5 1-16,4-11-1 15,4-5 0-15,1-11-18 16,-3-8-23-16,6-7-71 16,1-6-53-16,14-8 98 0</inkml:trace>
  <inkml:trace contextRef="#ctx0" brushRef="#br0" timeOffset="17494.18">18684 7946 879 0,'-3'-47'382'16,"3"30"-194"-16,-4 15-24 0,-9 9-25 16,12 19-15-16,2 11-20 15,10 5-2-15,8 9-23 16,2-3-20-16,14 4-30 15,1 2-12-15,13 1-12 16,3 2 7-16,4-12-54 16,6 1-46-16,8-1 57 15</inkml:trace>
  <inkml:trace contextRef="#ctx0" brushRef="#br0" timeOffset="18776.34">20906 9823 618 0,'14'7'310'0,"4"5"-135"16,-1-12-46-16,-1-5-88 16,3 0-27-16,2-8-4 15,5 1-11-15,4-7-319 16,-5-11 240-16</inkml:trace>
  <inkml:trace contextRef="#ctx0" brushRef="#br0" timeOffset="19736.32">19487 10974 1101 0,'17'-17'485'0,"12"9"-247"16,0 7-43-16,0 15-67 16,-3 15-20-16,-16 29-21 15,-4 20-8-15,-6 36-20 16,-11 20-11-16,-2 24-19 16,-4 5-5-16,-6-7-9 0,8-9-4 15,6-18-4-15,1-8-3 16,2-20-9-16,1-5-13 15,-4-23-43-15,-4-16-30 16,0-17-81-16,0-10 104 16</inkml:trace>
  <inkml:trace contextRef="#ctx0" brushRef="#br0" timeOffset="20283.4">20308 11488 1084 0,'-9'-12'454'0,"-3"-4"-259"0,-2 2-20 16,-1 7-41-16,-4 2-10 15,-1 10-14-15,-6 4-6 16,-9 11-14-16,-10 7-12 15,-17 13-23-15,-5 7-5 16,-11 9-7-16,10 5 0 16,7 1 0-16,4 0-1 15,10-4-4-15,0-6-4 16,8-3-6-16,3-7-4 0,10-12-8 16,15 0 0-16,14-7-2 15,11-3-2-15,24 3 5 16,2-6-1-16,9-8-2 15,3-3-2-15,0-2-6 16,5 3-3-16,6 3-2 16,1 2-1-16,2 2-26 15,-6 0-18-15,-5 6-49 16,-4 5-61-16,-7 3-468 16,1 5 433-16</inkml:trace>
  <inkml:trace contextRef="#ctx0" brushRef="#br0" timeOffset="20531.55">20401 12106 1162 0,'17'21'544'0,"8"4"-274"16,5 6-32-16,4 13-40 15,-4 19-81-15,-4 5-36 16,-3 25-46-16,-13 1-16 16,-7 5-11-16,4 2-6 15,-5-14-33-15,8-5-29 0,6-20-76 16,-1-13-471-16,-7-34 431 16</inkml:trace>
  <inkml:trace contextRef="#ctx0" brushRef="#br0" timeOffset="20976.36">20406 12146 792 0,'-1'-4'359'0,"2"-1"-161"16,5 2-16-16,8 0-17 15,6 2-5-15,18-5-4 16,10 1-8-16,13-2-40 0,-2-2-22 16,-6 9-42-16,-8 4-20 15,-12 12-12-15,-4 11 0 16,-16 10 8-16,-8 9 3 16,-16 12 10-16,-7 3 6 15,-6 0 1-15,3-5-2 16,10-15-13-16,6-7-10 15,13-15-9-15,2-8 1 16,10-8 12-16,7-3 9 0,1-4 8 16,3 4-1-16,-7 5-6 15,-3 5-3-15,-10 14 0 16,-9 6 3-16,-14 11 0 16,-9 12-1-16,-13 3-9 15,-4-5-6-15,0-9-18 16,-1-11-16-16,8-16-63 15,3-14-39-15,-13-19-11 16,9-15 64-16</inkml:trace>
  <inkml:trace contextRef="#ctx0" brushRef="#br0" timeOffset="21213.5">20700 11629 1290 0,'44'-5'486'15,"5"-14"-384"-15,7 0 12 16,17 0-66-16,4-4-13 16,-1 2-26-16,-6-2-2 15,-9 3 0-15,-8 3 6 16,-3-1-46-16,-4 2 526 15,-11-1-379-15</inkml:trace>
  <inkml:trace contextRef="#ctx0" brushRef="#br0" timeOffset="21433.8">21245 10827 1499 0,'-24'15'574'0,"10"37"-420"16,11 19 21-16,0 25-39 16,0 12-23-16,-3 24-42 15,-3 0-16-15,5 10-25 16,-3 0-8-16,-1-13-27 16,8-8-19-16,2-18 338 15,13-8-246-15</inkml:trace>
  <inkml:trace contextRef="#ctx0" brushRef="#br0" timeOffset="21766.4">22577 11096 1650 0,'-10'-4'640'0,"-3"7"-477"15,6 12-35-15,-2 22-68 16,0 19-33-16,-2 32-23 15,-9 18-2-15,0 37-1 16,3 17 0-16,-3 14 2 16,8 4 2-16,3-12-44 15,2-13-9-15,5-25 25 16</inkml:trace>
  <inkml:trace contextRef="#ctx0" brushRef="#br0" timeOffset="22262.16">23434 11385 836 0,'-19'3'416'16,"-10"10"-127"-16,-12 10-154 15,-5 4-29-15,-15 10-29 16,-2 5-11-16,-12 2 8 16,-7 2 8-16,-7 0 8 15,-4 1 7-15,1 0 13 16,5-3 8-16,16-6 4 15,8-4-7-15,15-6-16 16,8 0-18-16,16 3-27 16,9 0-2-16,21 5-10 15,18 1-2-15,17 0 4 16,2-8 1-16,14 1-3 16,0 5-1-16,6 2-9 0,9 7-5 15,-2-1-12-15,-1-1-4 16,-17-6-6-16,-7-2 0 15,-11-6-1-15,-3-6-9 16,2-6-40-16,-1 0-29 16,-2-8-75-16,-6 0-27 15,-4 1 402-15,-3-6-208 16</inkml:trace>
  <inkml:trace contextRef="#ctx0" brushRef="#br0" timeOffset="22874.27">23303 12276 1177 0,'11'40'550'16,"4"3"-270"-16,7 12-45 15,4 0-17-15,6 5-58 16,-8 0-27-16,2 5-56 15,-12-3-23-15,-4 2-34 16,1-3-22-16,-7-12-50 16,-3-4-25-16,-1-19 266 15,4-7-164-15</inkml:trace>
  <inkml:trace contextRef="#ctx0" brushRef="#br0" timeOffset="23298.44">23223 12483 1141 0,'10'-45'477'0,"10"-2"-330"0,11-8-9 16,6 5-14-16,14-1-31 16,-2 8 0-16,5 7 9 15,-5-1 0-15,-3 17-9 16,0 3-6-16,-9 19-22 15,-5 12-9-15,-18 13-17 16,-11 8-5-16,-9 15-10 16,-6 2-6-16,1 0-9 15,3-2-3-15,7-17-4 16,2-3-1-16,7-11-1 16,-1-4 1-16,8-3 5 15,2 0 1-15,1-1 5 16,0 5 1-16,-4 2 0 15,-4 5 1-15,-9 9 3 16,-6 1 3-16,-18 6 13 0,-10 6 3 16,-11 3-1-1,-2 1-3-15,-4-8-15 0,5-12-18 16,4-26-50-16,-2-17-20 16,9-36 314-16,2-17-204 15</inkml:trace>
  <inkml:trace contextRef="#ctx0" brushRef="#br0" timeOffset="23547.87">23481 10946 2274 0,'27'-9'50'0,"15"-7"-16"0,28-12 39 16,10-7-45-16,2-2-18 15</inkml:trace>
  <inkml:trace contextRef="#ctx0" brushRef="#br0" timeOffset="25892.92">1664 14854 1419 0,'12'11'569'0,"-7"29"-378"15,-4 24-21-15,-7 25-54 16,-4 15-33-16,-1 19-38 15,4 3-21-15,6 7-12 16,1-1-6-16,8-6-4 16,0-6-13-16,5 2-50 0,3-6-21 15,2-12 148-15,1-9-74 16</inkml:trace>
  <inkml:trace contextRef="#ctx0" brushRef="#br0" timeOffset="26358.58">2358 15240 960 0,'-5'-20'456'0,"-22"12"-163"16,-5 0-56-16,-7 6-75 15,-4 8-21-15,-6 13-38 16,-6 13-8-16,4 13-9 16,-2 5-4-16,-7 8-12 15,8 3-1-15,-5-1-11 16,3-3-4-16,10-8-5 15,0-9-3-15,4-2-9 0,6 0-6 16,5-1-7-16,3 4-5 16,20 2-4-16,6 2-5 15,23 6-11-15,14 2-2 16,22-1-3-16,9-4 1 16,22-5 2-16,-11-8 0 15,5-6 4-15,-5 0 1 16,-16-7-7-16,11-1-16 15,-8-2-50-15,-1-2-40 0,-14-3 156 16,0-1-762-16,-20-4 566 16</inkml:trace>
  <inkml:trace contextRef="#ctx0" brushRef="#br0" timeOffset="26596.46">2723 15995 1056 0,'16'19'528'0,"-4"-4"-163"15,2 4-20-15,-3 7-126 16,0 7-40-16,0 17-87 16,1 9-29-16,3 9-35 15,-3 2-9-15,16 7-13 0,-4-9 0 16,5-7-16-1,3-8-20-15,-13-20-61 0,6 1 10 16,-3-10 40-16</inkml:trace>
  <inkml:trace contextRef="#ctx0" brushRef="#br0" timeOffset="27122.97">2808 16127 792 0,'-4'-26'417'0,"-6"11"-106"16,2-2-10-16,-1-7-100 15,0-4-42-15,-2-13-82 16,0 1-21-16,3-7-22 16,1 2 0-16,9 6 5 15,10 2 3-15,17 16-12 16,7 11-8-16,13 15-9 15,4 16-7-15,-7 14-2 16,-2 5-1-16,-11 11 0 16,-2 0 1-16,-8 1 4 15,-6 0 3-15,-12-4 5 16,-5-3 2-16,-7-12 1 16,1-6-1-16,0-15-2 15,3-4-1-15,3-8-6 0,1-11 7 16,7-7 11-16,3-8 2 15,9 0 2-15,0 3-5 16,7 6-15-16,-1 14 0 16,-2-1 2-16,0 13 2 15,-4 12 6-15,-7 2-1 16,-8 21 27-16,-4 1 9 0,-9 4 8 16,-7 3 3-1,-3 1-28-15,-6-4-11 0,-4-8-12 16,1-6-9-16,-5-14-27 15,-1-7-20-15,5-10-49 16,0-4-15-16,8-10-439 16,6-4 385-16</inkml:trace>
  <inkml:trace contextRef="#ctx0" brushRef="#br0" timeOffset="27373.03">3087 15661 1250 0,'27'-37'557'0,"3"3"-315"15,2-1-85-15,3 6-58 16,-3-1-69-16,5 2-16 15,-1 1-9-15,-1-1 1 16,0 7 5-16,-3-5-19 16,-1-1 187-16,5 5-136 15</inkml:trace>
  <inkml:trace contextRef="#ctx0" brushRef="#br0" timeOffset="27575.59">3471 14820 1432 0,'-29'-1'627'0,"20"22"-318"15,0 11-85-15,8 22-111 16,-4 10-38-16,5 13-57 16,0 3-8-16,1 1-21 15,6 7-33-15,10 6-53 16,1 0 147-16,10 3-61 15</inkml:trace>
  <inkml:trace contextRef="#ctx0" brushRef="#br0" timeOffset="28108.96">4209 16230 1114 0,'27'-28'493'16,"-5"24"-237"-16,-3 10-4 16,1 33-117-16,-14 19-23 15,-11 32-64-15,-6 8-17 16,-27 14-11-16,-1-3-12 15,-7-13-51-15,-5-12-33 16,2-28 439-16,6-11-298 16</inkml:trace>
  <inkml:trace contextRef="#ctx0" brushRef="#br0" timeOffset="28378.95">4533 15260 1033 0,'30'-39'512'0,"0"34"-164"16,2 18-22-16,1 31-65 16,-4 23-37-16,1 38-71 15,-4 11-38-15,-10 28-60 16,-2 7-21-16,-5-1-20 15,-5 3-3-15,0-17-17 16,-2-13-15-16,4-19-43 16,-5-16-33-16,1-22-5 0,4-12 319 15,-21-24-173-15</inkml:trace>
  <inkml:trace contextRef="#ctx0" brushRef="#br0" timeOffset="28738.95">5299 15483 686 0,'-1'7'478'16,"-14"1"14"-16,-19 9-196 15,-13 3-55-15,-11 7-80 16,-9 7-33-16,1 9-29 15,2 5-11-15,16 14-4 16,1 5-1-16,3 7-4 16,9 1-4-16,0-5-12 15,12-5-6-15,16-7-4 16,8 0 0-16,13-9 0 16,8-2-3-16,10-5-15 15,1-13-10-15,5-7-15 16,6-3-3-16,1-12-2 15,6-3-17-15,0-8-36 0,-3-5-20 16,3-3-17-16,-1-5 272 16,-5-1-145-16</inkml:trace>
  <inkml:trace contextRef="#ctx0" brushRef="#br0" timeOffset="28942.02">5518 16112 1351 0,'2'44'638'0,"4"5"-291"16,-1 3-177-16,4 10-42 0,1 4-93 15,1 0-19-15,2-1-12 16,2-3-12-16,3-5-35 16,-2-10-18-16,2-7-57 15,-5-13 25-15,-9-8 55 16</inkml:trace>
  <inkml:trace contextRef="#ctx0" brushRef="#br0" timeOffset="29396.52">5508 16364 1115 0,'0'-26'516'0,"5"-2"-257"15,6-1-103-15,0 0-19 16,0-1-50-16,2 6-5 16,0-3 1-16,1 4-4 15,8 9-18-15,-2 2-11 16,6 17-18-16,0 7-9 16,-6 13-5-16,-1 8-1 15,-15 12-1-15,-4 4-2 0,-11 5-2 16,-5 1-3-1,1-6-4-15,3-9-1 0,9-13-4 16,6-10-3-16,13-17-2 16,6-3 1-16,6-15 3 15,5-1 2-15,-5-7 1 16,-6 0 7-16,2 12 22 16,-5 5 13-16,-3 15 18 15,1 7 4-15,-11 14-2 16,-2 11-9-16,-10 6-10 15,-2 7-6-15,-9-5-18 16,-3-4-4-16,2-5-6 16,-8-9-1-16,-1-9-30 15,-8-13-25-15,-3-6-38 16,4-6 57-16,5-5 7 16</inkml:trace>
  <inkml:trace contextRef="#ctx0" brushRef="#br0" timeOffset="30387.46">5618 16970 1006 0,'-1'10'475'16,"-4"-11"-212"-16,2-15-101 16,-1-8-48-16,-2-15-9 15,2-8 3-15,1-18 28 0,1-8 5 16,4-9-7-16,3-3-6 16,9-7-32-16,5 0-18 15,9 3-25-15,5 4-9 16,-2 19 5-16,2 10 5 15,-14 14 5-15,-7 10 1 16,0 14-4-16,-7 8-2 16,4 17-1-16,0 8-4 15,6 18-7-15,0 6-3 0,8 20-15 16,7 15-4 0,4 14-9-16,3 7-4 0,1-8-2 15,-1-9-2-15,-4-19 0 16,-4-7-1-16,-4-12-2 15,-7-8-13-15,-9-11-34 16,-5-5-28-16,-8-6-68 16,-8-6-18-16,-14-6-220 15,-8-7-113-15,-8-7 310 16</inkml:trace>
  <inkml:trace contextRef="#ctx0" brushRef="#br0" timeOffset="30537.12">5875 16659 430 0,'-29'-9'306'0,"8"6"63"16,3 0-28-16,6 1-27 15,5-2-27-15,10 3-60 16,0-1-21-16,4-9-46 0,1 2-31 16,1-10-56-16,5 2-27 15,5-5-36-15,4-3 14 16,7-7-43-16,5-6 59 16,7-7-32-16</inkml:trace>
  <inkml:trace contextRef="#ctx0" brushRef="#br0" timeOffset="30775.53">6057 15319 1458 0,'-8'4'653'16,"8"-4"-339"-16,19-7-114 15,8-2-64-15,25-4-60 16,5 0-22-16,-2-2-29 16,4-4-10-16,-13-3-1 15,0-6-8-15,-1-2-3 16,-3-8 285-16,-7-10-221 16</inkml:trace>
  <inkml:trace contextRef="#ctx0" brushRef="#br0" timeOffset="30948.59">6392 14821 1543 0,'-42'29'705'15,"16"29"-312"-15,4 12-138 16,12 16-153-16,-1 8-36 16,6 3-52-16,5-2 0 15,7-2-46-15,10-7-24 16,14 0 305-16,10-1-214 15</inkml:trace>
  <inkml:trace contextRef="#ctx0" brushRef="#br0" timeOffset="31167.05">7125 16523 1250 0,'25'33'619'0,"-22"-15"-217"15,-12-3-38-15,-9 11-178 16,-5 1-56-16,-14 13-95 16,-3 7-13-16,-15 6-9 15,-7 3-6-15,-9-1-30 16,-5-4-14-16,-3-5-31 16,5-2 25-16,9-18 27 15</inkml:trace>
  <inkml:trace contextRef="#ctx0" brushRef="#br0" timeOffset="31437.16">7391 15212 1448 0,'31'-58'675'15,"-8"37"-309"-15,-6 10-85 0,-12 36-140 16,-6 26-43-16,-9 39-39 16,-1 28-11-16,0 24-16 15,4 10-11-15,10 3-12 16,4-5 0-16,5-13-25 16,1-11-19-16,2-23-50 15,0-17 85-15,0-20-15 16</inkml:trace>
  <inkml:trace contextRef="#ctx0" brushRef="#br0" timeOffset="31790.8">7928 15336 886 0,'16'-29'510'0,"-6"13"-133"15,-11 15-51-15,-12 6-52 16,-18 20-82-16,-12 8-40 16,-14 20-49-16,1 9-15 15,-10 13-19-15,-2 1-7 16,7 8-3-16,3 3-4 16,20-3-1-16,14-1 3 15,18-21-5-15,9-7-4 0,12-22-12 16,8-8-8-1,23-2-11-15,9-10-3 0,10-10-6 16,1 1-2-16,-9-17-2 16,-3-4-6-16,1 2-18 15,-2-3-13-15,5-2-36 16,-3-4-3-16,0 0 247 16,-8-9-147-16</inkml:trace>
  <inkml:trace contextRef="#ctx0" brushRef="#br0" timeOffset="32720.72">8360 16725 1043 0,'-2'-22'528'15,"2"-9"-188"-15,-1-14-118 16,1-4-8-16,-3-13-24 16,-1-9 3-16,0-13-12 15,1 2-25-15,3 8-44 16,1 9-22-16,2 25-39 16,2 9-11-16,0 18-17 15,-2 4-1-15,0 14-5 16,-2 3 0-16,4 19-2 15,-1-1-3-15,6 23-5 16,4 16-2-16,8 15-2 16,7 13-2-16,9-10-1 15,6-5 0-15,2-17-1 16,-4-9 1-16,-7-8 4 0,-10-9-8 16,-13-12-21-16,-1-2-14 15,-11-11-46-15,-2-2-20 16,-9-8-43-16,-4-5-25 15,-3-4-81-15,-4 0-33 16,-4-1 181-16</inkml:trace>
  <inkml:trace contextRef="#ctx0" brushRef="#br0" timeOffset="33541.5">8427 16424 820 0,'-15'-45'422'0,"2"3"-114"16,5 6-58-16,4 10-77 16,3 6-24-16,4 10-22 15,1 6-1-15,6 8-7 16,3 10-14-16,7 11-42 16,-1 10-14-16,4 16-34 15,-1 6-7-15,-3 9-3 16,-3 1 0-16,-7-4-1 15,-5-1-1-15,-7-11-2 16,-8-12 0-16,-2-19-5 16,-3-14-4-16,-3-20-1 0,4-11 0 15,-2-15 1-15,5-8 8 16,7-6 35-16,5 4 14 16,8 6 22-16,6 3 5 15,6 17-13-15,4 5-4 16,6 15 4-16,3 5-3 15,6 18-6-15,5 11-8 16,-20 7-16-16,-5 2-8 16,-13 8-6-16,-8-1 3 15,4 1-25-15,-4-2-21 0,-6-17-49 16,2-10-11-16,-19-17-279 16,-8-8 256-16</inkml:trace>
  <inkml:trace contextRef="#ctx0" brushRef="#br0" timeOffset="33887.17">8269 15125 906 0,'-5'-38'406'16,"18"15"-173"-16,8 7 2 15,18 9-81-15,9 1-6 16,22 2-34-16,14 3 5 0,1-6-7 15,2 0-18 1,-6 4-40-16,-6-1-12 0,-3 9-44 16,-6 6-29-16,-2 14-347 15,-15 12 263-15</inkml:trace>
  <inkml:trace contextRef="#ctx0" brushRef="#br0" timeOffset="46253.35">8529 17184 950 0,'-3'10'471'0,"-1"-4"-183"16,-4-12-89-16,5 2-22 15,-7-16-46-15,2-6-6 16,-3-7 1-16,0-18-2 15,2-19-12-15,3-15-15 16,7-25-41-16,7-2-18 16,9-9-16-16,4-6-5 0,11 5 2 15,4-1 8-15,4 9 13 16,-4 12 10-16,-5 4 13 16,-10 9 2-16,-11 14 3 15,-1 14-3-15,-9 25-13 16,2 14-3-16,-1 30-10 15,2 16-5-15,1 29-5 16,4 16-6-16,6 27-10 16,7 6-2-16,8 9-2 15,4-3 0-15,11 1 0 16,0-1 0-16,14-6-3 16,3-7-1-16,-2-12-1 15,-3-6-1-15,-15-10 1 16,-1-3 0-16,-10-19-1 15,-1-4-1-15,-6-16 1 16,-4-5-1-16,-5-6-2 16,-5-3-5-16,-9-11-16 0,-5-6-9 15,-12-4-31-15,-9-6-21 16,-10-3-44-16,-5-2-21 16,-7-11-47-16,-4 0-16 15,-8 3-19-15,-4 1 4 16,-3 8-20-16,-6 2 8 15,10 4 60-15,-9-2 25 16,-11 3 107-16,6 3 64 16,4 0 90-16,18 5 30 0,31 4 68 15,10 0 3-15,17 1 0 16,10 0 4-16,14 0-15 16,15 0-10-16,18-4-34 15,2-2-25-15,2-6-57 16,-1-5-21-16,-2 2-28 15,-2-1-22-15,2-4-40 16,-7 7-27-16,-8-2-58 16,-6-1 302-16,-19-8-149 15</inkml:trace>
  <inkml:trace contextRef="#ctx0" brushRef="#br0" timeOffset="48320.52">11788 9523 1121 0,'-14'18'418'16,"14"4"-303"-16,4-2-10 15,17-12 19-15,11-13-5 16,30-24-15-16,11-12-13 16,18-20-21-16,4-3-12 15,17-2-14-15,1 3-2 16,14 17-7-16,3 9-7 0,7 20-1 16,2 6 5-16,2 19 14 15,3 16 2-15,-14 25-6 16,-5 15-5-16,-16 30-6 15,-14 20 2-15,-15 35 12 16,-11 14 0-16,-20 23 5 16,-12 3 2-16,-19-7-8 15,-8-9-3-15,-10-28-15 16,3-17-8-16,-2-30 0 16,1-14-17-16,-4-27-73 15,-6-14-23-15,-11-15-658 16,-16-12 529-16</inkml:trace>
  <inkml:trace contextRef="#ctx0" brushRef="#br0" timeOffset="48624.35">13408 10923 829 0,'-40'-20'491'0,"-1"7"-65"16,0 0-156-16,17 9-40 15,14 7-72-15,10 9-37 16,21 16-39-16,12 8-15 15,19 16-9-15,2 0-4 16,24 15-7-16,3 7-3 16,13 8-15-16,14 2-8 0,-12-10 4 15,-6-11 1-15,-14-28 9 16,-15-15 9-16,-5-34-2 16,-6-15-2-16,-8-27-10 15,0-12-7-15,-8-11-9 16,-5 4-4-16,-8 10-7 15,0 18-16-15,-10 24-48 16,-3 10-22-16,1 27 203 16,-2 14-883-16,-21 50 624 15</inkml:trace>
  <inkml:trace contextRef="#ctx0" brushRef="#br0" timeOffset="48897.8">13591 12583 1367 0,'-30'0'593'0,"25"-16"-331"0,9-6 11 16,25-6-111-16,15-3-26 16,31-2-36-1,-38 17 2-15,0 1-2 0,137-47-5 16,42 0-23-16,14-4-17 15,-55 33-26-15,-12 1-8 0,-19 6-11 16,-14 4-3-16,-20 3-5 16,-7-3-9-16,-27 4-42 15,-10 4-27-15,-40 8 253 16,-9 3-156-16</inkml:trace>
  <inkml:trace contextRef="#ctx0" brushRef="#br0" timeOffset="49123.48">14580 12115 1185 0,'-38'84'584'0,"14"18"-216"15,16 12 30-15,15 6-133 16,-1 5-49-16,10 5-86 16,-6 6-36-16,1 2-49 15,4 6-12-15,1 1-21 16,-2-7-2-16,-1-7-10 0,-1-9-18 15,-3-15-53 1,1-5-43-16,1-13-16 0,2-1-491 16,-5-5 453-16</inkml:trace>
  <inkml:trace contextRef="#ctx0" brushRef="#br0" timeOffset="51268.13">13967 11159 2019 0,'2'-31'154'0,"57"31"-32"16,-108-88-29-16,57 96 2 16,-4 5-13-16,-3 3-26 15,3 6-9 16,3 12-22-31,-1-1-9 0,5 14-9 0,1 8-3 0,-6 4-5 16,5 5-13-16,0-4-42 16,-3-10-32-16,-4-12-62 15,-3-8-35-15,-4-16 225 16,0-2-66-16</inkml:trace>
  <inkml:trace contextRef="#ctx0" brushRef="#br0" timeOffset="51613.38">13701 11325 479 0,'-38'-56'285'16,"5"7"-43"-16,4 3-5 15,3 6-43-15,4 4-1 16,4 9-3-16,-3-3-6 16,6 6-46-16,-5 0-13 15,-3 1-17-15,5 4-8 16,0 6-19-16,9 7-9 15,19 14-27-15,-2 9-11 16,16 17-15-16,10 8-7 0,5 11-4 16,11 3-2-16,11 4-2 15,-5 0-1-15,12-1 0 16,2-2-3-16,-7-14 11 16,-3-6 8-16,-9-18 19 15,-5-10 7-15,0-9-6 16,-2-12-8-16,-6-14-19 15,0-5 4-15,4-18-24 16,2-6-26-16,10-24 105 16,8-12-71-16</inkml:trace>
  <inkml:trace contextRef="#ctx0" brushRef="#br0" timeOffset="56841.75">10380 7933 1010 0,'32'-3'348'0,"21"7"-307"16,5 2-17-16,18 6-14 15,3 4 10-15,6 7 49 16,18 1 25-16,14-7 45 31,8-3-2-31,26-10-49 0,6-4-15 0,16-7-30 16,16-4-3-16,3-2-14 15,12-3-11-15,11 4-5 16,3 0-4-16,4-3 1 16,-11-5-1-16,2-1-2 15,-11-2 14-15,-3 5 16 16,0 5 9-16,-21-2 9 15,-7 7-8-15,-30 0 6 0,-18 8-2 16,-29 7-2-16,-18 4-6 16,-25 14-16-16,-13 1-4 15,-29 13 0-15,-14 6 3 16,-25 12 2-16,-8 6-2 16,-13 3-7-16,0 4-4 15,0-7-5-15,1-5 4 16,4-17-24-16,-7-3-24 0,2-16-40 15,1-7-19-15,9-11 57 16</inkml:trace>
  <inkml:trace contextRef="#ctx0" brushRef="#br0" timeOffset="57063.24">14164 7517 1047 0,'33'-12'495'15,"9"16"-230"-15,15 19-50 16,1 10-24-16,-2 19-59 16,-2 10-32-16,-6 1-36 15,3-2-17-15,0-7-22 16,-2-12-6-16,1-6-4 16,-3-6-13-16,-6-16-68 15,-6-4-40-15,-13-9 40 0,-11-1 12 16</inkml:trace>
  <inkml:trace contextRef="#ctx0" brushRef="#br0" timeOffset="57911.49">12381 7040 869 0,'19'-25'400'0,"-1"7"-186"15,-4 6-17-15,-6 12-26 16,0 7-20-16,-1 13-21 16,1 4-4-16,1 18-39 0,0 8-11 15,-2 13-21-15,3 10-11 16,2 4-21-16,2 0-6 15,1-8-8-15,-6-7 0 16,0-9 2-16,-3-6 0 16,-7-11 2-16,-3-4 0 15,0-17 4-15,-4-5-1 16,5-17-3-16,3-11-3 16,0-22-7-16,3-11-2 0,4-19 1 15,0-8-1-15,10-2 0 16,0-2-1-16,12 11-1 15,4 6 0-15,1 18 0 16,2 8 1-16,2 11 1 16,-2 8 0-16,1 9 1 15,-5 5 0-15,-1 17-1 16,-6 10-1-16,-5 25 1 16,-7 9 1-16,-7 14 1 15,2 2 1-15,-8-10 1 16,0-7 0-16,-1-23 1 15,-5-8-1-15,9-20 4 16,3-9-1-16,7-19 12 16,7-16 7-16,5-20 12 15,4-13 8-15,5-10-3 16,6 3-1-16,6 10 1 0,1 14-1 16,0 21 2-16,-5 13 0 15,-10 20-8-15,-1 8-3 16,-11 17-6-16,3 6-4 15,-4 11-8-15,-6 1-4 16,5 9-5-16,-1 5-1 16,8 7-3-16,5 1 4 15,5-3-24-15,3-1-25 16,6-6-61-16,4 0 4 0,13-6 54 16</inkml:trace>
  <inkml:trace contextRef="#ctx0" brushRef="#br0" timeOffset="63120.41">12052 9291 862 0,'-2'-24'322'16,"9"5"-256"-16,9 6 10 16,-7-2 8-16,11 6 5 15,-8-9-5-15,6 0-2 16,8-4 0-16,9-1-11 15,57-40 39 1,-27 31-78-16,7-1-15 16,5 1-5-16,4 13-7 15,-13 5-1-15,9 13-4 16,5 10-2-16,-10 6 1 16,9 7 0-16,-12 4 2 0,-7 2 1 15,1 5 7-15,0-2 10 16,4 1 16-16,-2 0 8 15,-1 2 6-15,-9-4-3 16,-5 11-5-16,0 4-3 16,-6 4-8-16,8 10 0 15,-4 0-9-15,0-1-3 16,1 1-6-16,-1-5-4 16,-9 0-5-16,-6-5 2 0,-16 1 14 15,-1 4 8-15,-3-2 12 16,6 10 1-16,-2-5-10 15,-3-5-6-15,5 5-10 16,-9-8-4-16,3-2-5 16,-1-2-2-16,-7-2 6 15,2 4 7-15,-5 6 11 16,2 1 6-16,-1 4 1 16,1-2-6-16,3-3-10 15,-1 3-5-15,1-3-7 16,0 3-3-16,2 4-1 15,-1 2 0-15,0-1 0 16,-2 1 1-16,-2 0 0 16,-1-1 0-16,-3 0 0 15,0 1 0-15,2-2-1 0,-1-1-1 16,4-4 0-16,2-5 0 16,-1-8 0-16,3-1 0 15,-7-8 0-15,-1-3 3 16,-3-4-24-16,-5-4-20 15,-3-3-50-15,-1-2-42 16,-1-7-75-16,2-2-57 16,1-2 166-16</inkml:trace>
  <inkml:trace contextRef="#ctx0" brushRef="#br0" timeOffset="64071.41">13488 11192 706 0,'-14'-21'362'16,"2"5"-132"-16,4 5-45 15,-7-2-20-15,0 1-33 16,6 4-11-16,-2-6-25 0,9 0-14 16,7 3-20-16,-2-1-13 15,8 10-18-15,1 5-3 16,12 14-12-16,-2 6-2 16,7 8-5-16,4 5-3 15,-3 2-2-15,6 6-1 16,0 8 0-16,0 0-3 15,-1 1 10-15,1-5 5 16,0-10 8-16,1-6 5 16,0-8-2-16,-5-4 3 0,3-8 7 15,-9-4 4-15,-8-8 15 16,1-6-1-16,-2-8-4 16,1-8 0-16,11-12 0 15,2-8 3-15,3-18 8 16,7-4-2-16,7-8-12 15,8 2-10-15,4 4-17 16,1 4-5-16,-6-2-10 16,-10-1-1-16,0 9-1 15,-7 4-1-15,-4 15 0 16,-3 1 0-16,-11 15-1 16,-4 0 0-16,-9 8 2 15,-3 8 1-15,-6 9 1 16,-7 9 0-16,-4-2-3 15,0 4-2-15,-1 8-2 16,3 4-2-16,1 21 0 16,0 7 0-16,0 5 0 0,2 4 0 15,-1-4-2-15,0 1-1 16,-5-3 2-16,0-2 1 16,-1 4 2-16,-3-3 2 15,3-1-9-15,0 2-3 16,-3-8 0-16,3-8 0 15,1-14 10-15,-1-11 3 16,6-11 2-16,-5-8 0 0,1-5-1 16,-9-5 0-16,-10-11 0 15,-1-3-1-15,-11-13 1 16,3-7 4-16,-7-16 7 16,-2-5 3-16,-13-8 3 15,-8-3-1-15,-17 11-5 16,-7 8-1-16,-2 15-2 15,2 11-2-15,9 12-3 16,-1 4-4-16,4 8-3 16,4 3-2-16,12-4-1 15,11 0 1-15,15-8 1 16,12 1 0-16,11 3-1 16,1-1 7-16,18 15-33 15,10 8-29-15,17 6 19 16,15 8 266-16,12 2-171 15</inkml:trace>
  <inkml:trace contextRef="#ctx0" brushRef="#br0" timeOffset="67490.23">21140 13739 1258 0,'-7'-4'521'0,"10"-8"-326"16,-1-3-43-16,3-3-57 16,3 3-25-16,4 12-17 15,6 9-1-15,0 29-3 16,-1 16-2-16,-1 30-8 16,-1 14-12-16,-4 9-18 15,-2 8-3-15,-5-3-3 16,3-4 0-16,0-10 0 0,0-13 0 15,-1-20 0-15,-4-17 1 16,-2-26 2-16,2-10 1 16,1-27 1-16,3-20-2 15,3-28 11-15,1-21 15 16,8-28 31-16,3-3 12 16,19-1-4-16,9 6-12 0,5 21-32 15,1 12-9 1,-5 27-11-16,-3 18-3 0,-7 28 0 15,-3 12 0-15,-9 28 0 16,-5 12 0-16,-8 25 1 16,-4 7-1-16,-10 7 0 15,-3 1 1-15,-8-7-1 16,0-6 0-16,5-20-2 16,4-15 0-16,7-28-2 15,9-17 0-15,7-28 2 16,3-17 0-16,16-18 20 15,4-8 15-15,5-10 22 16,6-4 8-16,-5 3-7 16,0 7-10-16,4 28-11 15,-8 18-6-15,-1 25-6 16,-5 12 1-16,-6 27-2 0,-5 10 0 16,-5 20-5-16,-8 12-4 15,-3 6-9-15,-3 0-2 16,4 6-6-16,5-4-15 15,4-1-48-15,3 1-32 16,6-7-64-16,14 7 307 16,10-5-132-16</inkml:trace>
  <inkml:trace contextRef="#ctx0" brushRef="#br0" timeOffset="76740.16">12332 6981 473 0,'0'-7'259'0,"0"10"-34"16,0-3-30-16,0 0-31 16,0 0-23-16,0-2-35 15,0 1-12-15,0 1-20 16,0 0-1-16,3 9-8 15,6 15-8-15,9 40-17 16,-3-19-9-16,1 8-18 0,7 5-6 16,3 5-2-1,-5-2-2-15,4-5 1 0,-3-4-1 16,-2-10 0-16,-8-8 1 16,-6-6 0-16,-1 0 1 15,-5-4 1-15,7-3 0 16,4-5 0-16,-6-5 0 15,0-8-1-15,-4-1 2 16,0-6 1-16,1-5 4 0,-6-6 11 16,-1-8 2-16,-1-6 5 15,3-1 0-15,0-3-9 32,3-1-2-32,0-2-5 0,4 2-3 0,6-2-3 15,-3 1-1-15,-1-8 1 16,7 2 1-16,5-2 5 15,3-2 1-15,5 9 1 16,-4 2-2-16,1 10-5 16,0 4-3-16,-3 11-3 15,1 2 1-15,1 5 2 16,1 3 0-16,1 1-1 16,7 0-1-16,0 6 1 15,-1-1 0-15,-1 6 3 16,-10 6 1-16,0 8 1 15,0 7-1-15,-2 6-2 16,1 0-1-16,-7 2-1 16,-4-3-1-16,0-3 1 15,-1 4 0-15,0-6-2 0,-2-4 1 16,2 3-1-16,-1-8 0 16,2-3 0-16,0-1 0 15,0-9 0-15,-3-5 0 16,1-6 6-16,-2-7 1 15,-1-9 6-15,-1-6 0 16,-1-14-3-16,0-8-1 16,-3-6-3-16,0-2-2 0,-4-9 0 15,4-2 2-15,3-2 4 16,3-4 2-16,12 12-2 16,3 7-5-16,6 11-7 15,0 7-1-15,2 7-2 16,0 4 0-16,1 10 1 15,1 2 0-15,0 14-1 16,2 3 0-16,1 8 1 16,-5 8 0-16,0 9 1 15,-2 7 2-15,1 2 0 16,4 4 0-16,-2-7 2 16,1 2 0-16,-6-6 1 15,3 0 1-15,-2 1-3 16,-2-9-1-16,0-4 1 15,-5-5 0-15,0-8-31 16,-3 0-28-16,4 1-72 0,1 0 476 16,-2 7-284-16</inkml:trace>
  <inkml:trace contextRef="#ctx0" brushRef="#br0" timeOffset="113923.39">10825 6393 980 0,'20'-37'428'0,"8"3"-211"16,3 5-18-16,-6 18-39 16,-3 8-14-16,-10 31-24 15,-4 21-7-15,-5 44-21 16,-3 21-26-16,3 23-35 15,2 6-10-15,-2 8-11 16,6-2-2-16,-1-5-4 16,-1-3 0-16,4-16 2 0,-3-9-3 15,3-22-26-15,3-16-23 16,0-31-68-16,2-18-50 16,-8-35-124-16,2-20-247 15,4-40 354-15</inkml:trace>
  <inkml:trace contextRef="#ctx0" brushRef="#br0" timeOffset="114339.03">11568 6273 700 0,'8'-53'399'0,"-8"18"-51"16,-8 8-44-16,-11 16-81 15,3 14-45-15,-20 22-71 16,1 16-23-16,-11 18-19 16,-8 11-7-16,-8 12-12 15,-4 4-7-15,0 9-3 16,-7-5 3-16,1 5 25 16,1-8 13-16,9-9 6 15,12-6 1-15,21-16-19 16,14-2-6-16,15-8-12 15,11-7-5-15,24 0-4 16,12-11-3-16,16-5 0 0,14 2 0 16,1-13-8-16,-1 0-6 15,2-3-10-15,1-4-3 16,2-1-4-16,-7 3-1 16,-6 1 2-16,-8 2-4 15,-11 7-41-15,-3 1-34 16,-8 4-78-16,-9 0-37 15,-7-1-473-15,-5 5 457 16</inkml:trace>
  <inkml:trace contextRef="#ctx0" brushRef="#br0" timeOffset="114618.15">11812 7062 699 0,'-3'-8'452'0,"-3"14"47"15,0 7-211-15,1 16-100 16,-3 9-33-16,4 15-48 16,2 7-19-16,2 7-28 15,6 8-13 1,6 5-25-16,3 2-9 0,3 0-5 15,0-9-7-15,0-13-37 0,1-7-41 16,-2-26-91 0,0-3-67-16,-9-12 145 0</inkml:trace>
  <inkml:trace contextRef="#ctx0" brushRef="#br0" timeOffset="115079.39">11781 7465 847 0,'-14'-46'383'0,"3"5"-151"16,2 5-45-16,1 6-29 16,3-1-3-16,4 6-23 15,3-4-14-15,8-4-40 16,3-4-14-16,9-9-28 16,2-4-9-16,12 2-12 15,5-1-3-15,7 18-7 16,1 12 0-16,-7 25 9 15,-8 17 1-15,-21 21 5 16,-1 13 1-16,-9 18-4 16,-6 5-2-16,-9 4-4 15,-1-4-4-15,-1-18 8 16,3-11 11-16,15-21 10 16,0-11 10-16,7-20-1 15,4-11-11-15,12-13-10 16,1-7-6-16,1 3-9 0,-2 3-2 15,-9 14-4-15,-8 9 8 16,-10 16 21-16,-8 15 10 16,-14 16 14-16,-4 9-6 15,-11 7-20-15,0-2-9 16,-6-11-9-16,-8-10-14 16,0-17-51-16,-2-11-37 15,3-29-43-15,7-12 44 16,17-18 51-16</inkml:trace>
  <inkml:trace contextRef="#ctx0" brushRef="#br0" timeOffset="115334.29">11662 6038 1204 0,'28'-43'511'16,"3"8"-299"-16,14 7-81 15,4 6-38-15,6 1-38 16,3-4-15-16,8 5-22 16,-2-2-8-16,-3 8-3 15,2 7 19-15,-12 2-37 16,1 5-37-16,-11 0 37 0</inkml:trace>
  <inkml:trace contextRef="#ctx0" brushRef="#br0" timeOffset="115509.87">12253 5544 1027 0,'-10'40'412'0,"2"32"-267"15,1 9-41-15,-2 42-45 16,4 2-15-16,5 14-24 16,5-3-34-16,7-19 399 15,7-10-295-15</inkml:trace>
  <inkml:trace contextRef="#ctx0" brushRef="#br0" timeOffset="115993.66">12902 5449 766 0,'4'-12'458'0,"-5"-1"-84"16,-8 6-99-16,-10 3-37 0,-14 9-63 15,-5 3-27-15,-17 25-34 16,-5 11-12-16,-1 32-21 15,-13 16-7-15,-5 29-7 16,0 16-5-16,-2 22-15 16,12 17-5-16,22 14-12 15,6-1-3-15,13-8-8 16,15-3-6-16,5-27-7 16,8-9 0-16,8-18-2 15,4-15 0-15,18-17-3 16,4-9-1-16,12-25 4 15,6-13-19-15,12-17-37 16,3-12-33-16,15-10-33 16,3-10 38-16,0-23 46 15</inkml:trace>
  <inkml:trace contextRef="#ctx0" brushRef="#br0" timeOffset="116425.55">13863 5423 1046 0,'-28'-13'466'0,"1"5"-202"16,3 2-24-16,11 7-53 15,7 3-35-15,15 24-57 16,14 14-19-16,21 28-29 15,16 27-3-15,8 24-15 16,3 13-7-16,3 19-6 16,-1 4-1-16,-1 5-6 15,-8 1 0-15,-19-8 3 0,-11-2-2 16,-23-6-15-16,-12-7-31 16,-28-12-38-16,-18-7 61 15,-14-23-8-15</inkml:trace>
  <inkml:trace contextRef="#ctx0" brushRef="#br0" timeOffset="117702.78">11615 5838 665 0,'-12'-10'321'0,"3"0"-113"15,-2-5-12-15,3 2-25 16,3 3-9-16,6 10-21 16,-4 1-11-16,10 14-26 15,5 1-15-15,1-10-4 16,11 4 2-16,8-10 5 0,9 5 1 15,15-4-21-15,8 0-13 16,8-1-31 0,0-10-9-16,-7 2-12 0,-7-1-1 15,-14-4-1-15,-3 9-2 16,-9 1 1-16,0-2 0 16,-7 2-12-16,-3-4-11 15,-3 0-50-15,-5-4-31 16,-3 2-64-16,-3 3 138 0,-5-3-2 15</inkml:trace>
  <inkml:trace contextRef="#ctx0" brushRef="#br0" timeOffset="118181.55">12158 5471 1009 0,'-6'-6'445'0,"2"8"-210"16,2 10-32-16,-3 13-48 16,2 8-19-16,-5 11-37 15,2 5-15-15,-3 10-29 16,0 2-14-16,3 5-23 16,-9-2-6-16,10-12-7 0,-2-5-2 15,5-19-3-15,5-9 0 16,-3-19 0-16,0-6 0 15,3-18 0-15,2-8 2 16,2-18 0-16,-3-8 0 16,-4-9-2-16,0-7 11 15,-4-13 41-15,-2-4 21 16,5 3 23-16,-8 12-8 0,8 37-27 16,1 16-15-1,-2 26-12-15,0 14-3 0,-1 23-5 16,-4 14-5-16,0 23-6 15,4 8-4-15,0 8-5 16,3 5-2-16,0-1-1 16,2-6 0-16,7-13-16 15,-5-12-13-15,-4-25-31 16,0-11-20-16,-5-22-60 16,5-8-19-16,2-16 0 15,-3-1-487-15,-7-11 479 16</inkml:trace>
  <inkml:trace contextRef="#ctx0" brushRef="#br0" timeOffset="118416.06">11716 5684 667 0,'-17'1'369'0,"8"3"-73"0,3 3-13 16,3-2-44-16,3 2-18 15,1-5-24-15,8 2-6 16,7 0-34-16,5-1-25 15,7-2-50-15,1-1-25 16,9 1-36-16,1 0-9 16,15 1-6-16,1-1-1 15,1-3-5-15,-3-5-30 16,-10-1 15-16,-2 1-377 0,-1-1 285 16</inkml:trace>
  <inkml:trace contextRef="#ctx0" brushRef="#br0" timeOffset="125786.5">11700 7201 982 0,'-30'-66'474'0,"26"44"-170"16,1 3-68-16,3 19-74 16,1 13-28-16,-3 19-37 15,-2 15 2-15,0 11-14 16,1 12-11-16,-1 10-22 15,2-2-11-15,4 6-21 16,5-8-5-16,2-9-9 16,0-7 0-16,-2-13-5 15,0-11-16-15,3-11-53 16,-2-9-27-16,1-11-63 16,0-5-51-16,-5-5 141 0</inkml:trace>
  <inkml:trace contextRef="#ctx0" brushRef="#br0" timeOffset="126565.43">11710 7290 769 0,'-5'-43'440'15,"3"4"-91"-15,1 3-122 16,0 3-38-16,1 8-50 16,0 6-13-16,0 2-20 15,3 3-5-15,4 0-14 16,5-3-7-16,4-2-13 16,3-1-5-16,4 1-14 15,-2 0-7-15,8 14-14 16,1 6-7-16,4 13-12 15,-2 6-2-15,-3 6-1 16,-7-2 0-16,-11 1-1 16,0 2 0-16,-6-1-1 15,4 1 1-15,-4-1 0 0,-5 0 0 16,-10 3 1-16,2 4-2 16,-2 3 0-16,-4-1 0 15,-5-5 1-15,-8-2 0 16,-7-6-1-16,6 1 2 15,-4-1-1-15,2-3 1 16,4-6-1-16,3-4-1 16,5-7-2-16,5-2 3 15,11-5 10-15,2-5 4 0,8-2 9 16,7 0-1-16,7 0-9 16,4 4-5-16,4 3-6 15,3 4-2-15,3 5-2 16,-3 0 1-16,-5 7-1 15,-2-1-1-15,-8 6 2 16,-2 1 0-16,-1 2 1 16,-10-3 1-16,-5 2 1 15,-3 0 2-15,-8 6 1 16,-8 5 0-16,-16 2-2 16,-3 3 0-16,-11 5 0 15,4-2 0-15,9-1-2 16,5-2-1-16,8-10 0 15,4 2-2-15,8-8 1 16,3-3 1-16,5-5-1 0,-1-8 2 16,3-2-1-1,1 0-1-15,0-1 0 0,0 0-2 16,0 0 0-16,0 0 3 16,0 0-33-16,1 0-26 15,11-5 222-15,3 1-614 16,30-20 387-16</inkml:trace>
  <inkml:trace contextRef="#ctx0" brushRef="#br0" timeOffset="128699.4">14059 14341 2476 0,'-32'15'41'0,"13"-4"38"16,-8 7-7-16,-32 16 4 16,-14 13 3-16,-10 3 5 15,-14 6 3-15,10-1-5 0,1-3-4 16,9 5-7-16,14-1-14 16,9-3-6-16,24-3-8 15,9-8-3-15,21 2-8 16,8-7-3-16,17-1-2 15,11-2 1-15,12-10-4 16,7 7-1-16,9 7-7 16,3 7-4-16,5 10-6 15,3 5-1-15,0 5-2 16,-10-5 1 0,-17-8 1-16,-7-6 0 0,-21-14-30 15,-5-4-29-15,-9-7 121 16,0 1 47-16,-5 9-61 15</inkml:trace>
  <inkml:trace contextRef="#ctx0" brushRef="#br0" timeOffset="129168.97">13141 14257 870 0,'-29'-43'401'0,"7"13"-164"16,6 9 30-16,11 16-47 16,1 0-10-16,5 19-49 15,5 12-18-15,-4 33-32 16,4 22-13-16,3 44-28 15,-1 16-6-15,6 26-20 16,-1 9-8-16,-2 3-4 16,4-5-7-16,-1-25-9 0,1-13-4 15,2-32 4-15,2-17-15 16,1-26-52-16,4-12-32 16,6-25 141-16,0-12-72 15</inkml:trace>
  <inkml:trace contextRef="#ctx0" brushRef="#br0" timeOffset="129431.86">14269 15070 1312 0,'25'42'582'0,"-3"7"-273"16,1 3-109-16,1 13-96 16,-6 7-34-16,-2 12-45 15,-8-3-7-15,3 4-10 16,3-4 4-16,-1-10-23 16,3-5-21-16,-5-15-73 15,-2-7 26-15,8-24 37 16</inkml:trace>
  <inkml:trace contextRef="#ctx0" brushRef="#br0" timeOffset="129894.43">14319 15478 881 0,'-6'-32'426'15,"-4"-10"-172"-15,1-3-49 16,14 5-50-16,6 3-24 15,4-1-1-15,4 3 7 0,4 0-15 32,3 0-13-32,6 7-35 0,-2-1-21 0,10 16-36 15,-1 8-6-15,3 18-6 16,2 14 1-16,-13 16 6 16,-4 11 2-16,-15 11 7 15,-5 6 12-15,-9 0 21 16,-4-2 3-16,-1-13-2 15,0-9-14-15,3-18-25 16,2-12-6-16,4-11-8 16,7-5 0-16,8-7-2 15,11 0 1-15,8 2 2 16,3 0 1-16,4 8 5 16,-8 7-1-16,-9 5 8 15,-5 8 5-15,-12 8 10 16,-2 2 2-16,-8 8-2 0,-5-2-4 15,-14-3-9-15,-3 0-5 16,-11-7-4 0,-5-5-1-16,-1-5-10 0,-6-7-20 15,6-6-32-15,0-5 91 16,11-12-42-16</inkml:trace>
  <inkml:trace contextRef="#ctx0" brushRef="#br0" timeOffset="130318.81">14866 14369 1043 0,'-10'-5'517'0,"2"0"-225"15,8 5-40-15,8 6-32 16,10 4-39-16,-4 0-11 16,9 7-24-16,10-1-32 15,10 2-47-15,9-1-19 16,8-1-29-16,-1-8-7 16,2-6-45-16,-4-4-32 15,-4-16 10 1,-4-4-302-16,-6-8 268 0</inkml:trace>
  <inkml:trace contextRef="#ctx0" brushRef="#br0" timeOffset="130501.33">15225 13953 1168 0,'-17'41'556'0,"-2"22"-243"15,1-1-12-15,12 16-143 16,-1 4-32-16,1 16-57 15,1 6-16-15,1-5-35 16,-1 3 9-16,5-12-36 16,5-10-6-16,7-16 208 15,3-18-164-15</inkml:trace>
  <inkml:trace contextRef="#ctx0" brushRef="#br0" timeOffset="130815.57">16369 13839 1527 0,'-25'12'709'0,"-21"16"-327"0,-19 29-177 16,-16 15-45-16,-15 25-64 15,7 17-10-15,8 26-18 16,10 4-9-16,23 7-17 16,8-6-7-16,24-22-16 15,14-6-8-15,20-20-9 16,13-7 6-16,4-19-26 16,9-8-25-16,0-22-30 15,1-12-63-15,11-20-611 16,-5-14 537-16</inkml:trace>
  <inkml:trace contextRef="#ctx0" brushRef="#br0" timeOffset="131555.94">16601 14357 1498 0,'-10'42'639'16,"-2"12"-362"-16,0 3-106 16,-3 16-104-16,-4 2-29 15,-2 7-15-15,5 11 4 0,5 7 9 16,4 1-3-16,10-7-14 16,-1-11-6-16,3-16-8 15,1-10 0-15,1-16-1 16,-1-8-1-16,0-17-22 15,-3-7-13-15,-6-16-20 16,3-7-2-16,-5-10 22 16,-3-6 12-16,-1-5 16 15,-3-7 10-15,1-2 29 16,2-4 12-16,2-9 28 16,2-3 1-16,9-18-14 15,10-2-8-15,12-2-16 16,4 1-9-16,13 16-1 15,2 3 0-15,8 5 7 16,4 10 3-16,-10 10-4 16,-8 11-2-16,-18 24-9 15,1 9-4-15,-5 24-2 0,-4 4-2 16,4 19-2-16,-11 6-2 16,-5 3-4-16,-4 5 0 15,-4-1-2-15,4-7-1 16,0-2-1-16,7-2-1 15,-3-17-2-15,1-4 0 16,6-20-4-16,-5-15-2 16,10-18 1-16,0-11 2 15,5-17 3-15,5-2 0 16,-1-6 3-16,3-5 8 0,8 0 18 16,2-2 8-16,9 4 5 15,3 9-3-15,-7 13-13 16,-4 11-5-16,-13 23-4 15,-8 9 0-15,-8 26-3 16,-5 8 1-16,-2 21-5 16,0 8-4-16,0 15-3 15,0 2 1-15,6-8-18 16,-8-7-16-16,2-24-42 16,4-5-16-16,1-15 210 15,14-4-910-15,-8-16 642 16</inkml:trace>
  <inkml:trace contextRef="#ctx0" brushRef="#br0" timeOffset="131893.1">17327 14052 1462 0,'3'-29'627'0,"0"-3"-389"16,15 7-58-16,-4 3-39 15,7 7-39-15,4 5-11 16,5 7 9-16,-2 6-10 0,4 12-23 16,2 12-9-16,8 14-15 15,5 3-9-15,2 12-11 16,-6 4-5-16,-13 16-6 16,-4 6-1-16,-16 11 1 15,-7 5 0-15,-8-2 3 16,-20 0 1-16,-10 0 0 15,-13-4-2-15,-16-9-2 16,6-4-5-16,-3-24-34 16,8-13-28-16,18-15-25 15,11-14 88-15,23-13-15 16</inkml:trace>
  <inkml:trace contextRef="#ctx0" brushRef="#br0" timeOffset="153528.04">11733 12112 915 0,'-13'-23'455'16,"-3"11"-153"-16,5 16-42 15,5 25-63-15,1 9-31 16,12 29-20-16,3 12-12 16,7 14-39-16,3 5-22 0,3 6-47 15,0 6-10 1,2 6-7-16,2 4-3 15,0-3-2-15,1-6 0 0,-4-16 3 16,-4-15-10-16,-6-19-28 16,-5-12-26-16,-9-26-71 15,1-9-34-15,-10-24-123 16,-1-13-242-16,-1-19 353 16</inkml:trace>
  <inkml:trace contextRef="#ctx0" brushRef="#br0" timeOffset="153947.31">12416 12301 688 0,'15'-34'429'0,"-15"20"-11"15,-4 7-71-15,-10 7-90 0,-5 9-38 16,-9 12-69-16,-6 4-24 15,-8 17-40-15,-4 0-16 16,-2 8-17-16,-4 1-6 16,4 2 2-16,-5 0 9 0,-8-4 9 15,7-5 1-15,0-5-10 16,12 1-11 0,16-1-14-16,6 1-3 0,13 4-6 15,7-3 0-15,14 9-2 16,12 0-1-16,24-2-3 15,8-3-2-15,12-9-4 16,-1-6-2-16,-4-7-4 16,1-2 0-16,5-1-1 15,6 3-1-15,-5 3-1 16,-11-3 1-16,-18-4 1 16,-10-1-6-16,-15-10-32 15,7 3-30-15,-5-6-67 16,1-5 27-16,8-3 55 15</inkml:trace>
  <inkml:trace contextRef="#ctx0" brushRef="#br0" timeOffset="154186.74">12633 12976 1042 0,'-16'-7'492'15,"11"5"-195"-15,9 6 2 16,8 18-115-16,1 5-17 15,12 13-51-15,-5 2-14 16,8 4-27-16,5-3-12 16,8-2-28-16,52 34-1 15,-44-38-24-15,-10-6-35 16,-9-5-28 0,-8-9-58-16,1-3-40 0,-12-9-35 15,0 0-8-15,-8-5 125 16</inkml:trace>
  <inkml:trace contextRef="#ctx0" brushRef="#br0" timeOffset="154645.01">12848 13078 777 0,'-11'-25'427'0,"-9"-2"-71"16,-7-1-67-16,0 0-51 15,-2 2-31-15,4-5-28 16,7 3-17-16,16-1-45 16,5-5-19-16,15 7-44 0,5 2-14 15,8 2-15-15,4 6-8 16,3 3-10-16,2 7-1 16,-8 7-2-16,-7 8 1 15,-11 9 1-15,-1 2 0 16,-3 14 1-16,-5 4-1 15,0 6-3-15,-2-2 0 16,-3-6-2-16,13-4-1 16,8-9-2-16,-3-4 1 0,17-6 1 15,-8 0 0-15,0 3 2 16,2 3-1-16,-13 6 2 16,-2 4-1-16,-8 3 16 15,-5-4 11-15,-7 4 19 16,-4-6 5-16,-6-2-13 15,1 3-11-15,-3-6-19 16,2 0 3-16,4-7-36 16,2-7-21-16,-3-11-33 15,7-7 62-15,0-13 2 16</inkml:trace>
  <inkml:trace contextRef="#ctx0" brushRef="#br0" timeOffset="155013.31">12571 11986 1080 0,'-35'-2'546'0,"21"-2"-192"15,-1-1-32-15,5-1-123 16,10 2-33-16,9-2-37 16,10-2-11-16,20-3-25 15,4 0-13-15,11-2-32 16,3-2-13-16,9-2-24 15,6 1-5-15,-4-3 3 16,0 3-13-16,-14 1-52 16,-10 3-33-16,-7-2-76 15,-9-7 397-15,-10 1-196 16</inkml:trace>
  <inkml:trace contextRef="#ctx0" brushRef="#br0" timeOffset="155293.7">12907 11487 663 0,'-26'10'399'0,"3"2"-74"16,-1 4-77-16,5 2-8 16,3 3-37-16,5 5-14 15,9 10-23-15,2 5-25 16,10 16-39-16,3 7-16 15,6 9-32-15,1 5-12 0,2 5-21 16,-1-4-7-16,2-10-8 16,0-7 0-16,-4-21-13 15,-2-7-15-15,-11-12-40 16,5-3-26-16,-6-10-52 16,-2-2 460-16,-4-6-259 15</inkml:trace>
  <inkml:trace contextRef="#ctx0" brushRef="#br0" timeOffset="155642.4">12579 11936 943 0,'-13'4'503'0,"10"-2"-160"15,8-3-103-15,6-4-30 0,15-4-61 16,4-1-20-16,5-3-55 15,9 1-38-15,3-7-25 16,2-1-3-16,11 3-1 16,-6-7-11-16,-4 7-42 15,-5 2-33-15,-15 2 43 16</inkml:trace>
  <inkml:trace contextRef="#ctx0" brushRef="#br0" timeOffset="155893.44">12777 11535 694 0,'-9'3'405'0,"3"3"-53"0,6 2-33 15,3 8-105-15,4 7-31 16,3 8-63-16,-1 3-27 16,3 10-53-16,2 0-11 15,5 4-18-15,-3 2-9 16,9-5-1-16</inkml:trace>
  <inkml:trace contextRef="#ctx0" brushRef="#br0" timeOffset="156415.6">12705 12897 540 0,'-4'-7'358'0,"-1"1"-27"0,1 0-107 16,-2 3-23-16,2 3-32 16,1 2-6-16,-1 3-10 15,3 3-19-15,1 6-42 16,2 5-18-16,5 11-37 15,3 7-12-15,3 9-15 16,0 3-5-16,5 1-3 16,1 1 0-16,3-8-1 15,2-3-6-15,-1-8-33 16,1-5-31-16,7-1-76 16,-8-2 142-16,-2-3-24 15</inkml:trace>
  <inkml:trace contextRef="#ctx0" brushRef="#br0" timeOffset="157061.31">12759 12900 777 0,'-14'-31'419'16,"5"5"-122"-16,2-1-57 0,8 14-122 15,1 0-34-15,5 4-25 16,4 3 4-16,3-6-1 16,2 7 0-16,10-3 1 15,4-2-4-15,12 7-5 16,1-4-5-16,-2 2-18 15,-5 8-6-15,-4 9-10 16,-5-5-3-16,-9 9-1 16,-4-1 2-16,-8-1 4 15,-4 6 1-15,-2 4 2 16,-1 3 0-16,-4-1-1 16,0 2-1-16,-4 5-1 15,-5-4 5-15,1-1 4 16,-3-1 2-16,0-8 0 15,3 1-4-15,-7-3-7 16,4 1-1-16,8 3-7 0,-1-4-2 16,7-5-2-16,2-1-1 15,0-6 0-15,7-3 0 16,8-1 0-16,7 1 0 16,7-1-1-16,0-1 0 15,-1 6 0-15,-2-6 0 16,-5 4 1-16,2 7 0 15,-2 5 2-15,-2 9 2 16,-5 4 3-16,-5 6-1 0,-6 3-1 16,-3 0 0-1,-6-7-1-15,0-5 1 0,-6-9-1 16,-3-2 3-16,-4-6-15 16,-1-1-15-16,-1-9-39 15,-2-6 309-15,17-6-202 16</inkml:trace>
  <inkml:trace contextRef="#ctx0" brushRef="#br0" timeOffset="158538.46">11228 14504 1021 0,'-16'8'456'0,"4"1"-230"16,3 5 10-16,5 11-94 15,4 7-14-15,4 19-29 16,1 7-4-16,3 16-6 16,3 10 13-16,4 14-5 15,3 7-5-15,4 9-15 16,-3 11-25-16,6 13-27 15,-4-4-10-15,0 2-6 16,-4-13-2-16,-10-27-1 16,2-3-1-16,-6-22-7 15,2-14-15-15,-5-19-42 16,-7-20-51-16,0-24-86 0,-3-8-21 16,-2-34 126-16</inkml:trace>
  <inkml:trace contextRef="#ctx0" brushRef="#br0" timeOffset="159045.07">11958 14844 596 0,'-29'8'357'15,"4"2"-61"-15,-13 4-91 16,3 1-18-16,-1 7-41 16,-4 2-10-16,-3 6-19 15,-2 3-8-15,-3 2-1 16,1-1-1-16,-9-2-10 15,0 1-10-15,3 0-23 16,0-2-9-16,17 5 8 16,4 1 3-16,12 4-3 15,4 5-5-15,10 1-21 16,3 1-10-16,8 2-8 0,3-2-2 16,7 3-2-16,9-4 1 15,16-1 4-15,12 1 7 16,17-6 9-16,-6 0 3 15,1-7-7-15,-5-2-7 16,-9-8-12-16,4-4-6 16,-5-3-2-16,-1-5-1 15,-2-1-1-15,-1-5 4 16,-6 0-28-16,-7 0-19 0,-10 0-29 16,-2-1 44-16,1-2 10 15</inkml:trace>
  <inkml:trace contextRef="#ctx0" brushRef="#br0" timeOffset="159352.81">12225 15760 1118 0,'-1'3'519'0,"1"9"-211"16,4 3-82-16,3 9-74 15,3 7-16-15,2 6-27 0,4 6-12 16,2 6-32-16,2-2-20 16,4 7-27-16,2 3-7 15,2 1-3-15,2 5-15 16,-6-6-48-16,-2-8-41 15,-6-7-99-15,-6-8 4 16,-2-18 112-16</inkml:trace>
  <inkml:trace contextRef="#ctx0" brushRef="#br0" timeOffset="159869.41">12253 15881 826 0,'-14'-7'427'0,"-3"-8"-117"16,2 1-66-16,-2-5-82 16,4 4-24-16,6 2-42 15,2-4-4-15,16 7-15 16,8-1-8-16,14-2-2 15,6 0-9-15,14-4-20 16,2 1-5-16,3 3-13 0,-4 6-8 16,-11 7-6-1,-8 0 0-15,-11 16-1 0,-4 1 1 16,-8 13 3-16,-6 2-1 16,-7-3 1-16,-4 2-1 15,-3-1-2-15,0-2-1 16,-5-6-1-16,-3-4 0 15,5-10 4-15,2-7 9 16,15-2 18-16,4-4 7 0,1-7 7 16,4 2-6-16,0 0-16 15,2 3-8-15,5 10-6 16,0 4 6-16,-4 12 17 16,-3 5 10-16,-5 8 5 15,-7 6-4-15,-7-2-17 16,-6 2-7-16,-11 1-13 15,-8-2 0-15,-3 2-19 16,-3-4-15-16,2-9-34 16,1-11-12-16,-4-17 42 15</inkml:trace>
  <inkml:trace contextRef="#ctx0" brushRef="#br0" timeOffset="160252.28">12126 14850 1115 0,'6'-6'572'15,"8"-2"-218"-15,13-1-97 16,5 0-74-16,3 0-106 16,2 1-45-16,6 3-23 15,5-3-3-15,5-2-2 16,0-2 0-16,-9-3 2 15,-10-4 11-15,-11-1-33 16,-4-7-38-16,-3 6 421 16,0-2-304-16</inkml:trace>
  <inkml:trace contextRef="#ctx0" brushRef="#br0" timeOffset="160461.6">12489 14322 911 0,'4'25'499'0,"-4"11"-145"15,5 24-107-15,2 7-70 16,-7 13-86-16,0 4-35 16,-8-4-36-16,6 5-6 15,1-4-12-15,3-5-22 0,3-14 451 16,-5-9-331-16</inkml:trace>
  <inkml:trace contextRef="#ctx0" brushRef="#br0" timeOffset="160957.34">12890 14184 654 0,'-3'-5'357'0,"-8"0"-63"0,-2 1-55 15,-2 2-65-15,2 5-7 16,1 2-6-16,1 7 11 16,1 8-7-16,1 6-3 15,-1 11-32-15,-5 4-22 16,-2 14-43-16,-2 4-20 0,0 18-25 16,1 1-9-16,4 14 4 15,3-1 6-15,11 12 9 16,4 2 8-16,12-3 6 15,3 2-1-15,12-11-5 16,6-4-4-16,15-5-9 16,7-10-4-16,-5-11-6 15,-3-7-4-15,-7-9-5 16,-3 0-2-16,3-8 3 16,1-3-7-16,2-14-45 15,2-5-30-15,14-11-26 16,-2-5 308-16,20-3-165 15</inkml:trace>
  <inkml:trace contextRef="#ctx0" brushRef="#br0" timeOffset="161800.84">17822 13441 1112 0,'-14'-12'451'0,"23"6"-300"16,11 11 0-16,6 15-92 16,0 10-11-16,7 12-5 15,-2 0 10-15,12 6 46 16,5 6 17-16,12 8-1 16,2 7-15-16,-10 10-43 15,-4 4-12-15,-21 3 0 16,-10 0 13-16,-17 5 23 15,-8-3 5-15,-14-4-7 16,-1 0-8-16,-5-13-11 16,-17-10-8-16,-5-13-14 15,-4-7-9-15,-4-10-15 16,8 0-3-16,5-9-42 0,1-2-28 16,13 0-49-16,2-1 32 15,10-3 42-15</inkml:trace>
  <inkml:trace contextRef="#ctx0" brushRef="#br0" timeOffset="162706.4">10693 15129 751 0,'0'0'373'0,"1"-1"-99"16,3 0-45-16,-4-1-41 0,0 1-9 15,0 0-23-15,1 0-12 16,16-2-24-16,30-3-11 16,-22 9-30-16,7 2-14 15,0-2-24-15,2-2-15 16,3 7-17-16,-1-3-1 16,-5 2-9-16,-6 3-17 15,-10-4-42-15,-3 7-23 16,-10-3-72-16,0 4-23 15,-2 3 113-15</inkml:trace>
  <inkml:trace contextRef="#ctx0" brushRef="#br0" timeOffset="162995.69">10763 15444 662 0,'-6'14'359'0,"4"-5"-52"16,2-2-40-16,5-3-29 15,3 1-5-15,9 1-19 16,-1-1-15-16,9 2-48 16,2-2-32-16,1 1-58 15,5-3-24-15,-2-2-26 0,-2-2-3 16,3-1-3-16,-2 1 6 15,-1-7-27-15,1 2-26 16,-3-3-55 0,5-2 0-16,-1 2 54 15</inkml:trace>
  <inkml:trace contextRef="#ctx0" brushRef="#br0" timeOffset="171726.37">9385 15699 482 0,'-10'-12'274'0,"-2"19"-37"16,1 8-5-1,1 6-69-15,-1 6-26 0,3 2-50 16,1-5-6-16,5 3 0 15,2 0 1-15,4-1 16 16,7 0 2-16,9 3-4 16,4 0-4-16,11 2-26 15,6 0-12-15,18 0-21 16,3 2-10-16,7 0-15 16,1-4-2-16,-6-5-5 15,5-8-1-15,2-11 2 16,2-1 11-16,-9-10 17 15,-5 0 7-15,-18 1 4 16,-10 1-10-16,-7 7-14 16,-5 2-4-16,-2 2-4 15,-1-1 0-15,-5 2-2 0,-2-2-1 16,-4-5-1-16,-1-1-2 16,-3-3 2-16,-1 2-1 15,-1 0 0-15,0 0 0 16,-2-22-3-16,-4-35 2 15,5 14 4-15,-2-6 2 16,0-13 1-16,2-9-2 16,-1-6-4-16,-1-2-2 15,0-7 0-15,-8-7-1 0,0-12 0 16,-2-7 1-16,-3-4-1 16,-4-1 1-16,-3 1-1 15,0 1 0-15,-3 14 1 16,10 15-15-16,-2 22-51 15,-2 7-43-15,1 9 358 16,-4 2-220-16</inkml:trace>
  <inkml:trace contextRef="#ctx0" brushRef="#br0" timeOffset="172242.96">9253 14716 640 0,'-24'-35'404'0,"10"14"25"15,2 5-157-15,2 10-99 16,0 4-17-16,9 12-43 15,1 5-5-15,3 14-21 16,4 10-14-16,-4 14-25 16,4 16-9-16,9 16-14 15,-1 10-2-15,2 20 0 16,1 0 2-16,-1-2 2 16,7 0-1-16,2-17-9 15,-1-4-2-15,-5-14-7 16,-3-7-2-16,-6-17 0 15,0-10-6-15,-4-14-30 16,1-11-33-16,-1-19-74 16,-3-8-52-16,-5-18 116 15</inkml:trace>
  <inkml:trace contextRef="#ctx0" brushRef="#br0" timeOffset="172556.64">9377 14991 898 0,'-5'-2'433'16,"1"1"-184"-16,5 5-50 15,-1-4-32-15,0 0-29 16,8 17-15-16,15 39 2 15,-12-25-5-15,5 11-17 16,0 6-16-16,5 11-41 16,-1 3-16-16,3 9-20 15,0 2-2-15,0-6-13 16,-2-1-16-16,-6-7-49 16,0-4-52-16,-7-10-84 15,0-7 246-15,-2-14-66 16</inkml:trace>
  <inkml:trace contextRef="#ctx0" brushRef="#br0" timeOffset="172809.7">9650 15196 736 0,'5'-9'415'0,"1"3"-101"15,0 3-72-15,3 5-12 16,0 12-38-16,5 6-11 0,-6 14-53 16,0 6-27-16,2 11-50 15,3 11-20-15,0 4-19 16,5 6-4-16,2-4-8 16,-3-5-17-16,2-15-66 15,-1-10-38-15,-6-18 69 16</inkml:trace>
  <inkml:trace contextRef="#ctx0" brushRef="#br0" timeOffset="173035.09">9808 15123 770 0,'-1'-20'366'0,"7"18"-146"0,2 8-41 16,3 11-34-16,1 9-15 15,3 8 8-15,1-2 12 16,4 17-25-16,-2-2-21 16,-2 3-52-16,-2 2-25 15,-7-8-14-15,-2-3 3 32,-1-12-46-32,-4-7-41 0,-3-11 45 0</inkml:trace>
  <inkml:trace contextRef="#ctx0" brushRef="#br0" timeOffset="173245.68">9880 15103 971 0,'4'-33'473'0,"7"16"-177"16,2 14-78-16,4 17-74 16,0 9-24-16,3 12-9 15,-2 5 2-15,1 9-30 16,1 7-16-16,-10 6-33 15,-1 3-6-15,-7-13-47 16,3-7-41-16,-2-18-79 16,0-5-403-16,1-18 379 15</inkml:trace>
  <inkml:trace contextRef="#ctx0" brushRef="#br0" timeOffset="173752.94">9392 14748 646 0,'-25'-21'365'0,"1"2"-52"15,1-2-63-15,10 7-78 16,1 1-23-16,11 9-33 15,4 6-23-15,10 9-22 16,11 8-14-16,17 9-10 16,9 1 10-16,17-2 22 15,14-4 10-15,2-13-10 16,75-10 11 0,-96-12-77-16,-2-3-5 15,-8-1-1-15,-11-7 2 16,-3 2-1-16,-21-7 2 15,-1-6 1-15,-13-6 1 16,-5-6-1-16,-8-6 0 16,-9-1-1-16,-18-8 0 15,-6-2 1-15,-7-3-3 16,-2 8-1-16,9 22-1 16,1 5 0-16,6 22-3 0,0 5 0 15,2 5-3 1,0 8-4-16,-1 12-10 0,-9 1-3 15,4 17-7-15,-1 9-1 16,3 6-6-16,14 5-14 16,5-2-73-16,3-7-45 15,9-9 98-15</inkml:trace>
  <inkml:trace contextRef="#ctx0" brushRef="#br0" timeOffset="174560.54">9378 14558 126 0,'17'74'125'16,"-15"-75"14"-16,-2-10 17 15,0 0 17-15,-4-8 29 16,0-4 5-16,1-13 13 16,0-8-6-16,1-14-27 0,4-9-7 15,1-8-19 1,4-3-9-16,6 18-27 0,1 11-9 16,5 19-32-16,0 10-16 15,-1 10-20-15,0 5-11 16,3 7-10-16,-2 1-3 15,6 4-6-15,-1 2-2 16,3 0-3-16,3 5 2 16,0 0 0-16,-2-3 2 15,5 6-1-15,1-2-2 0,-7 5-2 16,4 3 0-16,-11-4-4 16,-4 0 0-16,-4-10-2 15,-3-2 0-15,-4-3 0 16,-2-3 1-16,-3-1 4 15,-1-1 7-15,0 0 15 16,0-1 4-16,0 1 0 16,0 0-6-16,-11-5-15 15,0 1-6-15,-27-8-6 16,27 23-1-16,4 8-3 16,-1 6-8-16,-1 1-23 15,3 3-10-15,0 0-13 16,2-3 6-16,1-2 14 15,-6-5 10-15,5 1 12 16,-4-2 3-16,-4-1 7 16,4-2 2-16,-7-3 1 15,1-2 1-15,10 0-1 0,-7-7 8 16,9-7 26-16,-6-6 13 16,-3-13 20-16,8 1 2 15,7-5-3-15,13 2-2 16,-2 4-8-16,-1 0-7 15,0 13-22-15,-16 4-10 16,7 10-10-16,9 9-2 0,-7 7-1 16,5 1-1-1,2 3-1-15,-5 0-1 0,5 2 3 16,4-2-12-16,-5-4-39 16,2-3-25-16,-1-1-40 15,0 1 14-15,1 8 60 16</inkml:trace>
  <inkml:trace contextRef="#ctx0" brushRef="#br0" timeOffset="175115.34">9800 14579 339 0,'-28'4'181'0,"2"-1"11"0,6 0-24 15,4 0 16-15,-2 2 24 16,7-1 11-16,4-1 11 16,3-7-6-16,-1-1-16 15,3-11-45-15,-4-1-22 16,-2-7-45-16,-1-6-16 15,-2 1-28-15,-7 1-7 16,13 10 8-16,5 7 3 16,3 4 12-16,7 3-2 0,3 5-12 15,2 2 1-15,4 4-7 16,6 1-3-16,-5 1-10 16,1 1-7-1,-4 2-11-15,-4-4-4 0,-2-2-5 16,-5-6-1-16,-6-7 2 15,-5-2-1-15,-9-4 2 16,-2 0-2-16,0-2-3 16,0 1 0-16,3 6-3 15,1 5 2-15,-1 6-25 16,3 6-19-16,10 4-27 16,1 3-13-16,8 2 0 15,2 2 14-15,-1-1 26 16,3-4 10-16,-1-4 27 15,4-5-9-15,1 0-26 0,0 0-21 16,3-1 355-16,-2-3-901 16,3-6 540-16</inkml:trace>
  <inkml:trace contextRef="#ctx0" brushRef="#br0" timeOffset="181089.78">11176 16531 350 0,'-10'23'262'0,"4"-2"18"0,3-7-59 15,3 3-16-15,4-9-29 16,7 4-26-16,1-6-38 16,3 0-19-16,3-5-28 15,1-2-7-15,11 8-11 16,4-3-5-16,11 7-7 16,10-2 0-16,9-5 7 15,5 2 8-15,-2-9 19 16,-3 1 3-16,0-4-2 15,0-3-3-15,11-5-11 16,0 1-3-16,-8-7-13 16,-7 3-9-16,-15 0-15 15,-5 6-5-15,1 9-5 16,-4 0-2-16,-3 7 0 16,-1-4 0-16,-6 7 0 0,-2 0 2 15,-4-2-14-15,-1 7-16 16,-6-4-76-16,-1 2-45 15,-5 0-447-15,-3-1 400 16</inkml:trace>
  <inkml:trace contextRef="#ctx0" brushRef="#br0" timeOffset="181934.96">13591 16365 696 0,'-81'3'362'0,"72"4"-104"16,0-2-5-16,8-5-94 15,5 1-14-15,6-1-22 16,-2-2-7-16,10-1-9 16,-1-4-10-16,-1 4-31 15,4 1-15-15,3 3-21 16,4 4-7-16,6 2-7 16,4 3-5-16,9-2-4 15,6 2-2-15,5-4-2 16,-4-4-1-16,3-2-1 15,-1-6 1-15,4-3 0 16,6-1 0-16,11 0 1 16,-2-2-2-16,0 3 0 0,-5-2 0 15,-13 1 0-15,0 1 0 16,-7 2 0-16,1 1 1 16,0 1 13-16,-2-3 5 15,4-1 14-15,-1 0 1 16,-8-3-6-16,-3 0-4 15,-11 2-9-15,0 0-4 16,-5 5-3-16,-1 5-1 16,-10 2-1-16,-3 2 0 15,-7 1 0-15,-1 2-1 0,-2-2-1 16,0 3-10-16,-2-1-37 16,-1-1-22-16,2 4-57 15,-1-2 19-15,6 6 61 16</inkml:trace>
  <inkml:trace contextRef="#ctx0" brushRef="#br0" timeOffset="191618.07">14830 16647 1265 0,'5'14'551'0,"4"9"-311"16,2 11-80-16,-1 33-96 16,8 18-32-16,-2 36-5 15,-3 12 4-15,10 17 31 16,-10-2 17-16,2-6 4 16,4-8-4-16,-9-23-33 15,-4-4-19-15,-2-22-19 16,-4-5-26-16,-7-8-62 15,3-10-34-15,-1-11-44 16,3-11 5-16,2-27-90 16,-3-12-135-16,3-18 250 15</inkml:trace>
  <inkml:trace contextRef="#ctx0" brushRef="#br0" timeOffset="192111.39">15684 17015 1081 0,'0'9'485'0,"-6"-2"-231"16,-4 2-73-16,-14-7-70 15,-3 9-21-15,-16 9-8 16,-2 8 9-16,-13 7 15 16,-9 6 10-16,-14 8 1 15,-7-3-11-15,6 8-27 16,6-1-14-16,27-1-21 16,11-2-3-16,12-5-2 15,3 0 3-15,10-7 2 16,3 3-3-16,13 2 0 15,13-6-1-15,9-4-3 16,9-4 2-16,18-5 5 16,-1-2 4-16,26-3 1 15,3-2-5-15,-16-1-17 0,7-2-9 16,-15 4-10-16,-8 0-1 16,6 4-2-16,-9 2-2 15,-2-2 0-15,-4 8-8 16,0-5-32-16,-4-2-23 15,-6-4-72-15,-7-12-21 16,-5 4-57-16,-1-8 267 16,3-5-60-16</inkml:trace>
  <inkml:trace contextRef="#ctx0" brushRef="#br0" timeOffset="192372.37">15923 17788 755 0,'7'-8'408'0,"6"11"-63"16,2 8-41-16,4 8-63 15,2 5-3-15,7 14-26 16,2 6-14-16,4 20-51 16,1 1-31-16,2 19-55 15,1 1-22-15,-6-6-20 16,3 1-5-1,-10-27-15-15,-6-6-14 16,2-18-35-16,-7-11-27 0,-8-7 10 0,11-13-553 16,-8-13 463-16</inkml:trace>
  <inkml:trace contextRef="#ctx0" brushRef="#br0" timeOffset="192846.92">16077 17834 1595 0,'-7'-9'101'0,"2"0"-17"0,0-7 89 16,4-4-15-16,9 2-4 16,8-1-10-16,6-3-16 15,7 3-12-15,6 0-35 16,1 0-20-16,5 7-24 15,-5 5-10-15,-4 7-15 16,-2 7-1-16,-13 8 1 16,-5 6 0-16,-11 11 0 15,-8 4-3-15,-5 6-7 16,5 4-2-16,3-1-1 16,4-4 0-16,8-7 1 15,-1-11 0-15,9-14 0 16,0-7 0-16,0-11 3 15,8-6 1-15,1 1 1 16,3 1 0-16,0 6 1 0,-7 12 3 16,-4 4 13-16,-7 8 8 15,-4 13 11-15,-3 4 1 16,-7 10-10-16,-2 5-8 16,-9 7-12-16,-2-2-3 15,-5-3-12-15,-1-8-12 16,0-20-29-16,-1-9-29 15,3-15-53-15,0-7-1 0,-1-11 73 16</inkml:trace>
  <inkml:trace contextRef="#ctx0" brushRef="#br0" timeOffset="193167.77">16288 17162 1425 0,'23'5'607'0,"2"-7"-361"0,-3-6-86 16,4 0-105-16,4 2-30 16,0 4-15-16,4 0-1 15,-2 5 1-15,-1 1-18 16,2 1 27-16,-2 1-16 16</inkml:trace>
  <inkml:trace contextRef="#ctx0" brushRef="#br0" timeOffset="193608.78">17421 16674 785 0,'-31'-32'489'0,"7"8"-13"16,-5-5-110-16,0 0-139 16,6 11-35-16,-9 8-68 15,4 12-23-15,-3 25-29 0,0 5-8 16,3 27-7-16,1 12 2 15,5 26-5 1,2 8-5-16,8 20-1 0,3 4 5 16,9 1 4-16,4-3-3 15,10-3-12-15,3-2-10 16,8-17-15-16,3-1-4 16,7-21-8-16,-2-12-3 0,5-9-3 15,-4-5 0 1,-3-13-23-16,7-6-11 0,-1-17-36 15,2-9-24-15,3-17-17 16,-2-10 41 0,-6-12 42-16</inkml:trace>
  <inkml:trace contextRef="#ctx0" brushRef="#br0" timeOffset="193981.7">17885 16874 1365 0,'-11'0'640'0,"-2"0"-287"16,4 4-161-16,6 6-65 15,3 12-63-15,3 11-11 16,10 18 2-16,0 13 7 16,2 16 19-16,1 7 3 15,1 16-13-15,-2-1-14 16,-5 4-28-16,-5 3-13 16,-3-7-12-16,-1-3-11 0,3-14-26 15,-1-7-14-15,-1-17-40 16,-1-5-21-16,-2-12-33 15,1-11-14-15,-4-9-196 16,3-9 236-16</inkml:trace>
  <inkml:trace contextRef="#ctx0" brushRef="#br0" timeOffset="194566.57">18564 16946 750 0,'-14'8'383'16,"-14"-2"-102"-16,-8 5-50 0,-10 9-69 15,-6 3 5-15,-7 12 1 16,0 8 5-16,-7 8-11 16,-1 8-19-16,6 7-27 15,4 0-5-15,17-5-14 16,8-3-5-16,11-9-19 15,5-4-9-15,5-8-7 16,4-2 2-16,7-6 2 16,4-5 0-16,13-7-7 15,1-6-9-15,5-10-16 16,0-1-5-16,4-8-11 16,1-2-4-16,9-3-3 15,3-1-2-15,8 3-2 16,3 5 0-16,0 6 0 15,5 0-1-15,2 11 0 16,1 1-1-16,4 1 0 16,0 6-1-1,0-3-4-15,-7 4-4 0,-13 3-11 16,-10-1-5-16,-13-4-16 0,-9-1-6 16,3-5-12-16,-6-3-10 15,-7-3 12-15,5 0 235 16,0-3-136-16</inkml:trace>
  <inkml:trace contextRef="#ctx0" brushRef="#br0" timeOffset="194830.75">18911 17421 1207 0,'10'24'549'0,"2"2"-239"16,0 4-46-16,1 5-62 16,-1 9-31-16,-1 14-47 15,0 8-19-15,0 6-35 16,-3 2-12-16,2-9-28 16,-2 6-9-16,2-13-8 15,1-9-22-15,-1-3-35 16,-2-15-11-16,-3-7-597 15,-6-2 475-15</inkml:trace>
  <inkml:trace contextRef="#ctx0" brushRef="#br0" timeOffset="195321.28">18978 17462 1054 0,'3'1'523'0,"1"1"-217"16,7 1-85-16,2 0-34 16,4-8-59-16,2-4-22 15,1-4-25-15,3-2-24 0,4 3-27 16,-6-5-7-16,1 6-13 16,-8 3-2-16,1 5-2 15,-1 4 1-15,-1 7 0 16,1 1 0-16,-3 4 1 15,1 0 1-15,-11 1 0 16,5 1 0-16,-9-1 1 16,-2 2 0-16,4 2 2 15,-4-3-3-15,2-5-4 16,-8-1 4-16,11 2 9 16,-4-3 1-16,4 6 1 15,8-2-7-15,-5 3-9 16,10 0 2-16,-1 2 12 0,2 1 13 15,3-1 22-15,-4 2 2 16,-1 3-5-16,-2 1-12 16,-10-1-18-16,-1 0-6 15,-8 1-5-15,-7-2-1 16,-7 0-23-16,-1-1-20 16,-3 0-18-16,4-3-20 15,0-8-12-15,0 0 338 16,-7-13-203-16</inkml:trace>
  <inkml:trace contextRef="#ctx0" brushRef="#br0" timeOffset="196946.67">19296 16793 701 0,'-47'-17'381'0,"43"7"-57"16,0 0-64-16,20-1-63 15,-5 0-6-15,14 2-22 16,7 3-11-16,0-1-28 16,12 3-14-16,7 1-41 15,5-2-15-15,8 0-29 16,-6 0-13-16,-5-3-9 16,-9 4-3-16,-18-4-36 15,-1 2-25-15,-12-1-70 16,-8-5-24-16,2 0 93 15</inkml:trace>
  <inkml:trace contextRef="#ctx0" brushRef="#br0" timeOffset="197164.04">19447 16347 979 0,'2'12'459'16,"9"13"-180"-16,2 7-10 15,12 8-46-15,1 10-9 16,4 6-51-16,-2 3-26 16,-8 3-70-16,-6 0-28 0,-11 7-17 15,-2-2-14 1,0-1-55-16,-1-6-40 0,6-20 363 16,4-9-239-16</inkml:trace>
  <inkml:trace contextRef="#ctx0" brushRef="#br0" timeOffset="197679.48">20375 16456 926 0,'-4'-10'502'0,"-1"3"-156"0,-1 3-68 15,-2 6-33-15,-2 10-62 16,-5 9-20-16,-8 16-24 16,1 12-11-16,-12 16-17 15,5 10-12-15,2 24-29 16,-1 7-15-16,13 8-23 15,1 1-11-15,16-8-14 16,1-10-4-16,14-15-3 16,6-9-3-16,3-13-8 15,10-11-10-15,6-5-28 16,0-2-21-16,2-14-39 16,0 0-15-16,0-15-34 15,-3-10 59-15,-6-2 58 16</inkml:trace>
  <inkml:trace contextRef="#ctx0" brushRef="#br0" timeOffset="198498.04">20796 16892 1319 0,'-18'-2'584'15,"3"0"-302"-15,5 2-129 16,6 5-36-16,-1 7-32 16,5 8-7-16,1 13-7 15,2 4-16-15,3 13-19 16,2 5-9-16,1 8-13 16,1 0-3-16,0 2-5 15,1-5-1-15,0-11-3 16,1-3-2-16,-4-12-3 0,-1-6-5 15,-3-10-8-15,-2-9-2 16,0-1 0-16,1-7 3 16,0-3 4-16,1-4 3 15,-4 5 3-15,5-18 1 16,12-50 4-16,-8 21 6 16,3-8 11-16,3-3 5 15,4 7 8-15,1-2 0 0,4 17-4 16,-2 2 1-16,-4 11-1 15,-6 9 2 1,2 10 2-16,-2 6 0 0,-2 12-7 16,2 6-4-16,-3 12-8 15,0 5-4-15,-4 1-2 16,4 7-2-16,-9-10-2 16,4-2-1-16,4-10-2 15,-2-5-3 1,7-12-3-16,-4-8 0 0,3-13 2 15,2-11 2-15,0-11 2 16,2-3 7-16,3-5 27 16,3 2 16-16,-1 2 24 15,0 0 5-15,-1 14-14 16,-2 4-10-16,-3 18-17 16,-4 9-6-16,-2 13-12 15,-3 7-4-15,4 15-6 0,1 10-6 16,1 8-25-16,1 7-17 15,-4-5-40-15,-1-1-23 16,0-8-10-16,-3-5 300 16,-5-15-151-16</inkml:trace>
  <inkml:trace contextRef="#ctx0" brushRef="#br0" timeOffset="198880.76">21544 16493 1144 0,'-2'-17'532'16,"4"10"-251"-16,0 9-75 15,3 7-19-15,7 8-39 16,-1 7-7-16,11 5-7 16,0 1-9-16,3 13-19 15,7 4-15-15,-4 9-37 16,3 11-15-16,2 16-18 0,-7-1-8 16,-2-1-7-16,-1 2 0 15,-9-11-1-15,2 0-1 16,-11-3 0-16,-3-9 0 15,-6-12-19-15,-3-8-11 16,-3-11-33-16,-7-7-34 16,-4-12-18-16,-1-10-468 15,4-21 417-15</inkml:trace>
  <inkml:trace contextRef="#ctx0" brushRef="#br0" timeOffset="199306.05">21920 16298 1155 0,'-3'-20'491'0,"0"7"-295"16,3 0-18-16,8 4-14 16,3 3-9-16,6 3 1 15,3 6-6-15,6 11-44 0,-2 7-17 16,6 22-20-16,-3 10-2 16,3 19-7-16,3 9-8 15,2 9 2-15,1 2-2 16,-2 0-1-16,-1-3-2 15,-11-17-13-15,-3-1-7 16,-14-18-14-16,-6-9-2 16,-15 1-4-16,-9-7-3 15,-7-2-5-15,-6-1-8 0,3-10-23 16,3-3-10-16,4-12-41 16,11-7-6-16,6-11-33 15,-4-7 69-15</inkml:trace>
  <inkml:trace contextRef="#ctx0" brushRef="#br0" timeOffset="200681.45">13913 17889 442 0,'-12'6'341'0,"4"-6"85"16,-7 0-79-16,12 0-95 15,8-1-21-15,-4-1-55 16,-1 1-14-16,3 0-25 16,24-8-5-16,28-10-13 15,-27 6-6-15,16 1-17 16,-5-2-17-16,14 0-28 15,2 3-15-15,0 1-21 16,5 3-6-16,-6 3-5 0,-5-1 1 16,-13 4-10-16,-8-1-11 15,-6 1-36-15,-2 1-34 16,-4 0-72-16,-1 0-64 16,-9 3 452-16,2 4-222 15</inkml:trace>
  <inkml:trace contextRef="#ctx0" brushRef="#br0" timeOffset="201019.69">14036 18059 1102 0,'-3'7'498'0,"3"-7"-219"15,0 3-68-15,4-4-65 16,-4 1-20-16,0 0-13 16,10 6-6-16,15 4-1 15,30 5-1-15,-22-14-19 0,1-2-14 16,6 1-26-16,2-1-16 15,1 0-19-15,1 1-2 16,-10 1 0-16,-2 2-11 16,-6-2-39-16,-4-1-19 15,-1-10 78-15,1-8-234 16,4-13 184-16</inkml:trace>
  <inkml:trace contextRef="#ctx0" brushRef="#br0" timeOffset="-208918.19">15413 10241 921 0,'3'-27'465'0,"-1"2"-161"16,-2 2-21-16,0 8-80 15,3 3-39-15,1 17-49 16,2 11-22-16,0 31-34 15,0 21-14-15,6 35-18 16,9 19-2-16,1 26-16 16,3 9-2-16,6 15-2 15,-3-2-4-15,2-15 3 16,4-14-3-16,-1-35-18 16,2-18-12-16,-6-34-45 15,-5-16-32-15,-13-22-58 16,-11-15-103-16,-12-17-257 15,-5-18 336-15</inkml:trace>
  <inkml:trace contextRef="#ctx0" brushRef="#br0" timeOffset="-208448.8">16079 10396 890 0,'1'-15'411'0,"-2"-2"-169"15,-2-1-15-15,-8 7-26 16,-4 3-16-16,-7 5-28 16,-3 8-20-16,-10 14-28 15,1 5-19-15,0 17-13 16,-2 4-5-16,-5 8-14 15,-3 4-1-15,-13 1-13 16,0-3-5-16,6-2-6 16,-1 1-5-16,10 0 7 15,3 0 8-15,20-3 11 16,10-5 10-16,12-10-4 16,16-2-9-16,6-9-14 15,5-3-8-15,14-1-11 16,5-2-3-16,18-3-5 0,2 1-1 15,6-2 1 1,-5-4-1-16,-9-1 0 0,-3-4 0 16,-4 3-4-16,-2-2-1 15,-5 4 8-15,-5 5-13 16,-5-7-50-16,-9 6-20 16,-13-5 43-16,0 3-629 15,-12 9 509-15</inkml:trace>
  <inkml:trace contextRef="#ctx0" brushRef="#br0" timeOffset="-207894.97">16354 11596 1200 0,'7'16'624'16,"-2"-12"-206"-16,0-16-121 16,-2-11-40-16,-2-22-69 15,3-14-28-15,0-23-41 16,-1-10-18-16,4-11-32 15,2-7-14-15,3-1-19 16,12 11-8-16,4 17-10 16,2 18 1-16,-3 27-2 15,-5 6 2-15,-7 20 2 16,-4 8-1-16,-3 15 2 16,-1 6 0-16,1 13-5 15,3 8-4-15,7 20-5 0,3 12-2 16,3 17-4-16,3 1 0 15,-2-9-2-15,-1-4 0 16,-3-15 0-16,-2-6 1 16,-4-10 1-16,2-6-7 15,-9-13-25-15,2-8-19 16,-5-8-55-16,-4-7-27 16,0-5-57-16,-7-5-46 0,-3-7-33 15,-8-4 20-15,-10-7 69 16,-6 0 65-16,-7-2 84 15,4 4 13-15,6 10 32 16,1 4 22-16,5 6 46 16,1 7 24-16,0 9 23 15,2-1 2-15,6 2-1 16,3-2-6-16,12-9-15 16,6 1-11-16,12-3-25 15,6-3-16-15,7-1-24 16,3 4-2-16,2-2-63 15,0-6-43-15,3-5-87 16,4-4 215-16,-3-15-69 16</inkml:trace>
  <inkml:trace contextRef="#ctx0" brushRef="#br0" timeOffset="-207559.15">16312 10187 1066 0,'-13'-8'504'16,"14"0"-216"-16,7 1-21 15,11 1-67-15,6-4-14 16,17-4-9-16,14-2-17 16,16-4-60-16,12-1-27 0,-3 1-49 15,-4 1-7 1,-17-1-28-16,-14 1-21 16,-12-2-73-16,-10-4-33 0,-7-5-346 15,0 2 327-15</inkml:trace>
  <inkml:trace contextRef="#ctx0" brushRef="#br0" timeOffset="-207338.91">16586 9545 943 0,'-15'-2'517'16,"11"6"-144"-16,9 19-96 15,8 5-46-15,5 21-24 16,2 3-5-16,5 17-23 15,2 10-29-15,-1 2-68 16,-7 2-30-16,-7-6-36 16,-1-9-6-16,-1-13-35 15,-2-8-14-15,6-10 250 0,-4-6-847 16,12 3 544-16</inkml:trace>
  <inkml:trace contextRef="#ctx0" brushRef="#br0" timeOffset="-202171.13">10520 8023 706 0,'-15'-26'242'0,"-3"3"-183"16,2 3 12-16,-2 16 25 16,3 4 29-16,-3 12 19 15,1 3 3-15,3 3 20 16,3-3-5-16,11-5-35 15,3-5-19-15,20-11-39 16,10-7-16-16,21-16-19 16,3-4-9-16,10-1-15 15,1 5-7-15,0 11-1 47,7 13-2-47,13 15 7 0,0 5 10 0,9 5 16 0,5-1 4 0,13-12-1 0,11-2-8 16,13-8-16-16,11-9-4 15,6-3-2-15,2-8-1 16,17 2-2-16,1 8-1 16,11 10-2-16,9 9 1 15,-12 8 1-15,3 1 2 16,-5 2 12-16,-4 0 13 0,14-4 12 16,-5-7 1-16,10-8-8 46,-2-10-10-46,-4-15-11 0,4-2-3 0,-18-5-4 0,-2-5-2 0,-17 3 11 16,-16 4 6-16,-25 1 10 16,-15 12 4-16,-30 10-7 15,-14 2-4-15,-28 7-7 16,-13 4-1-16,-20 2 1 16,-14 2 1-16,-16 2-1 15,-13-1-2-15,-23 7-6 16,-5 6-3-16,-24 18-4 15,-9 9-1-15,-12 22-1 16,-9-3 2 0,-12 16 1-16,-4 4 0 0,-1-7 0 15,-3 0-1-15,17-14 0 0,10-8 0 16,19-8-1-16,21-3 1 16,-1-18-21-16,7-7-18 15,11-14-41-15,-2-11-10 16,46-18 53-16</inkml:trace>
  <inkml:trace contextRef="#ctx0" brushRef="#br0" timeOffset="-201941.82">14604 7101 1510 0,'11'53'602'16,"4"17"-404"-16,14 19-52 16,4 1-8-16,9-1-59 15,9 1-38-15,7-7-29 16,2-6-6-16,16-10 1 16,1-9-12-16,32-12 3 15,9-5 1-15,13-5-4 16</inkml:trace>
  <inkml:trace contextRef="#ctx0" brushRef="#br0" timeOffset="-175654.03">11584 5869 601 0,'-10'-13'285'0,"5"2"-128"0,-6-1-27 15,4 4-5-15,-3 6-20 16,-2 0-7-16,-1-1-5 16,-7-2 4-16,2-4 7 15,-1-2 4-15,10-2 12 16,7-2-11-16,11 2-9 15,5 1-7-15,10 2-36 16,1 4-8-16,4 3-23 16,2 1-8-16,1 1-10 15,7 1-2-15,3-3-4 16,7 1-1-16,8-1 2 16,3-5 1-16,9 2 0 15,2-3 3-15,-9-3-1 16,-4-1 0-16,-6-1 2 15,-7 0-1-15,1 5-2 0,-2 1 0 16,-4 4 0-16,-4 1 1 16,-5 4 1-16,-6 1 2 15,-15 3 5-15,-6 2 0 16,-16-2-20-16,-12 1-18 16,-5-2-29-16,-2 1-7 15,-4-2 9-15,0 0 7 16,-7-3 8-16,-3-2-3 15,-7-1 2-15,-10 1 0 0,-14 4 2 16,-6 8 8-16,-4 10 3 16,7 5 7-16,13 6 10 15,4-2-2-15,17 2 24 16,9-5 23-16,17-10 34 16,10-1 12-16,12-10 1 15,7-1-11-15,14-3-26 16,6-1-8-16,15-7-21 15,4-4-3-15,11-4 3 16,9-3 2-16,6-1 1 16,4 0-2-16,-8 1-2 15,-7-1-1-15,-20 5 0 16,-9 4 0-16,-14 5-3 16,-14 1 6-16,-17 1 5 15,-12 1 1-15,-22 2-4 16,-13 0-8-16,-32 5-7 15,-7 3-5-15,-8-1-1 16,7 5-1-16,19 2-1 0,5-1 0 16,13 2-1-16,6-5 0 15,24-5-3-15,12 1-2 16,35-5-2-16,12 1 0 16,29 1 3-16,9 0 3 15,15 5 3-15,1-2 0 16,11 3-12-16,0-12-18 0,-8-9-82 15,-1 5 61-15,-20-20 13 16</inkml:trace>
  <inkml:trace contextRef="#ctx0" brushRef="#br0" timeOffset="-175053.22">12129 5179 1130 0,'-20'-14'486'0,"2"3"-250"0,4 8-42 15,-1 18-72-15,5 11-21 16,5 21-45-16,4 11-10 16,3 19-21-16,-2 6-9 15,12 12-11-15,-5 4 0 16,8 3-1-16,4 3 1 16,-12-8-2-16,3-5-3 15,-2-20-10-15,-3-17-2 0,4-20-3 16,-7-14 2-16,-2-21 8 15,-4-10 1-15,-3-27 2 16,3-11 1-16,-4-33 0 16,-5-10 0-16,-3-16 15 15,0-9 21-15,0-14 41 16,3 2 15-16,7 16-7 16,0 16-14-16,2 48-22 15,6 20-6-15,-5 23 5 16,-3 13-1-16,4 23-14 15,-7 8-7-15,5 20-15 16,1 12-3-16,2 19-3 16,9 7-2-16,5 19 0 15,8 3 0-15,-5-9 2 16,0-7 3-16,1-25-43 16,-2-15-19-16,3-28-51 0,-2-8-36 15,-7-24-8-15,-1-5-285 16,6-17 310-16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7" units="cm"/>
          <inkml:channel name="Y" type="integer" max="17402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2" units="1/cm"/>
          <inkml:channelProperty channel="Y" name="resolution" value="1000.1149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06T16:17:51.882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8605 4697 1036 0,'24'14'390'0,"-18"-10"-308"15,2-1-13-15,-5 0-30 16,4 3 5-16,-7 4 20 16,-2 7-4-16,-16 7 1 15,-15 7 3-15,-3 8-4 16,-9 2 0-16,-3 11-3 15,-1 2-5-15,-2 7-5 0,-9-1-5 16,12 3-7-16,5 1-1 16,-4-1-5-1,9 10-4-15,-16-1-6 0,1-1-4 16,3 5-7-16,-1-6-2 16,5-4 2-16,-3-7 5 15,12-15 5-15,8-1 0 16,2-14-2-16,3-5-4 0,6-5-29 15,1-9-36-15,0-8-138 16,5-1 123-16</inkml:trace>
  <inkml:trace contextRef="#ctx0" brushRef="#br0" timeOffset="828.12">7547 5550 351 0,'24'-37'271'0,"-25"34"-30"15,1 4-2-15,0 5-17 16,0-6-60-16,0 5-15 15,3 13-29-15,6 30-17 16,-9-28-18-16,-2 2-11 16,-1 2-14-16,1 1-7 15,-1 3-16-15,-1 1-1 16,-1 3-4-16,3 2-2 0,2 0-1 16,1 3 1-16,7 2 8 15,0-6 4-15,9 0 18 16,3-10 6-16,9-13-1 15,5-5 0-15,3-10-13 16,8-3-10-16,-3-9-12 16,-1-7-6-16,1 2-14 15,-4-1-3-15,-3 8-1 16,0-2 6-16,-4 3-49 16,1 3-40-16,2-1-108 15,-3 4-323-15,7-6 349 16</inkml:trace>
  <inkml:trace contextRef="#ctx0" brushRef="#br0" timeOffset="1401.23">9068 4304 845 0,'11'39'351'0,"-7"1"-231"16,8 24 4-16,-3 4 14 15,4 10-44-15,-3 10-27 16,1-2-32-16,4 3-13 15,-9-10-8-15,4-7 0 16,-2-13 8-16,-1-6-24 16,0-13-114-16,2-7-71 0,-1-13 99 15</inkml:trace>
  <inkml:trace contextRef="#ctx0" brushRef="#br0" timeOffset="1873.08">9010 4619 615 0,'-5'-52'280'0,"9"5"-129"16,4 3-4-16,5 7-33 15,-1 5-11 1,9-1-6-16,0-1 7 0,3-2 1 16,10-1-8-16,-3 3-30 15,2 7-18-15,2 13-29 16,-3 9-2-16,-8 15 5 15,1 14 5-15,-5 19 12 16,-8 6 1-16,-10 18 3 16,-7 0-5-16,-15 4-12 0,-6-3-3 15,0-9-8-15,-2-4-2 16,10-16-3-16,11-7-1 16,3-26-5-16,5-8-3 15,17-15-4-15,1-4-1 16,18 0-1-16,4 5 1 15,-1 8 3-15,2 7 2 16,-5 12 10-16,-3 7 13 16,-12 12 35-16,-4 6 14 0,-18 6 15 15,-9 3-3 1,-13 5-24-16,-9-2-13 0,-2 1-18 16,0-4-8-16,0-12-10 15,1-7 1-15,1-15-24 16,3-7-25-16,10-12-71 15,5-4-57-15,6-13-138 16,9-1 184-16</inkml:trace>
  <inkml:trace contextRef="#ctx0" brushRef="#br0" timeOffset="2119.63">9599 4254 1006 0,'34'-10'494'0,"-24"7"-176"16,-10 4-37-16,-2 16-83 0,-6 6-47 16,6 17-50-16,5 10-18 15,1 10-24-15,-7 5-8 16,1 3-21-16,0 1-9 16,0 0-10-16,-1-9-2 15,7-2 1-15,-4-5-23 16,5-21-64-16,3-3-42 15,-1-16-118-15,8-9 434 16,11-7-180-16</inkml:trace>
  <inkml:trace contextRef="#ctx0" brushRef="#br0" timeOffset="2427.41">10010 4621 1075 0,'-1'6'545'16,"-9"6"-223"-16,-12 14-73 15,-1 4-50-15,-1 8-77 16,2 0-23-16,7-1-31 16,6-1-9-16,9-12-26 15,5-5-11-15,11-10-7 16,1-9 2-16,13 0 4 16,-2-5 7-16,7-3 5 15,2 5-1-15,-15-10-2 16,1 5-3-16,-13 1-4 15,-5-4 2-15,-5 1 1 16,-8-3-2-16,-4-5-6 0,1 6-3 16,-4 0-5-16,0 0 4 15,-2 6-54-15,-5 1-35 16,10 5 67-16,6 3-29 16</inkml:trace>
  <inkml:trace contextRef="#ctx0" brushRef="#br0" timeOffset="2656.67">10340 4651 1017 0,'18'6'528'0,"-7"5"-135"15,-5 6-41-15,-14 15-108 16,-8 7-51-16,-8 10-80 16,-3-1-24-16,3-2-26 15,5-9-17-15,14-7-26 16,1-9-8-16,13-7-9 15,4-6-1-15,2-9-1 16,0-1 5-16,1-6-32 16,0-5-31-16,1-9-93 15,4-9-48-15,5-23 120 16</inkml:trace>
  <inkml:trace contextRef="#ctx0" brushRef="#br0" timeOffset="2903.85">10716 4195 1242 0,'-10'9'541'0,"0"11"-290"15,-2 23-73-15,-4 12-3 16,1 8-52-16,-4 3-26 16,2-4-50-16,5-5-15 15,4-2-19-15,5 0-4 0,11-5-6 16,-1-1 6-1,5-9-37-15,2-8-26 0,1-10-64 16,3-9-47-16,-1-17-56 16,1-4-53-1,-1-20 179-15</inkml:trace>
  <inkml:trace contextRef="#ctx0" brushRef="#br0" timeOffset="3169.24">10881 4472 398 0,'-11'0'275'0,"-4"11"41"16,-6 5-21-16,-10 13-14 15,-4-3-15-15,-3 5-34 16,-1 0-18-16,8 4-36 16,12 6-14-16,5-4-31 0,7-2-17 15,8-7-29-15,-1-7-17 16,13 2-25-16,4-2-12 15,-4-12-20-15,4 0-5 16,-4-11-4-16,4-2 3 16,11 4-26-16,0-5-25 15,3-2-73-15,1-10 352 16,-1-13-199-16</inkml:trace>
  <inkml:trace contextRef="#ctx0" brushRef="#br0" timeOffset="3721.9">11809 4490 886 0,'-6'-3'466'0,"-3"3"-171"16,-11 10-46-16,0 9-20 15,-12 0-71-15,0 8-26 16,4 4-40-16,3 1-19 0,16 8-27 16,2-2-10-16,15 3-18 15,-2-9-8-15,11 0-5 16,6-3-2-16,0-12 3 15,7 7 5-15,-8-22 9 16,-5-4 9-16,-8-8 10 16,-5-3-1-16,-2-2-2 15,-4-3-7-15,-9-16-12 16,0-7-1-16,-5-8-39 16,4 0-26-16,6 9-57 15,4 6-45-15,5 12-114 16,3 3-38-16,6 12 183 15</inkml:trace>
  <inkml:trace contextRef="#ctx0" brushRef="#br0" timeOffset="3958.88">11796 4516 362 0,'79'9'309'0,"-47"17"104"16,-1 3-40-16,-5 6-52 0,1 0-24 16,-6-3-56-16,-2-3-25 15,-6-12-44-15,0-5-21 16,-4-12-23-16,-4-4-15 15,-3-11-27-15,-2-6-10 16,-1-5-33-16,7-1-10 16,1-1-18-16,10 0-7 15,8-1-4-15,0-5-2 16,16 2-6-16,2-2-16 0,13 2-48 16,9 5-33-16,0-3-70 15,2 3-6-15,-2 6 110 16</inkml:trace>
  <inkml:trace contextRef="#ctx0" brushRef="#br0" timeOffset="4966.53">13793 3966 835 0,'11'-41'385'0,"-11"15"-123"15,-9 6-31-15,-7 9 13 16,-9 0-45-16,-7 11-76 15,-5 1-21-15,-7 20-40 16,-1 6-13-16,0 7-15 16,2 9-1-16,12-2-3 15,3 0-5-15,10-3-11 16,11-1-6-16,10-1-9 16,11 2-1-16,21 6-1 15,-1 2 2-15,9-1 1 16,0 0 2-16,-9-2 2 15,-2-2 2-15,-16 6 14 0,-9 3 13 16,-15 0 19-16,-8 6 4 16,-14-2-8-16,-4-7-11 15,-4-6-16-15,1-13 3 16,-8-17-35-16,4-10-25 16,-7-17-76-16,0-6-48 15,11-14-36-15,5-3-371 16,21-4 408-16</inkml:trace>
  <inkml:trace contextRef="#ctx0" brushRef="#br0" timeOffset="5797.03">13800 4012 893 0,'14'-5'442'0,"-8"20"-139"16,0 9-36-16,2 12-45 15,1 7-46-15,1 10-62 16,4 5-16-16,8 9-40 16,-2-5-12-16,9-1-16 15,-4-6-10-15,-14-16-12 16,12 2-1-16,-7-17-5 16,2-5-13-16,5-3-62 15,-14-10-42-15,-2-1-100 16,-7-3-64-16,-12-1-89 15,-11-1 0-15,-14 0 91 0,1 1 87 16,-19-5 244-16,0-3 85 16,4-10 60-16,-1-6 23 15,27-3-40-15,12-1-13 16,16 2-2-16,9 0-9 16,8-7-26-16,10 3-17 15,2-3-29-15,9 5-16 16,7 11-24-16,-7-2-10 0,1 12-14 15,-11-5-3-15,0 20-1 16,4 15 0-16,-4 15 5 16,5 11 3-16,-10 2 2 15,-6-4 2-15,-8 1 5 16,-4-5 5-16,-6-7 16 16,1-3 3-16,-7-9 4 15,1-2-8-15,-1-9-18 16,-4-10-7-16,5-12-15 15,0-7-4-15,7-15-4 16,4-1-3-16,9-8-2 16,0 0-2-16,12 5 0 15,3 2 0-15,9 5-1 16,-6-2 1-16,5-1-1 16,-1 2 0-16,-2 1 1 0,7 1-1 15,0 3 1-15,-3-7 0 16,0 0 1-16,3 3 0 15,-5 1 0-15,-5 4 0 16,-11 6 1-16,-5 3 9 16,-15 4 27-16,-3 4 10 15,-20 7 18-15,-7 3-3 16,-17 9-17-16,-5 6-8 16,3 8-14-16,1 5-6 15,11-3-9-15,6-1-3 0,14-2-4 16,8-1 0-16,6 0-2 15,13 19 0 1,-1-26-18-16,11-4-81 16,10-3-52-16,11-11-133 15,9-7-13-15,18-19-51 16,1-5 201 0</inkml:trace>
  <inkml:trace contextRef="#ctx0" brushRef="#br0" timeOffset="6144.32">15084 4215 397 0,'26'-30'354'0,"-10"7"115"15,-10 2-67-15,-15 11-72 16,-12 4-52-16,-16 7-74 16,0 9-37-16,-5 20-42 15,-4 8-5-15,4 17-20 16,-3 6-6-16,-5-4-24 0,12 1-17 16,11-9-16-1,8-6-4-15,20-9-14 0,8-7-3 16,16-17-3-16,7-8 0 15,5-16 7-15,4-13 1 16,-6-13 3-16,-2-7-2 16,-4-1 1-16,1 3 1 15,-1 5-2-15,-4 8 1 16,-5 7-3-16,-5 6-1 0,-8 9-5 16,-2 9-3-16,-5 10-6 15,0 12-3-15,-2 17-2 16,-2 9 0-16,1 8-9 15,2 1-17-15,6 2-185 16,7-6-73-16,7-17-87 16,1-12-56-16,2-24 307 15</inkml:trace>
  <inkml:trace contextRef="#ctx0" brushRef="#br0" timeOffset="6677.6">15296 4354 732 0,'12'-55'345'0,"-2"5"-100"15,-1 8 20-15,-2 18 1 16,5 13-23-16,-12 19-72 16,3 15-24-16,-9 21-33 15,-9 9-15-15,10 12-9 0,-7-3-7 16,13-5-25-16,1-7-13 16,-5-15-22-16,8-7 0 15,2-15-2-15,2-8 10 16,8-13 17-16,0-12 3 15,2-19 3-15,-1-11-9 16,4-17-19-16,2 2-8 16,3-5-9-16,0 8 1 15,-4 17 6-15,-6 7 5 16,-7 26 10-16,-4 9-1 0,-7 17-3 16,1 11-3-16,-5 14-9 15,1 6-2-15,4 1-2 16,-2-3 0-16,4-13-2 15,3-8-2-15,3-15 0 16,3-5 0-16,0-5 1 16,3-10 0-16,2-11 0 15,4-7-2-15,14-18-4 16,8 1-2-16,7 0 0 16,-2 6 0-16,-6 20-1 15,-11 9 1-15,-17 24 2 16,1 17 3-16,-14 25 9 15,-1 16 3-15,-2 3 2 16,2-4-2-16,9-19-7 16,3-12-4-16,13-11-1 0,-2-9-5 15,7-1-9-15,3-5 45 16,6 0-735-16,2 1 532 16</inkml:trace>
  <inkml:trace contextRef="#ctx0" brushRef="#br0" timeOffset="7822.14">15968 3594 631 0,'-26'-1'380'0,"13"-7"30"16,-5-8-132-16,11-9-34 15,-3-8-36-15,10 1-76 16,5-3-15-16,7-2-42 15,11 4-12-15,5-8-7 16,11 5-12-16,9 0-8 16,1 1-6-16,8 6-15 15,6 7-5-15,-7 14-2 16,-4 9 0-16,-16 21 1 16,-8 11 7-16,-9 17 38 15,-7 8 16-15,-8 6 29 16,-5 1 0-16,-6 3-15 15,-2-4-9-15,6-3-20 0,-6-6-5 16,0-10-17-16,4-5-5 16,2-14-8-16,5-3-3 15,0-14-6-15,-1 0-3 16,-1-6 13-16,0-3-15 16,10 3-41-16,3-6 188 15,18-1-136-15</inkml:trace>
  <inkml:trace contextRef="#ctx0" brushRef="#br0" timeOffset="7973.74">16590 4238 1623 0,'8'69'721'0,"0"-21"-413"16,0-11-50-16,0-21-173 16,-4-9-34-16,4-17-44 15,2-11-17-15,4-20-664 16,-4-12 494-16</inkml:trace>
  <inkml:trace contextRef="#ctx0" brushRef="#br0" timeOffset="16405.99">9054 6666 321 0,'-5'13'244'0,"5"-8"60"15,-3-5-19-15,7-11-22 16,1-7-17-16,-4-6-49 15,-1-6-20-15,5-5-50 47,-4-5-18-47,4-12-32 0,4-6-11 0,-6-10-16 0,4-5-9 0,7-11-3 16,-1-5-2-16,6-9-6 16,2 0-4-16,-7 3 1 15,1 1 1-15,-4 14 8 0,4 10 3 16,-4 12 1-16,1 10 1 15,3 16-5-15,-12 0-4 16,4 10-12-16,-3 1-7 16,-1 7-7-16,6 7-2 15,1 11-2-15,3 9 0 16,2 12 0-16,3 10-1 16,4 22 0-16,3 10 0 0,6 16 0 15,2 8 1-15,11-9-1 16,3 0 1-16,-2-11-1 15,-5-6 0-15,-5-1 1 16,-4-5 0-16,4 3 2 16,3-5-1-16,-4-5 2 15,-3-3 1-15,-4-6 3 16,-4-1 1-16,-3-13 2 16,-1 1 0-16,-3-8-2 15,2-4 0-15,-4-2-4 16,-3-5 1-16,-2-6-15 15,-1-1-15-15,1-1-38 16,-4-3-18-16,-3-1-29 16,-4-6-18-16,-17-7-39 15,-2-7-124-15,-5-1 193 16</inkml:trace>
  <inkml:trace contextRef="#ctx0" brushRef="#br0" timeOffset="16713.29">9113 6349 958 0,'-21'16'441'0,"20"0"-184"15,5-12-31-15,1-9-33 16,12 2-22-16,2-13-30 15,4 3-27-15,9 3-44 16,-2-4-20-16,6 3-31 16,3 2-8-16,7 4-6 15,1-10 1-15,14-1-24 16,1-9-23-16,6-4-48 16,1 1-39-16,-18-10-52 15,0 5 5-15,-6 2 107 16</inkml:trace>
  <inkml:trace contextRef="#ctx0" brushRef="#br0" timeOffset="17274.02">10058 5466 849 0,'0'-10'455'0,"-1"3"-151"16,-1 5-95-16,2 2-37 0,-1 0-54 15,-1 0-15-15,2 0-16 16,0 0-7-16,5 11-20 16,6 17-9-16,9 42 0 15,-17-22-2-15,6 12-7 16,0 8-1-16,-1-1-5 15,0-2-6-15,4 2-3 16,-5-5-2-16,2 5-5 16,1-2 0-16,-7-9 0 15,5-2 0-15,-8-11 7 16,0-2 2-16,0-10 3 16,-1-3 2-16,3-11 2 15,1-4-1-15,-3-12-2 16,5-1-2-16,-1-2-5 15,-4 1-4-15,0 0-6 16,12-2-3-16,13-2-5 16,33-6-1-16,-25 6-3 15,2-8 0-15,12 6-1 0,3-1-1 16,11-8 1-16,-3-1 0 16,0-7-1-1,-3-4 2-15,-12 0-1 0,5 4 1 16,-17-4-1-16,-1 5 1 15,-9 8-21-15,-8 0-17 16,-7 3-50-16,-5 0-35 16,-10-2-26-16,-2 2 52 0,-9 5 54 15</inkml:trace>
  <inkml:trace contextRef="#ctx0" brushRef="#br0" timeOffset="17540.34">10066 6085 927 0,'25'9'440'0,"4"-3"-143"15,9-6-24-15,10-9-44 16,0-6-37-16,13-7-85 15,4-3-30-15,4 2-40 0,-7-2-15 16,-6 2-10-16,-17 2-2 16,-11 0-36-16,-6 1-29 15,-11-2-70-15,5 4-50 16,-14-8 111-16</inkml:trace>
  <inkml:trace contextRef="#ctx0" brushRef="#br0" timeOffset="17810.49">10017 5571 722 0,'-7'1'442'15,"0"2"-49"-15,20-2-145 16,14-1-30-16,14-8-52 15,3-4-26-15,6-10-58 16,4-2-25-16,3-2-42 16,5 5-8-16,12 5 0 15,3 1-18-15,0 4-47 16,-4-4-41-16,-7 7 495 16,-9-1-326-16</inkml:trace>
  <inkml:trace contextRef="#ctx0" brushRef="#br0" timeOffset="18225.03">11231 5215 778 0,'-7'-11'363'16,"-2"1"-172"-16,-1 5-27 16,-3-3-54-16,2 4-17 15,-5 4-9-15,-5 3-8 0,-3 15-22 16,-5 6-1-16,-2 9 4 15,2 1-6-15,7 4-10 16,6-4-5-16,16-5-11 16,6-1-1-16,20-8 3 15,4 2 2-15,6 1 10 16,6 1 4-16,-5 4 6 16,5 2 4-16,-5 4-7 15,-2 3-3-15,-3 2-7 16,-5 5-10-16,-6-5-2 15,-5 3 7-15,-11-2 19 16,-6 1 14-16,-17-6 16 16,-5 4 1-16,-4-5-8 15,-6-4-11-15,4-1-21 16,-1-11-10-16,-1-7-15 16,-1-6-4-16,5-5-16 15,2 0-19-15,3 0-47 16,2-1-33-16,-4 1 345 0,-4 4-208 15</inkml:trace>
  <inkml:trace contextRef="#ctx0" brushRef="#br0" timeOffset="21413.88">11147 5271 529 0,'0'-19'198'0,"0"-1"-133"16,7 4-17-16,-6 3 28 16,-1 7 11-16,-1 4 2 15,2 6 2-15,-1-4-3 16,0 0 8-16,0 0 23 0,1 0 3 16,13-1-4-16,3-5-8 15,37-18-12-15,-30 11-11 16,2 6-29-16,-2 5-13 15,-2 10-30-15,1 4-6 16,-4 4-1-16,2 2-2 16,3-5 4-16,-2-3-2 15,3-8-55-15,1-1-18 0,2-4 34 16</inkml:trace>
  <inkml:trace contextRef="#ctx0" brushRef="#br0" timeOffset="22642.43">12711 5305 757 0,'-5'1'354'15,"2"14"-138"-15,-2 3-18 16,3 25-17-16,1 11-30 16,1 13-35-16,3 8-19 15,4 4-42-15,2 1-15 16,-1-3-25-16,-1-5-5 15,1-17-14-15,0-6-17 0,2-17-46 16,3-13-29-16,-3-15-121 16,-2-6 137-16</inkml:trace>
  <inkml:trace contextRef="#ctx0" brushRef="#br0" timeOffset="23112.85">12734 5383 642 0,'-14'-10'354'16,"-2"-13"-100"-16,-1 2-49 16,1-4-25-16,8 0-53 15,8 9-28-15,11-8-34 16,7 6-15-16,7-3-21 15,5-1-5-15,9 7-15 0,6-1-4 16,4 9-3 0,-1 7 0-16,-15 14-1 0,-4 11 2 15,-25 12 2-15,-10 10 1 16,-15 14 0-16,-16 2 1 16,-7 5-2-16,0-5 0 15,9-11-2-15,7-11-1 16,22-15-2-16,7-4 0 0,15-12 4 15,8-6 2-15,16-4 4 16,2-6 0-16,1 0-3 16,-6 1-1-16,-9 8-2 15,-2 4 0-15,-14 15 3 16,-8 3 1-16,-10 7 2 16,-11 7 0-16,-4 1-1 15,-3-5-5-15,-9-2-34 16,0-11-25-16,-2-10-91 15,4-4-33-15,14-8 109 16</inkml:trace>
  <inkml:trace contextRef="#ctx0" brushRef="#br0" timeOffset="23380.7">13213 5068 823 0,'2'-10'424'0,"0"10"-182"16,-7 15-4-16,0 9-27 15,-1 19-65-15,-4 9-24 16,1 11-36-16,0 7-15 16,2 7-32-16,0-2-11 15,5-3-18-15,1-5-3 16,4-15-5-16,2-3-15 0,4-13-54 15,6-8-36-15,-2-15-74 16,3-9-15-16,0-13 121 16</inkml:trace>
  <inkml:trace contextRef="#ctx0" brushRef="#br0" timeOffset="23706.44">13512 5560 614 0,'0'3'327'0,"-2"19"-55"16,-6 6-60-16,-4 12-47 16,0 6-31-16,-10 0-42 15,3-1-12-15,11-10-15 16,6-3-3-16,16-19-6 16,6-3-10-16,15-7 4 0,-5-11 0 15,7-3-1-15,-2-7 6 16,-3-4-13-16,-2-3-2 15,-9-4-8-15,-4 3-4 16,-14-8-7-16,-2 8-3 16,-11 2-4-16,-6 4 0 15,-9 11-5-15,-8 5-1 16,-3 9-20-16,-9 3-17 16,15 6-45-16,2-2-41 15,7-9 514-15,22 2-326 0</inkml:trace>
  <inkml:trace contextRef="#ctx0" brushRef="#br0" timeOffset="23967.03">13863 5619 594 0,'7'7'376'16,"-7"1"-63"-16,-11 11-46 15,-6 1 13-15,-7 8-66 16,-3 4-25-16,4-5-48 16,8 5-19-16,7-8-46 15,7-4-20-15,8-3-29 16,4-7-12-16,5-9-11 16,5-2-2-16,5-3 1 0,1-6-13 15,1-5-41-15,2 0-26 16,-10-9 42-16</inkml:trace>
  <inkml:trace contextRef="#ctx0" brushRef="#br0" timeOffset="24541.56">14135 5164 843 0,'-6'2'374'0,"3"10"-222"15,-2 14-12-15,5 9 17 16,-3 9-54-16,1 1-22 15,1 3-29-15,1 2-19 16,0 2-23-16,4 0-5 16,2-4-5-16,-1-7-22 15,2-6-111-15,-1-6 48 0,0-15 28 16</inkml:trace>
  <inkml:trace contextRef="#ctx0" brushRef="#br0" timeOffset="24839.98">14346 5428 553 0,'-19'21'316'0,"-14"7"-40"16,-7-5-29-16,1 7-48 15,0-2-35-15,6-4-41 16,6-1-12-16,11-6-15 0,6-2-6 16,9-2-23-16,6-1-16 15,8-3-29-15,4-1-9 16,6-3-8-16,-3-4 2 16,7-1-38-16,2-3-36 15,7-4-9-15,4-3 28 16</inkml:trace>
  <inkml:trace contextRef="#ctx0" brushRef="#br0" timeOffset="25024.43">14528 5600 313 0,'-5'5'239'0,"5"-6"38"15,5 0-79-15,2-7-62 16,2 1-34-16,5-1-52 15,-3-3-7-15,7-1-23 16,3-3-13-16,0-1 3 16,7-3-30-16,0-2 17 15</inkml:trace>
  <inkml:trace contextRef="#ctx0" brushRef="#br0" timeOffset="25454.28">15188 5084 930 0,'-20'-5'448'0,"-5"0"-220"16,-10-3-55-16,2 6-12 15,-3 4-66-15,-2 7-15 16,4 6-24-16,-6 2-10 0,3 6-13 16,12 3 2-16,6 3 8 15,11 1-4-15,17 4-2 16,-4-1-8-16,17 7-10 16,2 4 1-16,-2-5 4 15,8 0 1-15,-5-4-4 16,1-4-5-16,-4-3-6 15,-3-3-1-15,-5 0 0 16,2 1-3-16,-4-4 0 16,3-4-2-16,1-9 0 15,1-7 0-15,5-6-2 16,3-2 0-16,4-6 3 16,7-2 3-16,-5-7-41 15,0-2-28-15,-3-4 36 16</inkml:trace>
  <inkml:trace contextRef="#ctx0" brushRef="#br0" timeOffset="25715.7">15492 5155 862 0,'13'17'477'16,"-3"5"-168"-16,-2 10-30 16,-5 5-23-16,-6 10-109 15,-2 4-38-15,-7 1-57 16,0 3-21-16,1-7-16 16,0-5-2-16,9-9-15 15,11-5 486 1</inkml:trace>
  <inkml:trace contextRef="#ctx0" brushRef="#br0" timeOffset="25890.2">15519 4873 689 0,'-3'-25'293'0,"4"28"-89"16,-3-3-132-16,-3 2-22 0,3-2-3 15,1 0-41-15,1 0-6 16,4 13-86-16,4 7-72 16,25 45 97-16</inkml:trace>
  <inkml:trace contextRef="#ctx0" brushRef="#br0" timeOffset="26268.85">15741 5419 588 0,'38'80'343'15,"-10"-6"-18"-15,2 3-38 16,-14-10-72-16,0-7-15 0,0-11-39 15,-9-15-22-15,0-17-25 16,-2-3-15-16,-5-21-35 16,-1-7-19-16,-6-23-24 15,0-12-3-15,2-22-7 16,-4-9-1-16,-1-15 0 16,2-5-3-16,4 9-3 15,5 3-2-15,20 24-2 16,1 10-2-16,2 12 2 15,5 5 1-15,-6 11 5 16,2 9 3-16,3 19 4 16,0 17 0-16,-6 20 2 15,-5 18 2-15,-15 21 0 16,-7 1 0-16,-17 8-1 16,-9-4-2-16,-3-16-3 15,-12-4 0-15,0-22-9 0,4-9-11 16,-5-24-44-16,7-11-28 15,-3-24-78-15,3-8-61 16,1-23-126-16,5-5-81 16,13-18 263-16</inkml:trace>
  <inkml:trace contextRef="#ctx0" brushRef="#br0" timeOffset="27608">16225 4627 396 0,'34'-15'304'0,"-19"1"64"15,-6 5-53-15,-11 7-71 16,-6 4-22-16,0 14-27 16,-6 6-21-16,-5 14-28 15,4 14-22-15,-8 9-49 16,3 11-16-16,6 14-23 15,-3-5-8-15,8 13-2 16,1-1 2-16,6-11 4 16,4-1-3-16,11-19-9 15,6-8-7-15,10-17-10 16,0-6-2-16,5-15 0 16,-1-7 1-16,-3-9 1 0,0-7 1 15,-6-11 4-15,-2-4 3 16,-3-9 2-16,-2-5 0 15,-2-5-1-15,-2-3-2 16,-8-5 0-16,-2 3-1 16,-8 4 0-16,0 4 0 15,-6 13 1-15,-1 4-1 16,-4 8-1-16,-4-1-3 16,10 2-4-16,-3-6-1 0,10-2 0 15,3-2-2-15,0 2 1 16,12 7-2-16,-6 4 1 15,7 7 0-15,0 2 1 16,1 4 0-16,8 12 1 16,-4-1 0-16,5 14 2 15,-1-2 5-15,-3 4 5 16,3 4 5-16,-2 2 7 16,2 0-1-16,-2 4-2 15,-4 1-3-15,-5 0-7 16,-2 1-1-16,-9-7-3 15,-1-1 1-15,-5-4-1 16,-1-4-1-16,1 1 0 16,3-5-1-16,3-3 0 15,-1-4 0-15,2-5-2 16,0-4 0-16,1-9-1 0,6 0-1 16,2-14 0-16,6-3 0 15,8-3-1-15,3-1 1 16,0-4-1-16,-1-5 0 15,5-4 1-15,-3-5-1 16,4 1 1-16,0 1-1 16,-3 0 1-16,4 5 0 15,1 3 0-15,-1 0 0 0,-5 11 0 16,-5 5 1-16,-5 12-1 16,-6 4 1-16,-10 11 2 15,-5 4 2-15,-10 9 2 16,-4 9 2-16,1 6 4 15,3 3 2-15,6-1 0 16,5-5-2-16,3-5-8 16,4-10-3-16,7-6-2 15,3-4 0-15,8-11 0 16,2 2-1-16,4-1 1 16,-5-4 0-16,1 0 0 15,0-7 1-15,0-5 1 16,1-1 0-16,-8-9 2 15,-4-1 0-15,-7-6 2 16,-1 1 4-16,-2 4 7 16,-5-1 2-16,-6 7 4 0,-1 0-3 15,-6 6-4 1,6 4-1-16,-10 3-5 0,1 9-2 16,3 10-3-16,-3 7-2 15,12 11-1-15,0 0-2 16,4 8 0-16,5 2-1 15,3-1 0-15,2-2 0 16,5-7 0-16,2-1 0 16,-2-13 1-16,8 3-1 0,-3-9 1 15,2-6-1-15,0-4 2 16,1-11-1-16,10-5 5 16,-3-8 3-16,10-5 6 15,-3-4 5-15,5-3 4 16,2 4-2-16,3 2-6 15,-1 6-5-15,-3 4-7 16,-9 1 1-16,-3 1-2 16,-1-1 0-16,5-2-1 15,4-3-2-15,6 5 0 16,5-1-1-16,5 8-13 16,4 7-7-16,1-2-30 15,-6 6-15-15,1 0-28 16,1-2-20-16,2 8 57 15,13 6 241-15,4 12-135 0</inkml:trace>
  <inkml:trace contextRef="#ctx0" brushRef="#br0" timeOffset="33137.22">9008 5181 550 0,'-12'16'267'0,"2"-8"-87"15,8 2-8-15,6 4-26 16,2-3-12-16,10-4-9 0,7-1 5 16,12-4 3-1,7 0-7-15,6 0-33 0,-2-4-23 16,0-4-37-16,0-1-14 16,1-4-13-16,6 2-2 15,7-1-4-15,4 0 0 16,9 4 6-16,-3-3 3 15,-3-2 10-15,2 2 6 16,4-3 11-16,7 0 7 0,-1 7 2 16,-2-2-5-1,-6 5-14-15,-6 0-7 0,-5 2-9 16,-4 3-1-16,-1 0-3 16,-5 1 0-16,6-2 2 15,-7-4 0-15,-6-3 0 16,6 0-1-16,-9-4-2 15,0 2 1-15,-5-1 2 16,-6-1 2-16,-13 1 3 16,-3 3 2-16,-12 0 11 15,-2 1 2-15,-12 1 3 16,-9-1-3-16,-12 2-13 16,-15 2-6-16,-1 5-4 15,-2 2-2-15,-18 3-1 16,1 0 1-16,-14-2-2 15,-5-3 0-15,11 1 0 16,-1-2-1-16,-3 2-1 16,-1 5-1-16,1 5 0 0,3 0 0 15,7 5 2-15,3-1 0 16,-9-2 1-16,5 4 1 16,0-4 0-16,3-2 0 15,20-6 0-15,2-6 2 16,19-3-1-16,2-7 0 15,13 2 3-15,10 1 0 0,0-1-2 16,6 4-3-16,-3 0-5 16,0-1-4-16,4 1 3 15,21 1 2-15,35 2 3 16,-17-7 0-16,13-7 1 16,10-3 2-16,4-6 1 15,7 5 0-15,2-3 0 16,-4 2-1-16,17 4 1 15,-1 0-2-15,-3 5 0 16,1 3 0-16,-14 4 0 16,-1 1 1-16,3 1 5 15,2-1 1-15,-2 0 4 16,-5-1 2-16,-4 1 1 16,-5-2-1-16,-2-2-2 15,-2-3-2-15,-6-3-3 16,-2 0-2-16,-4-7 2 15,-6 1-6-15,-8-7-29 16,1 0-27-16,-16-2-76 0,2 2 32 16,-1 16 50-16</inkml:trace>
  <inkml:trace contextRef="#ctx0" brushRef="#br0" timeOffset="37157.15">17953 2663 1112 0,'-7'-24'385'0,"6"0"-311"16,2 9-11-16,2 17-44 15,2 18 119-15,2 35-9 16,1 17-14-16,8 27 37 16,3 12-110-16,7 12-25 15,1 1-4-15,7 2-9 16,-2-5-2-16,-6-23 8 15,-1-9-6-15,-7-21-17 16,-5-15-18 31,1-11-77-47,-11-15-64 0,-8-20 109 0</inkml:trace>
  <inkml:trace contextRef="#ctx0" brushRef="#br0" timeOffset="37781.48">17911 2902 683 0,'-14'-43'287'0,"12"13"-159"15,4 6 5-15,6 1-15 16,-4 1-7-16,6 0-18 15,1-2-5-15,6 2 1 16,4-2 0-16,9-5 2 16,2-5-4-16,9-6-18 15,4 2-8-15,1 5-22 16,4 9-12-16,-3 8-17 16,3 10-7-16,-1 11-2 15,-4 3 0-15,-5 7 1 16,-4 5 0-16,-9 1 1 15,-3 5 0-15,-13 2 3 16,-6 3 2-16,-12 4 4 16,-9 2 1-16,-13 6 0 0,-9 3 0 15,-6 2-2-15,-1 3 0 16,-5-8 1-16,-1-4-2 16,-6-5-1-16,0-8-3 15,9 3-6-15,7 0 4 16,21 0 4-16,2 3 4 15,10-6 17-15,5 0 4 16,10-2 12-16,5-2 7 16,9 4 5-16,5 2-5 0,8 6-10 15,2 0-6-15,2 0-9 16,-1-3 0-16,3-6-2 16,5 3-3-16,2-6-6 15,2-3-3-15,-3-6-2 16,-2-4-1-16,-7-5 2 15,-1 1 3-15,-1-5-17 16,-8-5-22-16,6-1-77 16,-4-6-40-16,-10-6 451 15,16 1-273-15</inkml:trace>
  <inkml:trace contextRef="#ctx0" brushRef="#br0" timeOffset="38218.17">19433 2510 700 0,'4'-21'350'15,"-5"11"-97"-15,-6 8-1 16,-15 2-54-16,-6 8-38 15,-12 7-61-15,-5 6-18 0,-1 12 1 16,-8-1-3 0,-2 7-5-16,-2 1 1 0,-1 4-8 15,10 5-5-15,13 7-7 16,5 2-3-16,13 8-6 16,2 2-3-16,11 4-8 15,3 3-4-15,14-1-11 16,4-6-3-16,10-15-3 15,6-7-1-15,4-19 5 16,7-3 3 0,-3-11 3-16,0-3-1 0,-4-8-4 15,-2-2-4-15,-1 1-3 16,-4-7 1-16,0-7-9 16,-7-9-18-16,3-13-57 15,2 0-47-15,3-8-96 16,-1-5-46-16,3 0 162 15</inkml:trace>
  <inkml:trace contextRef="#ctx0" brushRef="#br0" timeOffset="38634.98">19858 2424 867 0,'0'-1'390'16,"-5"9"-178"-16,-2 5-17 0,-5 16-26 15,-5-2-28-15,0 6-27 16,4 1-2-16,-4 2-5 16,3 3-7-16,0 1-14 15,5 5-2-15,-3-1-10 16,7 9-1-16,5-3-5 16,-9-7-11-16,10-2-15 15,-2-14-8-15,3-2-12 16,5-6-3-16,8-8-4 15,5 2 1-15,8-10 7 16,7-1 3-16,10-8 12 16,10-6 4-16,21-6 2 15,-3 1-2-15,3 2-9 16,-5-2-8-16,-14 3-10 16,-1 5-4-16,-8-4-4 15,-2 1-1-15,0 0-2 16,-2-8 1-16,1 7-19 0,-6-3-16 15,-15-2-57-15,-1 2-44 16,-14-4-59-16,-4-1-5 16,0-4 121-16</inkml:trace>
  <inkml:trace contextRef="#ctx0" brushRef="#br0" timeOffset="38892.49">20370 2201 1248 0,'-19'18'447'0,"8"24"-346"16,2 5 11-16,4 21 37 15,2 4-1-15,2 9-20 16,2 15-14-16,1 15-27 16,0 10-10-16,-2 2-21 15,-4 2-13-15,0-7-15 16,-1-13-7-16,5-8-8 15,2-15 9-15,3-21-36 16,-1-2-24-16,0-15-54 16,3-2 32-16,0-12 30 15</inkml:trace>
  <inkml:trace contextRef="#ctx0" brushRef="#br0" timeOffset="39880.68">19932 4258 679 0,'-22'-9'262'15,"-1"-6"-151"-15,-1-1 19 16,8 14 42-16,2 4 16 15,9 13-5-15,7 2-12 16,13-1-21-16,10-5-7 31,22-4-15-31,16-1-16 0,11-6-35 0,6 3-24 0,1-5-34 16,-7-1-5-16,6-1-6 16,-3-6 0-16,-4 0 4 15,-4-5-8-15,-14-4-40 16,-9-1-31-16,-16-4-92 15,-5 4-36-15,-13 1-99 16,-7 0-47-16,-13 6 221 16</inkml:trace>
  <inkml:trace contextRef="#ctx0" brushRef="#br0" timeOffset="40057.81">20388 4196 815 0,'-11'31'407'0,"3"6"-133"15,-1 9-45-15,-8 15-65 16,-4 7-37-16,-10 10-45 16,-3-1-21-16,-1 3-31 0,5-8-6 15,13-11-9-15,6-9 12 16,10-19-39-16,4-2-47 16,12-10 43-16</inkml:trace>
  <inkml:trace contextRef="#ctx0" brushRef="#br0" timeOffset="40390.44">20801 4217 798 0,'0'0'378'15,"-7"10"-191"-15,-10 12-14 16,-6 9-20-16,-9 17-33 15,2 3-8-15,2 7-14 16,1 3-15-16,7-2-7 16,1 0 0-16,2 0-5 15,9-1-7-15,4-7-16 16,4-8-13-16,20-5-18 16,-3-13-7-16,10-4-6 15,3 1 1-15,-7-14 1 16,6 3 2-16,1-8 7 15,-1-3-15-15,2-8-39 16,-5-5-29-16,0-8-91 0,-1-6 554 16,-1-15-321-16</inkml:trace>
  <inkml:trace contextRef="#ctx0" brushRef="#br0" timeOffset="40753.48">21394 4200 814 0,'8'-7'395'0,"-20"5"-140"16,-5 5-81-16,-16 15-49 15,-8 6-27-15,-2 10-25 16,-6-1 0-16,12-1-4 16,8-1-19-16,13-1-23 15,13 1-11-15,10 1-14 16,6-4 5-16,8-2 18 15,6-1 8-15,6-1 11 16,2 1 1-16,-2-2 1 16,-7 4 1-16,-9 5 3 15,-11 8-2-15,-12 7 0 16,-8 1-4-16,-12-5-7 16,-4-8 0-16,-4-8-14 15,6-7-1-15,-5-11 1 16,7-10-15-16,6-4-50 15,5-4-32-15,9 0-69 16,3 7 480-16,9-6-270 16</inkml:trace>
  <inkml:trace contextRef="#ctx0" brushRef="#br0" timeOffset="41135.82">21815 4157 1338 0,'1'-8'581'0,"5"9"-316"16,-2 8-59-16,-2 21-84 16,-5 10-29-16,-10 16-29 15,-3 7-2-15,-4-2-11 16,1 5-13-16,6-5-18 16,1-3-7-16,5 3-7 15,2-4-1-15,5 0 0 16,-4-9 1-16,0-14 5 15,1-6-11-15,1-15-37 0,-1 1-33 16,7-4-61-16,3-1 33 16,4 9 54-16</inkml:trace>
  <inkml:trace contextRef="#ctx0" brushRef="#br0" timeOffset="41334.81">21974 5025 1253 0,'18'6'566'16,"-11"3"-271"-16,-7-4-164 15,-7-1-58-15,-10-4-46 16,3-1-7-16,-3-8-4 16,4-2-16-16,10-2-35 15,-4-10 271-15,5-3-193 16</inkml:trace>
  <inkml:trace contextRef="#ctx0" brushRef="#br0" timeOffset="41637.78">22444 4273 978 0,'0'5'506'0,"-4"8"-209"15,-6 9-17-15,-9-2-41 16,5 13-71-16,-3 3-24 16,2 2-56-16,6 11-22 15,-2-2-29-15,1 2-10 16,2 6-12-16,2 7-3 16,0-1-4-16,2-1-2 0,0-14-1 15,-1-5 1-15,3-7 6 16,-1-5-9-16,3 4-41 15,0-9-32-15,0-5-93 16,0-7 21-16,0-6 81 16</inkml:trace>
  <inkml:trace contextRef="#ctx0" brushRef="#br0" timeOffset="42123.64">21949 5119 598 0,'0'-1'358'0,"-2"0"-73"16,0-14-46-16,-3-3-97 15,-11-28-33-15,12 34-6 16,1-2 5-16,8 10 7 15,4 1-2-15,7 0 4 16,6 3 1-16,0 0-24 16,-3 2-14-16,-7-1-35 15,-3 3-14-15,-6 5-5 16,-1 4 1-16,-1 6 0 16,-8-1-2-16,-8-2-7 15,2-2-2-15,-3-6-10 16,9-2-20-16,4-4-46 15,2-3-26-15,-1-3 49 16,2 3-224-16,-1 0 206 16</inkml:trace>
  <inkml:trace contextRef="#ctx0" brushRef="#br0" timeOffset="47586.65">17799 3203 387 0,'-14'-8'263'16,"-21"-13"-24"-16,26 21-29 15,1 1-4-15,-10-1-33 16,-6 0-16-16,-5 0-20 16,-11 0-17-16,4 9-42 15,-2 6-10-15,-6 14-23 0,-2 7-9 16,-2 10-1-16,0 1-7 16,0-5-11-16,4-3-2 15,-1-7-5-15,2-1-1 16,5-2-1-16,0-5-2 15,5 3-1-15,3-2-2 16,3-3-1-16,3 2 0 16,5-3 0-16,1-5 2 0,4-6-12 15,2-3-24-15,0-10-61 16,4-2-47-16,-1-5-103 16,0-1-194-16,10 2 293 15</inkml:trace>
  <inkml:trace contextRef="#ctx0" brushRef="#br0" timeOffset="47989.86">16992 3318 344 0,'-5'10'266'0,"5"-7"84"16,1 0-81-16,2 3-78 15,-3-6-29-15,0 0-65 16,0 0-16-16,3 21-3 16,-1 28-7-16,-10-15-7 0,-2-2-4 15,-7 1-3-15,0-1-2 16,-2-5-3-16,6 4-2 16,-2-7-8-16,11 5-6 15,-5-2-8-15,-5-3-2 16,10 5 0-16,-13-4 5 15,12-3 6-15,5 0 3 16,5 0 9-16,7 1 3 16,3 0 6-16,3-1-2 0,-1-6-15 15,5-4-9-15,4 0-15 16,-2-6-5-16,2-3-4 16,-1 0 0-16,-2-6 2 15,0-2-10-15,2-1-35 16,1-1-27-16,0-5-64 15,-2 0 441-15,-2-1-256 16</inkml:trace>
  <inkml:trace contextRef="#ctx0" brushRef="#br0" timeOffset="85469.13">9119 7071 257 0,'-1'-1'190'16,"0"-1"-4"-16,-1 1-36 16,1 0-10-16,-10-1-17 15,-3 0-2-15,-24-25 0 16,26 25-6-16,3-3-14 16,5 3-3-16,1-6-6 15,3-2-5-15,5-3-11 0,5-1-16 16,5 1-27-16,4 2-11 15,7 6-15-15,0-2-3 16,9 6-2-16,4-6 1 16,9-2 1-16,6 0 1 15,14-7 0-15,10-4 2 16,3-5 13-16,10 0 3 16,2-8 7-16,-1 5 0 0,17-4-9 15,-7-1-2-15,3-2-5 16,-3-2-2-16,1 1-2 15,4 0-1-15,1 8-4 16,1 2-1-16,-14 6 0 16,2 4 6-16,-3 2 11 15,-3 7 1-15,-12-2 2 16,-11 2-7-16,-15 0-7 16,-8-2-2-16,-8 3 1 15,-4 4-2-15,-13-4 1 16,-4 4-1-16,-9 3-1 15,-6 1 2-15,-8 6 4 16,-9-4 1-16,-15 8 2 16,-7-2-2-16,-17 3-5 15,-2 6-2-15,-21-6-3 16,-7 4 0-16,-11 1-3 16,-5 3-1-16,5 0-3 0,-2 1-4 15,1 6-2-15,-11 2-1 16,-1 9 3-16,-4 3 3 15,-8 6 3-15,4 5 1 16,-2 3 0-16,10 0 1 16,2-4 0-16,4-6 0 15,12-13 1-15,0-5 1 16,30-11 0-16,12-3 0 16,12-11 0-16,11-2-1 0,10-9-1 15,2-1-3-15,22-3-5 16,4 1-1-16,9-1-2 15,8-2 2-15,12-3 3 16,9-5 0-16,19-6 3 16,7-2 0-16,9-3 1 15,5-3 1-15,3 2 1 16,2 0 2-16,15-5-1 16,-3 2 1-16,6-4-2 15,-5-2 1 16,-3 3 3-31,0 0 1 0,-1 4 3 16,-3 2 0-16,-10 0 3 0,-4 1 0 0,-2 7 3 16,-6 0 0-16,-12 7-4 15,-5 2-1-15,-21-5-4 0,-3 5 0 16,-11-1 0 0,-5 5-1-16,-8 2-4 0,-1 3-11 15,-5 12-68-15,-3-3-63 16,-2 13 86-16</inkml:trace>
  <inkml:trace contextRef="#ctx0" brushRef="#br0" timeOffset="86785.14">13693 6110 850 0,'3'-16'413'0,"-6"3"-129"16,-6 2-43-16,-20-3-29 0,-6 7-37 16,-15 11-42-16,-6 10-8 15,-11 33-26-15,-5 12-3 16,-4 18-4-16,3 6-13 16,16 3-3-16,10 0-9 15,23 3-26-15,5 0-7 16,15-16-15-16,6-4-5 15,11-25-5-15,11-7-1 0,15-22 3 16,10-11-12-16,19-14-64 16,2-8-44-16,12-4-119 15,-5-14-34-15,-8-14 162 16</inkml:trace>
  <inkml:trace contextRef="#ctx0" brushRef="#br0" timeOffset="87042.26">13938 6116 1103 0,'-9'32'487'16,"8"15"-273"-16,2 22-46 15,-3 6-18-15,1 10-51 16,-2-4-23-16,6-4-35 0,6 3-12 15,12-12-17-15,-3-5-2 16,5-13 7-16,-8-12-13 16,-2-11-46-16,4-8-49 15,-5-13-122-15,0-6 269 16,-1-10-81-16</inkml:trace>
  <inkml:trace contextRef="#ctx0" brushRef="#br0" timeOffset="87564.04">13894 6474 672 0,'-19'-34'340'0,"-6"3"-92"15,-1-4-21-15,-5-3-18 16,6 4-24-16,12-4-42 16,5-2-20-16,19 3-50 15,12 0-19-15,21 6-18 16,5 5-7-16,10 5-7 15,1 6-1-15,-1 4-4 16,1 4 0-16,-3 10 9 16,1 5 1-16,-16 13-2 15,-2 55 20 1,-51-23-28-16,-25 12 0 16,-14 3-1-16,-13 2-5 15,7-1-2-15,-4-8-1 0,9-6-1 16,23-19-1-16,1-12-2 15,30-13-1-15,7-12 3 16,15-13 4-16,11-5 5 16,11-6 0-16,11 6-4 15,10 3-4-15,3 4-1 16,-7 9 3-16,-5 6 2 16,-24 10 2-16,-11 10 2 0,-14 13 4 15,-15 2 3-15,-8 8 2 16,-11 0-1-16,-12 1-5 15,-2-2-4-15,-13-3-1 16,2-4 0-16,2-17 3 16,1-8-14-16,9-20-48 15,5-9-28-15,10-10-88 16,10-4-38-16,13-4 0 16,10-3 104-16</inkml:trace>
  <inkml:trace contextRef="#ctx0" brushRef="#br0" timeOffset="87888.13">14922 6113 904 0,'13'-7'446'0,"-20"2"-124"0,1 5-14 16,-12 13-37-16,-11 9-48 15,-14 22-88-15,-12 5-13 16,-4 18-22-16,2 8-6 16,12 2-10-16,12 3-9 15,18-6-13-15,13-8-10 16,17-11-5-16,9-8-1 16,15-16-8-16,7-7-5 0,16-10-14 15,4-1-7-15,6-13-3 16,1-7-9-16,-3-4-39 15,6-14-24-15,10-1-70 16,-1-1-16-16,10-4 179 16,-1 0-54-16</inkml:trace>
  <inkml:trace contextRef="#ctx0" brushRef="#br0" timeOffset="-8495.32">6799 11587 40 0,'33'-25'18'16,"12"-1"-7"-16,6 7-9 31,-26 10 2-31,2 0 18 0,82-27 7 0,16 3 5 16,2 2-3-16,-43 16-18 15,3 1-8-15,-1 4-16 16,-4 2-18-16,-7 3 19 16</inkml:trace>
  <inkml:trace contextRef="#ctx0" brushRef="#br0" timeOffset="-4169.73">7138 11266 195 0,'-15'5'159'16,"-8"-2"15"-16,0-3-49 15,1 6-17-15,0 0-23 16,-3 2-8-16,1 5-1 16,-3-8 2-16,-5-2 1 15,2-1-4-15,1-1-16 0,4 5-10 16,-5-6-20-16,14 7-6 16,-11-2-2-16,-1-3 1 15,13 2 3-15,-7-4 1 16,14 1-5-16,10 1-5 15,5 1-9-15,2-3-4 16,8 0-3-16,-1-7 0 16,15 2-1-16,7 1 1 15,12-4 1-15,7-1 3 0,19 3 5 16,7-8 4-16,13 0 1 16,10 2-2-16,-2-8-6 15,14 10-4-15,-2-3-2 16,-2 2 0-16,4 1 4 15,-6-1 4-15,3 4 11 16,-4-4 4-16,-8 8 4 16,-8 1-2-16,-9-3-7 15,-3 1-2-15,-16-1-3 16,-6 0 4-16,-22 5 10 16,-11 3 4-16,-15-1 6 15,-8-2 1-15,-17 0-5 16,-7 0-5-16,-7-2-10 15,-15 2-5-15,-6 2-6 16,-8 0-2-16,-15 5-1 0,-3-2-1 16,-8 2-2-1,3 4-1-15,-17-3 1 0,2 3 0 16,-5-3-1-16,-4 0 1 16,7 0-1-16,-6-5 0 15,3 6 0-15,-1-5 0 16,8 0-1-16,16 8 0 15,4-8 0-15,10 0 0 16,13-3-1-16,1-1 0 0,25 2 0 16,4 0-2-16,17 2-2 15,2-3-1-15,16 4 0 16,5 1 2-16,10-2 2 16,8 2 1-16,9-2 2 15,2 3 0-15,7-4 0 16,5 0 0-16,5-4-2 15,7-3 0-15,6-3 0 16,4-4 0-16,1 4 2 16,-5-5-1-16,-1 5 1 15,-6-2 0-15,-7-1 0 16,-7 4 1-16,-18-3 1 16,-9 5 0-16,-18 3 4 15,-12 1 1-15,-10 0 2 16,-11-3-1-16,-31 3-2 0,-11-4-1 15,-24 11-2-15,-8 4 0 16,-10-2-2-16,-7 10-1 16,-7 2 0-16,-6-1-1 15,4 1-2-15,-3 0 0 16,7-9-2-16,5 5-1 16,15-4-1-16,16-2 0 15,11-4 2-15,15-2 2 16,12-6 1-16,10-3-2 15,30-2-3-15,3-4 0 0,21-3-1 16,11 0 1-16,4 1 2 16,10 1 1-16,7-1 2 15,-1 4 0-15,19 0 2 16,7 3 0-16,-2 3 0 16,9-5 0-16,-4 5 0 15,-9-10 0-15,5 8 0 16,0 5 0-16,-11-1 0 15,-4 8 1-15,-14-1 0 16,-15-5 0-16,-17 6 2 16,-4 3 1-16,-21 3 2 15,-11 2 1-15,-11 3-2 16,-14 0-1-16,-24-1-2 16,2 1 0-16,-22-2-1 15,1-1 0-15,1-4-2 16,-5 0-3-16,0 0-6 15,1-2 0-15,10-2 1 0,10-1 1 16,24-8-10-16,11-5-10 16,17-6-18-16,13-2-3 15,13-3 12-15,14 0 11 16,15 1 19-16,-1-2 4 16,17 2 3-16,6-1 0 15,19 5 1-15,1-1 0 16,2 3 1-16,-3 3 0 0,-6 0 3 15,6 2 1-15,-3 6 4 16,-9 1 3-16,-20 2 4 16,-5 6 4-16,-18 1 3 15,-6 2 2-15,-17 3-1 16,-12-1-3-16,-16 2-8 16,2 2-4-16,-28 1-5 15,-7 0-2-15,-14-1 0 16,-14 1-1-16,10 2 0 15,5 0-2-15,-4-3-3 16,-2-2-4-16,10-2-6 16,0-4-4-16,19-7-7 15,11 6-3-15,11-9-1 16,11 3 2-16,12-5-11 16,5-5-13-16,12-3-52 15,0-3-54-15,10-1 97 16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7" units="cm"/>
          <inkml:channel name="Y" type="integer" max="17402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2" units="1/cm"/>
          <inkml:channelProperty channel="Y" name="resolution" value="1000.1149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06T16:34:10.506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13829 11568 482 0,'-1'-19'322'0,"-3"3"22"15,0 5-36-15,-4 11-63 16,2 12-25-16,-1 27-37 0,-1 12-17 15,-2 22-15-15,2 13-13 16,-2 7-27-16,4 8-11 16,2 2-29-16,-2-2-13 15,5 1-21-15,-2-2-9 16,-2 0-12-16,1-6-5 16,-2-11-5-16,3-9-1 15,0-20-16-15,-1-10-18 16,1-21-66-16,2-13-57 15,1-21-149-15,6-9-311 0,0-26 407 16</inkml:trace>
  <inkml:trace contextRef="#ctx0" brushRef="#br0" timeOffset="641.72">14309 11783 458 0,'23'-12'245'0,"-8"-2"-52"16,0 6-35-16,0 7-31 0,-7 2-6 15,7 7-2 1,-8-5-1-16,2 1 7 0,-4-2-1 16,-6-1-8-16,1 3-9 15,-1-4-28-15,0 0-7 16,0 0-5-16,-7 12 1 16,-20 10 4-16,-38 32 1 0,13-27 4 15,0 3 1 1,3-1-7-16,0 1-10 0,6 1-20 15,3 3-10-15,-3 4-10 16,3 2-2-16,-9 2 0 16,-5-4 1-16,11-2 5 15,2-3 2-15,18-6 5 16,11-3 5-16,12-3 1 16,3-2 3-16,13 2 2 15,8 2-3-15,17-3 0 16,6-1 1-16,5-2 0 15,0-1-3-15,-10-2-9 16,0 3-6-16,-3 1-12 16,1 1-2-16,-2-1-4 15,-6-3 0-15,3 0-2 16,-2-2 1-16,4-2-2 16,-2 0 0-16,-3 0-1 15,-4 0 0-15,-4-2-17 16,-3 2-17-16,-8-7-50 0,1 2-30 15,-4 2-60-15,0-5-45 16,-3-5-141-16,3-6-146 16,3-5 320-16</inkml:trace>
  <inkml:trace contextRef="#ctx0" brushRef="#br0" timeOffset="1340.98">14993 12391 384 0,'-1'-13'283'16,"2"6"54"-16,1-2-99 16,-1 2-66-16,0 1-11 15,0 5-21-15,-3-4 1 0,1 4-6 16,0 0-12-16,-14-6-13 16,-31-6-8-16,29 17-28 15,-1 4-10-15,-1 11-24 16,-3-1-12-16,-3 6-2 15,0-2 2-15,9-2-1 16,1-5-2-16,6-4-11 16,8 0-6-16,5 0-5 15,4 1-1-15,11 3 2 16,4 3 6-16,4 3 16 16,-4-4-3-16,-9 1 16 15,1 4 1-15,-5-4 11 16,3 6 16-16,1 0-4 15,-12-6 4-15,-5-3-2 16,-10 3-8-16,-9 0-6 16,-6 8-11-16,-16-1-21 15,-5-3-7-15,-1-1-8 16,7-6-3-16,19-7-1 31,6 0-13-15,8-10-49-16,4-1-36 0,5-6-1 0,4 0-428 0,5 1 390 0</inkml:trace>
  <inkml:trace contextRef="#ctx0" brushRef="#br0" timeOffset="16136.91">16364 12221 909 0,'-12'-22'440'15,"8"6"-131"-15,0-4-42 0,-9-2-53 16,-3 5-35-16,-12 0-54 15,-7 11-6-15,-2 21-11 16,0 11-7-16,-4 17-24 16,0 9-19-16,4 3-26 15,3 1-6-15,13 2-13 16,5-1-6-16,12-1-7 16,4-3 0-16,10 0-3 15,9 0 0-15,11-13 1 16,8-1 2-16,15-15 0 15,0-13 2-15,3-16 2 16,0-8-3-16,-19-18 18 16,-2 2 15-16,-13-8 33 15,-9-4 15-15,-10-5-6 16,-7-9-12-16,-9-4-29 16,-4-3-12-16,-1 5-11 15,-5 9-4-15,-6 17-4 0,-3 9 1 16,-5 17-26-16,3 4-22 15,9 0-75-15,5 2-55 16,14-1-153-16,6-8-468 16,7 6 544-16</inkml:trace>
  <inkml:trace contextRef="#ctx0" brushRef="#br0" timeOffset="16720.02">16507 12091 910 0,'13'5'435'0,"4"5"-129"16,-1 2-73-16,-3 16-46 16,-1 3-25-16,1 19-52 15,2 9-17-15,-3 12-31 16,1 7-8-16,-6-2-10 16,1-3-3-16,0-11-7 15,-1-6-6-15,1-13-12 16,-3-6 1-16,-6-13 5 15,-4-11 3-15,-4-19-1 16,0-7-6-16,5-18-10 16,-1-9-1-16,3-20-6 15,1-16 7-15,3-16 16 16,6-5-1-16,16 11 3 0,5 8-7 16,8 23-17-16,1 8 0 15,-12 7-1-15,0 5 0 16,-11 4 1-16,-2 7-1 15,-1 11 1-15,1 7 0 16,-11 13 0-16,-4 5 1 16,-8 16-2-16,-5 5 3 15,2 13 32-15,-5-1 12 16,-2 4 25-16,-3 4 11 0,0-4-14 16,6 4-4-16,10-5-4 15,8-7-2-15,6-9-2 16,9-7 0-16,7-6-4 15,1-5-2-15,13-5-4 16,1-6-1-16,4-6-12 16,0 0-8-16,-6-4-13 15,-4 4-6-15,-2-2-1 16,-1-2-9-16,2-3-34 16,3-2-20-16,2-1-76 15,1 2-31-15,8 2-206 16,3 2 235-16</inkml:trace>
  <inkml:trace contextRef="#ctx0" brushRef="#br0" timeOffset="17689.23">18128 11979 837 0,'9'3'400'15,"-6"5"-155"-15,3 6-32 16,0 17-69-16,0 1-15 16,1 16-14-16,-1 11-4 15,-3 15-5-15,-1 13-12 16,0 15-17-1,2 3-11-15,-4 3-23 0,2 2-5 0,-6-3-18 16,-9-9-6-16,8-11-9 16,-6-15-14-16,4-20-44 15,7-9-35-15,-1-27-94 16,0-7-31-16,-2-19 129 16</inkml:trace>
  <inkml:trace contextRef="#ctx0" brushRef="#br0" timeOffset="18260.3">18825 12281 481 0,'14'-18'281'0,"3"10"-14"0,-8-3-63 16,-4 5-38-16,-3 5 1 15,-4-7-9-15,-1 6-4 16,-4 2-20-16,-4 1-11 16,-3 6-25-16,-5-2-11 15,-11 11-16-15,3-1-9 16,-10 15-6-16,-8 7-2 0,-7 10-11 15,-7 3-4 1,2 2-8-16,7-5 1 0,5-9 8 16,4-2 1-16,7-14 2 15,8 3-1-15,10-7 1 16,1-1 3-16,11-5 3 16,2-1 2-16,7-5-2 15,12 4-1-15,9 2-7 16,8-3-3-16,9 5-4 15,0-7-4-15,2 4-4 16,-1 2-5-16,3 7-8 16,-4 4-4-16,-2 7-4 15,0 7-1-15,-8 5-1 16,-5 1 0-16,-7-1 0 16,-7-7 0-16,-5-5 0 0,4-2-1 15,-1-1 0 1,0-5-8-16,-3-8-34 0,-7-10-23 15,-3-5-78-15,0 0-38 16,0-1-415-16,1 0 401 16</inkml:trace>
  <inkml:trace contextRef="#ctx0" brushRef="#br0" timeOffset="18582.09">18997 12385 1067 0,'19'-2'570'16,"7"3"-167"-16,7-4-141 16,7-2-49-16,-4-4-101 15,-1 2-41-15,-7 3-43 16,-7-2-14-16,3 1-10 16,-1-4-19-16,3-3-61 15,2 0-37-15,3 10 62 0</inkml:trace>
  <inkml:trace contextRef="#ctx0" brushRef="#br0" timeOffset="18955.16">19339 12939 941 0,'-2'31'524'16,"2"6"-85"-16,0 7-251 16,-5 4-50-16,-1 4-69 15,-3 0-23-15,2 3-24 16,4-3-10-16,1 0 9 0,1-7-39 16,3-7-78-16,1-8-12 15,11-16 39 1</inkml:trace>
  <inkml:trace contextRef="#ctx0" brushRef="#br0" timeOffset="19384.12">19306 13180 754 0,'-12'-29'395'0,"13"10"-85"16,2-1-31-16,5 0-88 15,4-3-24-15,1 1-51 16,2 1-19-16,-1-3-34 16,1 2-9-16,-2-1-13 15,-1 3 2-15,-2 6 3 16,-3 6-1-16,-4 9-17 16,-2 10-9-16,-1 18-10 15,-1 7-3-15,-2 9-2 16,3 4-2-16,3-6-2 15,6-5-2-15,7-8 16 16,4-11 16-16,3-6 22 16,-1-3 11-16,1-3 0 15,-6 1-10-15,-10 0-7 16,-7 9-8-16,-21 5-2 0,-5 3-2 16,-11 3-7-16,1-3-2 15,3 1-15-15,4-1-6 16,6-8-4-16,2 0-16 15,10-5-63-15,2-5-32 16,8-4-435-16,11-2 375 16</inkml:trace>
  <inkml:trace contextRef="#ctx0" brushRef="#br0" timeOffset="21690.9">16121 12584 1100 0,'0'-5'448'16,"8"-45"-311"-16,7-10-5 15,16-18-94-15,0-10-8 16,5 3-12-16,4 9-6 0,-13 17-9 16,-5 21-12-16,-15 36 39 15,-17 18 5-15,-10 49 11 16,-12 17 14-16,-20 24-37 16,2 9 5-16,5-5 26 15,12-13 4-15,32-35 5 16,19-23-9-16,30-46-30 15,19-20-6-15,7-36-6 16,9-7-1-16,6-12-3 16,-1 6-2-16,7 24-3 15,-5 16-2-15,-28 34-1 16,-8 16 2-16,-31 22 8 16,-14 18 8-16,1 16 29 15,-6-4 11-15,11-12-4 16,8-21-5-16,16-39-24 15,14-20-8-15,20-28-3 0,14-13-1 16,-3-9-5-16,0 8-4 16,-7 20-4-16,-10 12-1 15,2 32-2-15,-7 9 1 16,-18 28 3-16,-14 10 3 16,-13 16 3-16,-7 0 3 15,7-17-2-15,11-14 0 16,20-40 1-16,13-25-2 0,21-27 2 15,7-8-1 1,1 1-3-16,-4 10-3 0,-14 23-2 16,-7 23 0-16,-15 39-2 15,-8 20 2-15,-18 38 1 16,-11 17 0-16,-6 8 16 16,0-5 11-16,16-27 4 15,18-27 2-15,19-47-10 16,12-16-10-16,13-41-3 15,4-16 0-15,16-16-3 16,-5 0-3-16,-9 12-3 16,-9 17-2-16,-27 35-4 15,-9 17-2-15,-22 38-1 16,-12 19 2-16,-13 28 5 16,-6 12 1-16,5-4 3 15,6-8-3-15,15-33-2 16,11-18-2-16,18-22 2 15,-1-16 2-15,1-9 3 0,-2-4 0 16,-10 10-4-16,-1 14-1 16,-15 27-20-16,-13 20 1 15,-12 27 1-15,-4 20 3 16,-5 9 17-16,1-4 1 16,-2-18 2-16,-2-22-1 0,18-36-3 15,6-22 0-15,15-30-1 16,-2-21 1-16,-2-30 4 15,2-8 1-15,-10 2-1 16,4 13-2-16,-11 35-2 16,-6 19 1-16,-14 38-1 15,-5 12 0-15,-14 28 0 16,-1 13 0-16,-19-1 2 16,-5 5 1-16,-1-18 1 15,-1-13 2-15,8-18 0 16,1-15 0-16,-4-19-2 15,-13-13-2-15,-19-19-3 16,-9-7-2-16,-12-11 3 16,5 1 0-16,0 2 0 15,-5 7 1-15,0 15-1 16,-1 7 0-16,14 15-2 16,3 5-2-16,1 6-1 0,5 7 1 15,11 1 1-15,-1 0 2 16,2-2 2-16,-6-7 0 15,-11-4-1-15,2 2 0 16,-3 2 0-16,-13 6-1 16,-3 12 0-16,2 5-1 15,16 13 0-15,17-3-1 16,23-10 0-16,9-11 1 16,11-22-1-16,9-7 0 0,7-13 0 15,3 2 0 1,-1-9 2-16,-4-2 1 0,-4 3 0 15,-1 1 2-15,-2 15 1 16,-1 20 0 0,12 0-2-16,2 0-1 15,-33 22-4-15,-2 9 0 0,11 4-1 16,36-15-4-16,7-28-6 16,14-18-1-16,19-36 1 15,5-19 6-15,13-20 9 16,4-7 0-16,1 12 2 15,-3 14 0-15,-17 37-2 16,-14 18-2-16,-20 35-3 16,-8 24 0-16,-15 27 0 15,-2 16 1-15,3 11 4 16,3-10 0-16,19-18 2 16,11-16 1-16,18-32-2 0,8-10 1 15,13-19 1-15,10-6 0 16,13 1-2-16,5 6-1 15,-5 18-2-15,-1 9 0 16,-23 31 2-16,-12 9 1 16,-11 25 3-16,-9 3 0 15,-2 0 6-15,7-8-2 16,16-31 0-16,6-20 0 16,14-40-2-16,8-15 0 0,5-24 1 15,11-1-1-15,14 7-4 16,-5 4-1-16,-2 22-1 15,-7 13 0-15,-26 23 2 16,-6 17-1-16,-16 14 11 16,-2 2 9-16,2-5 3 15,3-9 2-15,8-21-8 16,-2-8-9-16,11-17-1 16,3-1-4-16,23 3 6 15,9 5 1-15,0 15-1 16,1 5 3-16,-19 16-9 15,-14 9 2-15,-12 9 4 16,-5 2 1-16,-4-1 1 16,2-6-1-16,1-11-5 15,4-7 6-15,6-4-25 16,6-3-4-16,11-5 247 0,7-3-893 16,25-11 565-16</inkml:trace>
  <inkml:trace contextRef="#ctx0" brushRef="#br0" timeOffset="23532.27">16863 12789 1493 0,'1'-19'501'16,"9"-17"-493"-16,10-2-8 15,11 6-7-15,-3 6 0 16,6 22 2-16,-1 4 1 16,-1 16 1-16,2 5 0 15,8 3 6-15,8-2 10 16,12-20 21-16,9-8 6 0,13-28-1 15,5-12-9-15,19-14-19 16,7-8-5-16,-3 9-2 16,-2 10-4-16,-19 36 15 15,-20 22 11-15,-32 39 36 16,-16 16 29-16,-22 10 49 16,2-6 5-16,25-14-25 15,5-20-22-15,34-28-59 16,10-10-14-16,-4-15-11 31,0 1 3-31,85-12-6 0,-4 10-88 16,8 16 11-16,-65 28 153 15,8 19-103-15</inkml:trace>
  <inkml:trace contextRef="#ctx0" brushRef="#br0" timeOffset="53138.77">6279 6566 307 0,'-11'0'210'0,"-2"2"27"16,-6-2-58-16,6 3-29 15,4 1-9-15,5-2-7 16,4 1-6-16,3-1-17 16,-3-2-13-16,0 0-21 15,7 2-9-15,15 3-17 0,29 11-6 16,-20-4-19-16,0 2-7 16,1 4-9-16,6 0-4 15,1 3-3-15,7 0-1 16,12-1-2-16,6 0 3 15,6-8 6-15,3-8 3 16,2-3 2-16,-3-3-3 16,13 5 7-16,3-1-2 15,-1 1-1-15,7 6 3 0,-7-4-13 16,0 8 0-16,8-3 6 16,-1-1 3-16,-1-9 9 15,0 2 3-15,-10-10-3 16,3-5-1-16,-1-9-7 15,-2-8-1-15,-3-6-1 16,-9-7-2-16,-5-1 0 16,-6 0-1-16,-2 0 0 15,-3 4-2-15,-8-1 9 16,-7-2 5-16,-16 0 9 16,-7-2 2-16,-16 9-2 31,0 17-5-31,0 2-4 0,-1-54-2 0,-13 0-4 15,-8-1-1-15,-13 29-3 16,-7 3 0-16,-4 6 1 16,-5 1 0-16,-2 3 1 0,-4-2 0 15,-1 0-1-15,-2 2-2 16,-5 0-3-16,-8-2 0 16,-10 2-2-16,-2 2 0 15,0 2-3-15,3 2-1 16,-8 6-2-16,0 3 0 15,-9 7 0-15,0 6 0 16,1 4 0-16,-6 4 0 0,-1 5 0 16,-3 0 0-16,6 1 0 15,0 0 0-15,5 0 0 16,0 0 1-16,3 3-1 16,8 2 1-16,3 4-3 15,1 3-2-15,2 14 0 16,2 7 1-16,12 10 2 15,6 5 1-15,13 4 0 16,5 0-1-16,11-2-2 16,13 4 0-16,17-5-4 15,5 3-1-15,15 0 5 16,1-4 2-16,8 3 9 16,4-6 5-16,9-1 2 15,4-4-2-15,19-7-4 16,9 0-3-16,13-19-1 0,8-6 4 15,11-17-27-15,15-4-27 16,18 0-97-16,3-6-93 16,33 5 146-16</inkml:trace>
  <inkml:trace contextRef="#ctx0" brushRef="#br0" timeOffset="108538.96">13703 11738 602 0,'5'13'273'0,"-3"6"-109"15,-1 3-22-15,-5 2-9 16,-2 6-22-16,-7-3-40 16,-2 2-12-16,-5-5-15 31,-2-5 0-31,7-4 1 0,2-7 4 0,10-7 1 15,8-5 0-15,14-10 11 16,11-6-1-16,15-12-9 16,14 4-8-16,11-5-17 15,5 1-7-15,-2 4-4 16,-13-14-1-16,-12 7-5 16,-8-1-3-16,-16 14-3 15,-6 20 0-15,-24 26 1 16,-14 25-1-1,-35 32 1-15,-10 17-1 0,-38 29-1 0,-9 4 1 16,4 3 0-16,7-9 1 16,51-39-4-16,20-20-3 15,49-48-2-15,19-24-1 16,32-38 9-16,18-23 14 16,15-19 35-16,2-4 12 0,-4-5 0 15,-5 8-8-15,-19 18-31 16,-15 15-10-16,-37 35-4 15,-25 20-1-15,-42 42-2 16,-18 22 1-16,-20 33-3 16,-5 7-1-16,7-1-1 15,9-17-2-15,38-36-5 16,26-21-3-16,35-40 0 16,20-20 0-16,19-24 7 15,1-11 5-15,14-8 2 16,4 1-1-16,-7 14-1 15,-7 7-3-15,-22 21-2 16,-21 15 1-16,-24 22 2 16,-10 16 3-16,-21 21 1 15,-11 10-1-15,-4-3-1 16,10-7-2-16,17-20-6 16,20-16 0-16,23-20-2 0,9-8 2 15,5-24 3-15,3 2 1 16,3-2 0-16,-7 1 0 15,-8 29-2-15,-12 10 3 16,-28 32 0-16,-16 17 1 16,-22 22 1-1,22-33-1-15,-1 0 0 16,-70 108 0-16,4-6 3 0,13-7-3 0,72-99-3 16,20-14-1-16,23-39-2 15,10-17 4-15,10-18 12 16,-2-15 2-16,9 2 0 15,-4 2-3-15,-11 21-8 16,-13 16-1-16,-34 32-2 16,-17 16-2-16,-36 30 0 15,-15 15-2-15,-10 22-1 16,-6 2 2-16,2-1 1 16,6-8 0-16,26-36-4 15,24-15-5-15,45-51-4 16,17-20 0-16,19-35 6 15,7-13 4-15,10-8 4 16,5-2 1-16,3 17-1 16,-6 10 1-16,-31 24 1 15,-22 15 7-15,-45 25 1 16,-20 20 0-16,-39 32-1 0,-16 14-7 16,-18 26-1-16,-27 4-1 15,-3 5 0-15,2-4 1 16,4-23-6-16,19-15-5 15,21-34-10-15,8-12-1 16,31-10 0-16,13-11 0 16,27 3-4-16,16-3-2 0,24-13 2 15,18-1 8-15,28-17 19 16,11-6 10-16,-1-12 21 16,10 11 1-16,-15 10-4 15,-10 10-5-15,-10 32-18 16,-23 10-2-16,-31 41-1 15,-15 19 1-15,-31 36 1 16,-15 12-3-16,-12 13-7 16,-5 3-1-16,12-18-3 15,15-18-4-15,46-45-6 16,27-27-2-16,43-47 1 16,20-25 3-16,17-35 11 15,13-13 8-15,2-23 18 16,3-2 5-16,-9 15 3 15,-11 12-6-15,-22 45-17 16,-29 21-2-16,-33 41 7 0,-26 19 1 16,-39 38 4-16,-7 17-2 15,-15 16-8-15,10-4-3 16,27-23-3-16,17-19-1 16,33-38 0-16,15-13 5 15,28-25 10-15,17-5 2 16,10-9-1-16,2-1-3 15,-6 11-8-15,-17 6-5 16,-20 24-29-16,-10 7-20 0,-23 21-84 16,-8 3-64-16,-5 12 124 15</inkml:trace>
  <inkml:trace contextRef="#ctx0" brushRef="#br0" timeOffset="109626.58">13527 13650 507 0,'-4'-19'257'0,"1"1"-72"15,-2-6-28-15,0 1-19 16,-1-3-4-16,-6-3 23 16,5 1 17-16,-1 2 25 15,3 5-1-15,3 12-39 0,-1 9-20 16,3 23-41-16,-6 12-18 15,5 26-10-15,1 9-6 16,-1 17-11 0,0 8-1-16,3 5-10 0,4 2-5 15,5 1-13-15,1 2-6 16,-6-3-8-16,0-1-3 16,-2-16-3-16,2-12-5 15,-4-22-24-15,4-11-14 0,-3-13-54 16,-3-10-38-16,6-5-107 15,-11-9 37-15,13-6 111 16</inkml:trace>
  <inkml:trace contextRef="#ctx0" brushRef="#br0" timeOffset="110241.82">14205 13653 559 0,'23'-5'339'0,"-6"-5"-39"16,-4-1-118-16,-1 6-30 15,-12 3-57-15,-2 7-15 16,-10 5-4-16,-5-6 6 0,-7 10 7 16,-4-4-4-16,-9 2-2 15,-2 10-5-15,-4-5-17 16,0 12-9-16,4 7-22 15,0 0-7-15,-9 8-5 16,-4-4-2-16,-4 3-5 16,-4-8-2-16,8 5-3 15,1-4 0-15,5 1-6 16,6 2 5-16,6-5 25 16,5-7 15-16,12-8 27 15,4 0 2-15,13-8-14 16,7 7-9-16,6-3-9 15,5 3-1-15,9 0-6 16,6 0-3-16,11 6-11 16,5-4-3-16,10 4-4 15,7-1-2-15,0-1-5 16,-1-1-1-16,-9-4-1 0,-12-1 2 16,-6-2-2-1,-2 0-8-15,-8-2-31 0,2 1-25 16,-7-7-79-16,0 2-42 15,-1-4 111-15</inkml:trace>
  <inkml:trace contextRef="#ctx0" brushRef="#br0" timeOffset="110511.79">14549 14009 1319 0,'14'33'532'0,"-1"-2"-327"16,0 7-70-16,-2 8-37 16,-1 6-30-16,-2 17-42 15,0-4-6-15,4 7-9 16,-1-7-3-16,1-8 0 15,-1-6-5-15,-1-12-61 16,1-5-37-16,-3-10 386 16,-2 3-255-16</inkml:trace>
  <inkml:trace contextRef="#ctx0" brushRef="#br0" timeOffset="111004.06">14552 14197 827 0,'-13'-25'412'0,"8"4"-117"16,-2-7-30-16,4-1-83 16,6 0-27-16,10 4-62 15,6 0-14-15,11 1-20 16,9 7-1-16,9-1-15 15,6 7-7-15,0 5-16 16,-5 5-9-16,-14 7-3 16,-6 5-1-16,-12 13 3 15,-8 3 1-15,-7 8 1 16,-3 1 1-16,-12 3-1 16,-3-5 0-16,0-1-2 15,4 1-2-15,2-14-6 16,8-2 2-16,11-8 3 15,-6-10 1-15,9 2 4 16,4 2 0-16,-2-1 4 16,9 11 7-16,5 1 22 15,0 6 10-15,-6 8 6 0,-2 0-4 16,-13 12-21-16,-10 2-9 16,-6 6-12-16,-10-4-3 15,-11-12-2-15,4 0-13 16,-11-8-34-16,-7-4-26 15,-5-9-71-15,-11-11 403 16,8-25-223-16</inkml:trace>
  <inkml:trace contextRef="#ctx0" brushRef="#br0" timeOffset="111746.88">14644 13474 845 0,'6'19'398'0,"7"1"-142"16,3-1-2-16,7-8-75 15,4 0-16-15,6-10-50 16,6-1-8-16,4-6-15 0,-6-7-8 16,2-1-25-16,-7-4-7 15,1 0-16-15,9 2-7 16,-4 3-12-16,-1 3-4 16,-5 5-5-16,-8 2-2 15,-10 3 2-15,-5 0 2 16,-8 0 6-16,-4 2 1 15,-15 1 3-15,-6 3-2 16,-13 1-5-16,-6 2-2 16,-8 3-4-16,-2 1 0 0,-12-2 2 15,-1 0-1-15,1-4-1 16,3 1-2-16,20 4-2 16,9-2 1-16,14 1 14 15,8-2 7-15,12-4 7 16,9 1 5-16,17-8 4 15,12-4-1-15,20-6 10 16,5-3 2-16,4-4-5 16,-2-2-3-16,-14-4-11 15,-3 0-8-15,-11 2-9 16,-6 1-1-16,-15 7-1 16,-8 2 3-16,-18 8 2 15,-9 3-2-15,-12 3-4 16,-3 4-5-16,-10-2-4 0,5 1 0 15,0 2-2-15,0 1 0 16,7 4-1-16,-2 0-2 16,10 0-1-16,4-2 1 15,15-1-3-15,7-1-1 16,14 0 0-16,4-2 1 16,10 2 2-16,3-5 1 15,-3-3 8-15,0-3-22 16,0-9-50-16,4-3-24 15,9-8 283-15,4-2-169 0</inkml:trace>
  <inkml:trace contextRef="#ctx0" brushRef="#br0" timeOffset="119943.2">13490 10057 865 0,'1'-4'367'0,"3"3"-167"16,-2 1-70-16,-2 0 42 15,3 17-15-15,1 62-25 16,-6-8-18-16,0 24-43 15,-4 18-11-15,-3 17-3 16,5 7-3-16,1 11-12 16,-2-11-7-16,5-9-13 15,-1-16-9-15,0-28-64 16,1-12-42-16,2-33-104 16,12-9 110-16</inkml:trace>
  <inkml:trace contextRef="#ctx0" brushRef="#br0" timeOffset="120388.81">14266 10087 872 0,'5'0'442'16,"-5"3"-178"-16,-7 9-45 15,-5 4-6-15,-11 5-58 16,-2 5-19-16,-7 7-26 16,-4 3-14-16,-9 14-29 15,-1 4-11-15,0 4-22 16,-10 7-11-16,-4-4-5 16,-5-5 4-16,-3 0 14 15,10-5 6-15,12-7 17 16,7 0 4-16,10-4 7 15,9-2 0-15,8 1-6 16,5-1-8-16,13 0-18 16,7-1-4-16,12-3-7 15,9-2-2-15,6-6-2 16,3-3-3-16,13-4-8 0,0 4-2 16,3 5-4-16,1-1 0 15,-15 6-1-15,-2-6-1 16,-8 1-5-16,-4-3-15 15,-1-11-39-15,-4 2-38 16,4-12-82-16,-1-4-56 16,7-1 144-16</inkml:trace>
  <inkml:trace contextRef="#ctx0" brushRef="#br0" timeOffset="120734.55">14690 10771 1076 0,'18'-30'512'0,"-16"18"-194"16,-7 5-78-16,-18 19-92 16,-10 7-33-16,-14 15-42 15,-1 10-3-15,0 5 6 16,5 1 3-16,20-9-2 16,-1-8-2-16,24-13-18 15,3-6-9-15,10-3-2 16,18 0 2-16,6-1 12 15,14 2 0-15,9 2-7 16,1 0-3-16,1 12-13 16,-12-3-4-16,-20 8-1 0,-9 3-1 15,-25 2 5-15,-9 7 0 16,-26 4-6-16,-10 1-6 16,-11-6-13-16,1-5 2 15,5-17-32-15,13-6-20 16,12-14-63-16,3-5-18 15,25-7 72-15</inkml:trace>
  <inkml:trace contextRef="#ctx0" brushRef="#br0" timeOffset="155556.17">12625 7829 601 0,'-4'0'310'0,"0"-4"-85"16,3-4-31-16,1 0-39 15,0-8-21-15,4-4-25 16,2 0-10-16,3-4-23 16,4-4-12-16,2-8-17 15,3-7-5-15,3-15-12 16,6-6-3-16,6-19-10 16,6-7-4-16,17-17-7 15,1-8 1-15,5-7-1 16,0-2-1-16,-5 6 0 15,0 2-3-15,6 2-1 16,10 7-1-16,2-5 0 16,6 1 0-16,-1-1 6 15,-8-5 5-15,4 2 7 16,0 1 1-16,-1 6-3 16,1 2-2-16,-10 12-8 15,-7 8 0-15,-13 10-3 0,-5 9 2 16,-5 10 0-16,-5 9 1 15,-4 16-1 1,-5 4-2-16,-11 21 1 0,-2 7-2 16,-9 15 11-16,-6 11 5 15,-5 22 2-15,-6 13 8 16,2 24-5-16,2 13-2 16,2 15 1-1,2 3-6-15,2-1-5 0,2-8-2 0,1-16 2 16,1-7 1-16,-2-23 0 15,2-5-1-15,-1-20-4 16,-3-8 0-16,0-11 0 16,-2-11-5-16,-1-10-28 15,-2-10-32-15,1-14-127 16,-5-8 62-16,9-5 54 16</inkml:trace>
  <inkml:trace contextRef="#ctx0" brushRef="#br0" timeOffset="155778.4">13253 5198 1117 0,'11'22'478'0,"13"-3"-291"15,29 4-2 1,12-4-7-16,10-9-59 0,9-4-36 15,-4-14-47-15,2-8-14 16,5-5-6-16,-2-3-20 16,-3 3-80-16,-3 4 37 15,-9 1 5-15</inkml:trace>
  <inkml:trace contextRef="#ctx0" brushRef="#br0" timeOffset="159366.6">15321 4092 1065 0,'19'-13'415'16,"-17"11"-242"-16,-3 4 10 0,-9 16 16 16,-12 10-33-16,-3 28-77 15,-2 14-23-15,-1 25-29 32,7 13-10-32,4 4-16 0,2 3-4 0,6-4-1 15,0-4-3-15,7-9-47 16,1-4-42-16,1-15-181 15,0-13-123-15,0-23 242 16</inkml:trace>
  <inkml:trace contextRef="#ctx0" brushRef="#br0" timeOffset="159740.29">15186 4203 982 0,'18'-48'423'0,"2"16"-228"16,-3 10-22-16,-4 12-49 0,-3 8-5 16,-4 12-15-16,-3 5-4 15,4 24-8-15,10 11-26 16,3 34-34-16,8 21-11 16,4 23-16-16,-1 8-3 15,5-11 0-15,-2-13 0 16,5-25 1-16,-3-14 1 15,-1-24 4-15,-1-10 4 16,-1-25 21-16,0-10 13 16,-1-18 18-16,-8-21 11 0,-15-33-12 15,-5-8-13-15,-15-30-19 16,-2-4-14-16,2-3-12 16,7 0-2-16,8 13-20 15,10 11-18-15,7 28-50 16,0 4-36-16,2 16-92 15,1 4-362-15,15 10 399 16</inkml:trace>
  <inkml:trace contextRef="#ctx0" brushRef="#br0" timeOffset="160070.54">16347 4065 903 0,'8'9'400'0,"-13"10"-141"0,-8 0-59 15,-15 9-20-15,-7 7-7 16,-17 8-60-16,4 8-22 16,6-8-32-16,10-5-18 15,18-15-21-15,12-10-6 16,18-4-4-16,8-7 1 16,18 4 10-16,1 2 4 15,6 8 6-15,-2 6 8 16,-12 11-3-16,-7 9-7 0,-18 13 25 15,-10 11-3-15,-22 0 6 16,2 6 7-16,-15-9-34 16,-3-6-7-16,-1-10-5 15,-11-18-18-15,7-15-51 16,-18-7-207 0,46-6-221-16,13 7 335 15</inkml:trace>
  <inkml:trace contextRef="#ctx0" brushRef="#br0" timeOffset="160691.46">16431 5042 774 0,'33'-14'498'0,"-1"-8"30"16,6-7-245-16,-5-20-102 15,-2-12-27-15,6-18-19 16,2-16-6-16,8-20-27 0,0-2-15 15,-10-16-29-15,-3 2-2 16,-18 5 5 0,1 9 4-16,-1 22 2 0,-6 12-9 15,-2 30-17-15,-1 11-7 16,-5 26-10-16,4 12-1 16,-1 17-5-16,1 14-2 15,0 21-4-15,4 18-4 0,1 26-3 16,3 12-2-16,8 22-2 15,1 7 2-15,3 4 0 16,-2-2 1-16,5-11 1 16,-2-15-1-16,3-27-1 15,3-12 0-15,-13-26-8 16,2-10-13-16,-14-14-40 16,-4-8-27-16,-12-17-79 15,-13-8-47-15,-11-15-130 16,-12-11-93-16,-8-14-152 15,-6-3 39-15,-8 0 203 16,4 8 180-16,7 23 357 16,12 11 69-16,25 18 48 15,3 6-6-15,15 1-24 16,1-1-17-16,4-5-15 16,0-3-26-16,3-5-48 15,6-6-11-15,4-7-34 16,4-1-18-16,2 0-38 0,-5 2-20 15,9 9-25 1,-3 5-9-16,8 6-10 0,1 4-2 16,2-3-1-16,5-4-1 15,13-8-29-15,-1-6-28 16,8-8-70-16,-5-5-7 16,-2 7 74-16</inkml:trace>
  <inkml:trace contextRef="#ctx0" brushRef="#br0" timeOffset="175669.04">18509 12355 747 0,'10'-24'339'0,"3"5"-97"16,8 3-216-16,-3 6-18 0,9 12 19 15,0 1 25-15,7 12 44 16,5-1 15-16,12-8 1 16,6 4-13-16,14-10-18 15,14-1-6-15,17 3-11 16,12 2-11-16,5 4-24 16,3 1-11-16,-4-3-15 15,-1 2 0-15,-4-2 0 16,-5 0-1-16,2-6 2 15,-6-4 1-15,1-10-6 16,-5-6 12-16,-1-11 22 16,5 1 4-16,-14-3 12 15,-10-9-12-15,-20 5-19 16,-15-8-4-16,-13-1-2 16,-4 5 0-16,-17-9 3 15,-5 2 1-15,-10-2 4 16,-9-10 3-16,-9-3 6 0,-5-2 1 15,-9-9-3-15,1 6-5 16,-13 2-7-16,-10 2-2 16,-9 3-3-16,-21 11 0 15,-16 7 4-15,3 4 3 16,-22 14 6-16,-2 1 5 16,-2 6-4-16,-11-2-3 15,3 1-5-15,8-6-6 16,7-5-2-16,4 1-1 15,-2 2-4-15,-3 4-2 0,-4 13 3 16,-3 10 6-16,-6 15 11 16,-2 12 3-16,-11 16 2 15,7 10-6-15,10 5-5 16,8 6-3-16,24 11 0 16,6-2 0-16,22 20 2 15,11 2 2-15,15 15 9 16,16 1 1-16,25-3-5 15,12-4-4-15,35-19-13 16,14-5-3-16,25-22 10 16,12-10-24-16,20-23-72 15,11-14-58-15,20-13-207 16,23-7 218-16</inkml:trace>
  <inkml:trace contextRef="#ctx0" brushRef="#br0" timeOffset="176767.79">20554 11657 1073 0,'22'4'418'16,"-5"-13"-265"-16,15-15-121 16,4-13-16-16,4-16-5 15,6-11-1-15,6-11-4 16,5-8 11-16,10-12 36 16,7 2 15-16,4-20 39 15,0-6 9-15,-4-16-15 16,1-11-14-16,11 1-41 15,6-2-21-15,-10-4-16 16,-7 0-1-16,-32-1 2 16,-10 4-2-16,-13 0 25 15,-7 0 8-15,-7-7 12 0,-2-3 9 16,-7-8-21 0,-5 0-6-16,-5-13-15 0,-10-6-6 15,-20-5-5-15,0-3-2 16,-10 16 0-1,-12-4 0-15,-4 13 1 0,-13 4 4 16,-5 4 3-16,0 10-1 16,-19 4 1-16,-7-1-6 15,-11 7-8-15,-16 0 1 16,-5 5 0-16,6 9-1 0,-20 4 24 16,7 7 4-16,12 9 7 15,-2-1 3-15,5 11-21 16,1 2-5-16,6 14-2 15,-14 4 5-15,5 11 10 16,4 2 6-16,6 4 4 16,1 3-4-16,15 4-3 15,5 5-4-15,8 2-10 16,12 1-3-16,7 6-8 16,9 3-4-16,0 5 0 15,8 4-2-15,17 7-16 16,3-3-17-16,19 6-62 15,6 0-43-15,16-3-106 16,6 5-72-16,10-2-73 16,6 0-4-16,6 8 248 15</inkml:trace>
  <inkml:trace contextRef="#ctx0" brushRef="#br0" timeOffset="177112.17">18291 5562 576 0,'5'30'265'0,"3"-1"-25"16,-7-11-129-16,-5-5 25 0,-9-14 63 15,-5-9-7 1,-8-20-23-16,-8-14-14 0,-6-24-47 16,-7-9-24-16,-7-15-16 15,0 2-2-15,9 7 4 16,2 7 1-16,12 19-5 15,-1 7-6-15,8 10-22 16,7 3-4-16,7 2-9 16,14 2-5-16,19-6-6 15,8-4 1-15,25-4-2 16,3-1-1-16,18 12-3 16,6 11-4-16,-7 13-2 15,1 10 0-15,-9 15-14 16,2 7-25-16,25 7-38 15,8 1 389-15,20-8-253 16</inkml:trace>
  <inkml:trace contextRef="#ctx0" brushRef="#br0" timeOffset="36226.12">7503 11201 1365 0,'-14'23'471'0,"5"-6"-410"15,5-6-11-15,6-4 4 0,5-7-1 16,12-3-13-16,4-4-3 15,18-6 8-15,9 3 4 16,1-8 1-16,10-2-5 16,1 1-15-16,-3-3-9 15,6 6-5-15,-4 2 6 16,4 7 26-16,0 1 16 16,-7 6 13-16,-7 0 1 0,-19-2-22 15,-10-1-14-15,-16-7-15 16,-5-1-7-16,-27-5-6 15,-7 2-4-15,-29 14-12 16,-19 4-5-16,-13 25-3 16,-4 15 2-16,-3 17 4 15,0 1 2-15,15 5 1 16,5-8-26-16,34-17-70 16,23-6-57-16,27-23 15 15,17-12 61-15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6T21:07:52.1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133 175 2320,'-3'-49'4369,"4"-45"-4369,0 93 81,-1 0 0,0 0 0,0 0 0,0 0 0,1 0 0,-1 0 0,0 0-1,0 0 1,0 0 0,-1-1 0,1 1 0,0 0 0,0 0 0,-1 0 0,1 0-1,0 0 1,-1 0 0,1 0 0,-1 0 0,0 0 0,1 0 0,-1 0 0,0 1-1,1-1 1,-1 0 0,0 0 0,0 0 0,0 1 0,0-1 0,1 1 0,-1-1-1,0 0 1,-1 1-81,-1 0 204,0 0 0,-1 0 1,1 0-1,0 1 0,-1-1 0,1 1 0,0 0 0,0 0 0,-3 2-204,-31 5 2785,36-8-2748,1 0 0,-1 1 0,1-1 0,0 0 0,-1 0 0,1 1-1,-1-1 1,1 0 0,0 1 0,-1-1 0,1 1 0,0-1 0,-1 0 0,1 1 0,0-1-1,0 1 1,0-1 0,-1 1 0,1-1 0,0 1 0,0-1 0,0 1 0,0-1-1,0 1 1,0-1 0,0 1 0,0-1 0,0 1 0,0-1-37,-2 7 145,-8 28-12,2 0-1,1 0 1,2 1 0,2 0-1,1 1 1,1-1 0,2 0-1,2 0 1,7 34-133,30 148 226,-9 1-1,-9 1 1,-9 104-226,-9-165 125,6 1-1,8-2 1,24 93-125,-14-120 276,-6 0 0,-6 2 0,-6-1 0,-6 116-276,-9-105 154,6-1 0,15 85-154,-9-154 52,4-1 0,14 52-52,-17-88 21,-2 0 0,-2 0 0,-1 1 0,-3 30-21,1-17 45,7 44-45,-7-87 4,2 10 5,-1 0 1,0 1-1,-2-1 1,1 0-1,-2 0 0,-1 8-9,2-24 0,0-1 0,-1 0 0,1 1 0,0-1 0,0 0 0,0 1 0,0-1 0,0 0 0,0 0 0,-1 1 0,1-1 0,0 0 0,0 0 0,0 1 0,-1-1 0,1 0 0,0 0 0,0 0 0,-1 1 0,1-1 0,0 0 0,-1 0 0,1 0 0,0 0 0,-1 0 0,1 0 0,0 1 0,0-1 0,-1 0 0,1 0 0,0 0 0,-1 0 0,1 0 0,0 0 0,-1 0 0,1 0 0,0-1 0,-1 1 0,1 0 0,0 0 0,-1 0 0,1 0 0,0 0 0,0 0 0,-1-1 0,1 1 0,0 0 0,0 0 0,-1 0 0,1-1 0,0 1 0,0 0 0,-1 0 0,1-1 0,0 1 0,0 0 0,0 0 0,0-1 0,0 1 0,-1 0 0,1-1 0,0 1 0,0 0 0,0-1 0,-1 0-1,0 1 1,1-1 0,-1 0 0,1 0 0,-1 1 0,1-1-1,0 0 1,-1 0 0,1 0 0,0 1 0,0-1 0,-1 0-1,1 0 1,0 0 0,0 0 0,0 0 0,0 0-1,0 1 1,0-1 0,0 0 0,0 0 0,1 0 0,-1 0-1,0 0 1,1 1 0,-1-2 0,0 2-34,0-1 0,0 0 0,1 0 0,-1 1 0,0-1 0,0 0 0,0 0 0,-1 1 0,1-1 0,0 0 0,0 0 0,0 1 0,0-1 0,-1 0 1,1 1-1,0-1 0,-1 0 0,1 1 0,-1-1 0,1 0 0,0 1 0,-1-1 0,1 1 0,-1-1 0,0 0 0,1 1 0,-1 0 0,1-1 0,-1 1 0,0-1 0,1 1 0,-1 0 0,0-1 0,0 1 0,1 0 0,-1 0 0,0 0 0,0-1 34,-2 15-889,3-10 408,-1-1 0,0 1 0,0-1 0,0 1 0,0-1 0,-1 1 0,1-1 0,-1 0-1,0 1 1,-2 1 481,-30 44-1851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7" units="cm"/>
          <inkml:channel name="Y" type="integer" max="17402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2" units="1/cm"/>
          <inkml:channelProperty channel="Y" name="resolution" value="1000.1149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06T21:16:59.737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6887 11224 930 0,'-12'-18'463'0,"3"2"-174"16,3 16-90-16,4 3-29 15,-2 5-39-15,4 6-16 16,-6-5-11-16,2 4-4 0,6-3-4 16,0-5-1-16,22-1-6 15,16-1-7-15,22-2-17 16,16 1-10-16,20 10-24 16,0-6-11-16,5 10-12 15,0 4-3-15,0-4-2 16,-4 7 1-16,-13 1 9 15,-10 2 3-15,-22 3 4 16,-6 2-1-16,-15-1-7 16,-10 0-3-16,-12-3-6 15,-6 0-15-15,-5-12-68 16,0-3-59-16,0-14-3 16,0-15 63-16</inkml:trace>
  <inkml:trace contextRef="#ctx0" brushRef="#br0" timeOffset="619.29">6551 6782 433 0,'-13'-24'287'16,"0"-6"-49"-16,5 6 18 0,1 10-11 15,-1-4-26-15,4 4-14 16,6 10-15-16,6 3-10 16,10 5-27-16,11 5-8 15,25 3-8-15,11-2-11 16,24-5-26-16,8-4-20 0,18-10-38 15,10-3-11 1,1-11-17-16,1 1-3 0,-6 3-6 16,-9-2 0-16,-13 12-15 15,-11 5-37-15,-21 5-113 16,-9 8-91-16,-4 2 147 16</inkml:trace>
  <inkml:trace contextRef="#ctx0" brushRef="#br0" timeOffset="16359.23">14452 11767 710 0,'15'-6'373'16,"-6"8"-102"-16,-1 7-70 15,-1 5-4-15,-9 5-15 0,-9 0-10 16,-8 10-28-16,-1 5-19 16,-19 8-35-16,-6 4-17 15,-12 3-22-15,-9-1-7 16,13 4 3-16,2-5 3 15,14-3-8-15,-2-4-4 16,3-8-12-16,11 4-4 0,5-2 18 16,8-2 10-16,12 1 25 15,0-9 8-15,14 1-4 16,-3 0-3-16,21 0-13 16,7-1-5-16,8-4-10 15,13-1-4-15,-2-13-11 16,5 7-8-16,-9-8-10 15,-2-1-4-15,-20 4-3 16,-13-8 0-16,0 2-30 16,-14-1-26-16,1 0-77 15,2-4-64-15,-11-7-48 16,9-2 131-16</inkml:trace>
  <inkml:trace contextRef="#ctx0" brushRef="#br0" timeOffset="16739.14">13789 11885 1022 0,'15'-28'456'0,"-4"17"-191"16,-1 5-32-16,-3 23-8 16,-1 8-15-16,-2 21-39 15,1 13-8-15,-2 19-33 16,5 15-20-16,5 16-40 15,-1 9-17-15,3 0-32 16,-2-11-8-16,-5-20-5 16,9-10-5-16,-6-21-38 15,8-9-31 1,-8-22-117-16,-2-11-89 0,17-13 170 16</inkml:trace>
  <inkml:trace contextRef="#ctx0" brushRef="#br0" timeOffset="17154.25">14805 12275 814 0,'20'-11'456'15,"-15"14"-59"-15,-2 3-83 0,-7 8-106 16,-7 1-31-16,-1 10-59 16,-8 4-18-16,6-3-30 15,4 3-16-15,5-13-29 16,10 0-8-16,4-3-5 16,6-1 5-16,11 6 5 15,7 0 5-15,2 7 11 16,-9-2-1-16,-4 6 10 15,-3 5-1-15,-3-3-4 16,3 6-3-16,-13-3-1 16,-8-3 0-16,-14 3-5 15,-3-1-4-15,-9-3-10 16,7-3-4-16,-7-11-36 16,5-6-35-16,-3-16-89 15,-6-9-50-15,17 0 432 16,-3-2-224-16</inkml:trace>
  <inkml:trace contextRef="#ctx0" brushRef="#br0" timeOffset="17481.09">15621 11644 1121 0,'8'-48'505'0,"-20"20"-216"16,-11 9-40-16,-18 33-45 16,-8 10-23-16,0 31-31 15,-3 21-12-15,-2 16-18 16,-2 14-12-16,5 12-28 16,11-2-14-16,20-2-21 15,14-7-8-15,16-8-16 16,9-11-7-16,14-13-9 15,4-15-4-15,8-19-2 16,-5-10-22-16,3-19-60 16,1-4-37-16,-3-16-110 15,-3-6-26-15,-8-7 160 16</inkml:trace>
  <inkml:trace contextRef="#ctx0" brushRef="#br0" timeOffset="18090.8">15820 12007 899 0,'-1'5'435'0,"-13"9"-161"15,5 12-41-15,2 18-51 16,3 13-23-16,7 18-13 15,3 6-10-15,7 7-25 16,-4 1-16-16,1-11-42 16,0-10-18-16,2-17-25 15,0-18-4-15,3-10-4 16,2-8 6-16,-2-19 10 16,1-3 3-16,-4-30 8 15,-1-11-2-15,1-25-3 16,3-9 3-16,5-8 5 15,2 8 4-15,1 14 2 16,-3 9 0-16,-2 24 1 16,-5 5-1-16,-5 21 3 15,-1 17-1-15,-7 22-7 16,0 11-6-16,-1 21-7 0,-4 3-2 16,3 3-3-1,1-2-2-15,2-15-6 0,8-11-5 16,5-25-3-16,3-13-1 15,5-23 2-15,1-7 2 16,2-15 3-16,-1-5 0 16,-4-3 1-16,-4 1 0 15,7 15 7-15,-10-2 7 16,2 14 17-16,0 4 6 16,-11 15 2-16,10 18-4 0,0 22-14 15,-9 8-6-15,-7 5-10 16,1 2-5-16,-9-5-8 15,13 1-14-15,13 0-36 16,-6-5-32-16,6-7-91 16,-8-7-58-16,3-13 143 15</inkml:trace>
  <inkml:trace contextRef="#ctx0" brushRef="#br0" timeOffset="18455.91">16539 11847 914 0,'-5'-49'470'0,"1"19"-121"15,-1 14-38-15,-1 4-72 0,-1 5-27 16,4 6-49-16,-1-5-23 16,8 6-25-16,6 3-8 15,7 13-16-15,7 5 0 16,8 11-19-16,9 3-9 15,16 4-14-15,2 0-6 16,-1 6-8-16,2 3-5 16,-4 1-6-16,4 6-3 15,3 0-8-15,-2-1-1 16,-20 4 2-16,-7 1 1 0,-30 3 3 16,-13 4 2-16,-26-1-3 15,-9-6-3-15,-8-11-20 16,-3-4-17-16,4-20-41 15,2-10-22-15,3-14-52 16,3-8-42-16,-6-9 349 16,-3-10-168-16</inkml:trace>
  <inkml:trace contextRef="#ctx0" brushRef="#br0" timeOffset="19070.05">14163 13490 680 0,'-8'-32'380'0,"3"10"-46"16,-2 2-25-16,2 15-32 0,-2 7-23 15,3 29-50-15,-2 14-26 16,0 28-56-16,0 15-21 16,-1 19-33-16,3 8-17 15,4 0-29-15,2-3-8 16,9-14-12-16,-2-9-14 15,3-19-51-15,3-8-37 16,-2-26-68-16,3-9 97 0</inkml:trace>
  <inkml:trace contextRef="#ctx0" brushRef="#br0" timeOffset="19507.09">14760 13601 778 0,'3'4'382'0,"-11"-2"-131"16,-2 8-18-16,-9 6-33 15,-9 1-26-15,-7 10-25 16,-7 1-14-16,-9 8-23 15,-3 6-14-15,-7 10-26 0,-2 3-9 16,-7 10-11-16,4 0-1 16,7 6 1-16,8-5-1 15,16-17-5-15,5-3-4 16,18-13-8-16,8-3-4 16,14 1 2-16,15-2 4 15,10 0 9-15,9-2 2 16,19-1-3-16,6 0-6 15,1-5-15-15,-1-5-7 0,-6-2-7 16,0-2-1-16,-5-6-4 16,0 4-13-16,-9-8-50 15,-3 0-33-15,-2 5-33 16,-7-7-436-16,-11-10 409 16</inkml:trace>
  <inkml:trace contextRef="#ctx0" brushRef="#br0" timeOffset="19748">14991 14148 813 0,'0'21'413'0,"12"7"-100"15,-1 3-44-15,9 14-49 0,2 7-17 16,0 11-54-16,0 7-26 16,-2-9-58-16,-4-1-24 15,0-14-24-15,-1-14-21 16,-2-6-74-16,1-9-73 16,-3-9 87-16</inkml:trace>
  <inkml:trace contextRef="#ctx0" brushRef="#br0" timeOffset="20207.03">15123 14392 762 0,'-10'-7'417'0,"5"2"-77"16,-1-3-52-16,4-6-81 15,1-7-30-15,3-6-55 16,6-3-12-16,5 0-36 15,5-4-14-15,8 9-23 16,7 8-13-16,8 12-13 16,2 11-2-16,-8 14 1 15,-5 4 1-15,-16 11 13 16,-5 5 13-16,-6 5 17 16,-8 7 4-16,-2-4-7 15,7 5-11-15,-7-20-17 16,7-8-4-16,8-13-7 0,-5-13-2 15,15-7 1-15,-3-8 0 16,2-1 3-16,2 3-1 16,0 7-4-16,-1 6 4 15,2 13 14-15,-5 4 7 16,-5 8 15-16,0 5 3 16,-13 2-9-16,-2 0-8 15,-7-2-14-15,4 5-7 0,-12-12-8 16,2 1-13-16,-4-10-50 15,3-6-36-15,-2-7 50 16,-6-4-528-16,-15-1 436 16</inkml:trace>
  <inkml:trace contextRef="#ctx0" brushRef="#br0" timeOffset="20464.34">15212 13764 1035 0,'34'-5'505'16,"3"0"-199"-16,10 5-74 0,-1-3-21 15,-9-3-63-15,-3 1-31 16,-5-5-66-16,-4-1-25 15,2-10-10-15,1-2-2 16,-8-4-64-16,1-8-48 16,-9 0-103-16,-3-5 109 15</inkml:trace>
  <inkml:trace contextRef="#ctx0" brushRef="#br0" timeOffset="20648">15546 13365 1157 0,'-1'46'610'16,"5"14"-211"-16,6 8-138 15,2 5-64-15,1-1-118 16,-1-10-38-16,6-2-21 16,-3-9-17-16,2-9-59 15,4-1-48-15,0-15 57 16</inkml:trace>
  <inkml:trace contextRef="#ctx0" brushRef="#br0" timeOffset="21004.9">16212 13224 1132 0,'-25'20'532'0,"-12"17"-212"16,0 12-38-16,0 23-73 15,0 8-25-15,2 14-42 16,7 12-15-16,7 7-35 15,4 2-16-15,18 6-30 16,4-16-13-16,7-19-19 16,8-4-7-16,4-28-17 15,2-4-20-15,11-18-74 16,3-12-31-16,6-20-23 16,13-9 79-16</inkml:trace>
  <inkml:trace contextRef="#ctx0" brushRef="#br0" timeOffset="21268.97">16551 13402 801 0,'-11'-23'506'16,"-6"10"37"-16,-2 3-232 15,1 13-113-15,5 11-27 16,6 20-52-16,6 14-6 15,6 25-13-15,3 0-19 16,7 13-32-16,-2-3-15 16,6-4-21-16,3 5-6 15,1-11-31-15,2-10-25 16,-2-10-63-16,2-10-41 16,-6-8 95-16</inkml:trace>
  <inkml:trace contextRef="#ctx0" brushRef="#br0" timeOffset="21638.5">17175 13455 1127 0,'-16'0'532'16,"-1"4"-230"-16,-16 8-117 16,-1 8-27-16,-7 12-36 15,0 8-4-15,4 6-10 0,-5 0-10 16,9-1-23-16,3-5-11 16,2 2 0-16,3 0 0 15,6 2 3-15,-1-4 1 16,9-4-17-16,11 0-9 15,13-7-14-15,10-2-5 16,-1-6-9-16,1-7-1 16,-7-7-5-16,4-6-4 15,5-2-9-15,-1-5-19 0,7-3-63 16,-1-9-51-16,6-5-61 16,5-4 110-16</inkml:trace>
  <inkml:trace contextRef="#ctx0" brushRef="#br0" timeOffset="21958.29">17472 13724 1576 0,'-14'4'667'0,"-14"7"-386"16,-5 1-76-16,-9 13-90 16,6 3-32-16,4 9-27 15,-2-3-9-15,15 0-14 16,0-5-8-16,17-6-17 15,11-4-7-15,11-7-2 16,6 1 0-16,8-6 16 0,1 3 2 16,6 0 18-1,2 1 7-15,-3 7-1 16,-5 3 5-16,-15 8-4 0,-9 2-3 16,-16 1-6-16,-7 5-3 15,-14-5-10-15,-1 1-5 16,-9-11-17-16,1-6-22 15,2-10-69-15,0-11-42 0,18-11 295 16,-3-6-158-16</inkml:trace>
  <inkml:trace contextRef="#ctx0" brushRef="#br0" timeOffset="22308.41">17661 13203 1314 0,'7'10'574'0,"5"-2"-309"15,3 5-31-15,4-3-65 16,2 2-30-16,14 12-26 15,-1 4-9-15,2 11-12 0,1 5-10 16,-8 9-22-16,1 11-13 16,-8 7-27-16,-2 3-7 15,-5 4-4 1,-4-6-1-16,-7-1 0 16,-4 3 1-16,-13-12-1 0,-5-5-5 15,-5-13-22-15,-8-15-25 16,-3-15-57-16,-1-6-30 15,1-9-49-15,-4-8 406 0,-2-4-189 16</inkml:trace>
  <inkml:trace contextRef="#ctx0" brushRef="#br0" timeOffset="22913.59">16905 14043 505 0,'-1'-1'274'0,"0"0"-41"15,0 0-8-15,0-1-15 16,-2 1-11-16,-13-1-34 16,-26-2-21-16,26 7-23 15,-6-6-10-15,0-2-6 16,1 5-1-16,-5-5-9 15,8 4-8-15,6-4-18 16,1 2-10-16,3-1-23 16,4 2-11-16,-2-2-12 15,1 0-5-15,0 3-4 16,0-4-1-16,1 3-1 16,0 1-2-16,3-3-24 31,1 3-26-31,0 0-87 0,0 0 111 0,0-1-8 0</inkml:trace>
  <inkml:trace contextRef="#ctx0" brushRef="#br0" timeOffset="29249.98">14173 14811 826 0,'-3'3'424'0,"3"-9"-87"0,1-3-61 16,7-5-60-16,0-9-18 15,4 2-62-15,0 0-23 16,-6-5-41-16,-4 4-20 15,-6-13-23 1,-4-5-5-16,-7-13-12 0,-1-3-2 16,3-4-3-16,-2-1 2 15,8 15-18-15,2 5-20 16,6 25-216-16,8 16 170 0</inkml:trace>
  <inkml:trace contextRef="#ctx0" brushRef="#br0" timeOffset="81989.84">12131 13897 728 0,'-4'-16'349'0,"4"3"-153"16,2 5-1-16,-7 3-6 15,-3 9-4-15,-1 4-14 0,-5 7-19 32,14 10-13-32,4 7-29 0,0 5-13 0,12 8-27 15,-13-2-12-15,9 10-24 16,0 6-8-16,2 11-13 16,4 5-2-16,0 0-5 15,-1 2-1 1,-3-16 0-16,0 4-1 0,-8-9-1 15,0 1-3-15,-2 0-14 16,-2-9-13-16,1-8-34 16,-1-13-24-16,-2-14-61 15,0-5-43-15,0-12-101 16,0-4-145-16,2-13 284 16</inkml:trace>
  <inkml:trace contextRef="#ctx0" brushRef="#br0" timeOffset="82512">12721 13745 218 0,'16'-24'207'16,"-6"15"75"-16,-1 7-32 15,-3 11-41-15,-6 6-23 16,-5 2-39-16,-2-1-12 0,-7 0-37 16,0-1-14-16,-4-1-10 15,-7-2 1-15,-4 1 0 16,1 2-6-16,1 4-13 16,-3 8-9-16,-5 14-16 15,-4 6-4-15,-9 20-12 16,2 2-4-16,-1-1-5 15,0-3 3-15,11-8 10 16,3-10 9-16,12-5 17 16,3-5 7-16,6-11 10 15,6 6-1-15,10-5-7 16,7 3-6-16,10 4-12 16,6-2-3-16,11-1-7 15,7-3-4-15,7-10-8 16,8-1-2-16,-5-5 1 0,3 4 1 15,-4 1 5-15,-5-1 1 16,-1 1-3-16,-4-8-1 16,0-2-5-16,1-3-3 15,-2-1 1-15,-3-2-9 16,-10-7-53-16,-7-2-44 16,-5-7-126-16,-1-2-64 15,7-2 178-15</inkml:trace>
  <inkml:trace contextRef="#ctx0" brushRef="#br0" timeOffset="82741.92">13107 14277 933 0,'3'18'408'0,"5"12"-208"15,-3 6-49-15,6 13-24 16,-2 1-19-16,2 6-20 15,4 3-9-15,-1-8-33 16,3-1-15-16,1-7-15 16,-3-8-2-16,1-9-35 15,-1-7-31-15,-5-12-96 16,1-3-77-16,-3-2 139 0</inkml:trace>
  <inkml:trace contextRef="#ctx0" brushRef="#br0" timeOffset="83228.52">13241 14512 762 0,'-12'-27'399'0,"-1"-4"-130"0,0-17-69 15,3-1-10-15,6-2-46 16,7 9-24-16,9 10-34 15,1 7-22-15,6 13-23 16,-4 0-7-16,-2 6-7 16,-1 6-2-16,-1 10-2 15,-2 9-1-15,-6 7-2 16,2-1-3-16,-2 3-6 16,1-11-4-16,15-5-3 15,-3-7-2-15,9-17 1 16,3-4 0-16,0-2 0 15,2 0-1-15,-10 8-1 16,-2 9 0-16,-6 9 11 16,3 9 13-16,-4 12 29 15,-3 2 13-15,-13 0 7 16,-12 1-9-16,2 4-19 16,0-1-11-16,-7-5-11 0,12 2-4 15,-5-7-4-15,-9-8-3 16,14-1-6-16,-9-6-2 15,4 3-3-15,2 2 1 16,0 14-31-16,-5-13-23 16,2 3-58-16,4-2-40 15,-5-17 396-15,7 9-218 16</inkml:trace>
  <inkml:trace contextRef="#ctx0" brushRef="#br0" timeOffset="83494.17">13264 13914 1284 0,'9'5'552'0,"3"-4"-308"15,2-1-81-15,9-4-77 16,3-1-41-16,3-2-34 16,2-2-3-16,-4-2 1 15,-2-2 3-15,4 3-59 0,-10-4-56 16,11 6 64-16</inkml:trace>
  <inkml:trace contextRef="#ctx0" brushRef="#br0" timeOffset="83870.78">13846 13209 810 0,'-9'-1'415'0,"2"13"-106"16,1 5-44-16,-10 13-39 15,0 10-18-15,-5 24-39 16,-2 9-24-16,3 18-49 16,4 6-17-16,7 13-27 15,8 0-8-15,7 4-10 16,2-3-4-16,8-14-6 15,1-6-4-15,4-12-12 16,-1-6-2-16,1-7-3 16,4-2-1-16,2-8-2 15,-5-5-15-15,8-4-61 16,-5-9-47-16,6-11-99 0,12 0 129 16</inkml:trace>
  <inkml:trace contextRef="#ctx0" brushRef="#br0" timeOffset="84740.88">17689 12882 933 0,'-1'-7'461'15,"5"1"-180"-15,7 1-98 16,5 2-30-16,8 7-56 0,1-1-18 16,11 17-12-16,2 1-2 15,12 14 2-15,2 9 5 16,6 8-12-16,5 10-6 16,-3 6-6-16,-5 2 1 15,-5 8 16-15,-18 0 2 16,-5 9-10-16,-5-1-11 15,-20-3-22-15,-2-1-6 0,-12-9-4 16,2 3-3 0,-4-6 0-16,1-8-8 0,1-12-41 15,-10-13-35-15,7-22-71 16,15-6 83-16</inkml:trace>
  <inkml:trace contextRef="#ctx0" brushRef="#br0" timeOffset="88888.76">21246 11200 1007 0,'-6'-9'466'0,"1"7"-199"0,3 9-35 31,-1 13-41-31,5 11-30 0,2 28-31 0,-1 11-17 16,7 34-37-16,-4 11-15 15,-4 16-20-15,3 10-6 16,-3-2-8-16,3 1-4 16,1-18-9-16,-3-9-5 15,2-20-22-15,-2-16-18 16,4-16-46-16,-3-15-28 0,1-22-80 16,0-9-88-16,2-23 179 15</inkml:trace>
  <inkml:trace contextRef="#ctx0" brushRef="#br0" timeOffset="89340.03">21755 11597 799 0,'0'-16'398'0,"2"1"-115"16,-1 0-44-16,-2 9-40 16,-1 2-14-16,-6 7-20 15,-4 3-8-15,-7 7-28 0,0 6-19 16,-11 3-32-16,-4 3-12 16,-6 9-11-16,-8 3-4 15,-3 10-3-15,3 7-2 16,3 4-9-1,6 3-3-15,9 2-12 0,4-1-2 16,10-4 5-16,4-7 3 16,13-5 5-16,10-6 1 15,14-9-5-15,12-4-1 16,18-11-1-16,9 2 0 0,6-6-4 16,-3-1-4-16,-12 2-7 15,-12-3-2-15,-8 3-4 16,-2 1 1-16,-4-1-14 15,-1-1-19-15,-6-6-47 16,-5-6-42-16,-3-10-96 16,2 0-69-16,2-1 175 15</inkml:trace>
  <inkml:trace contextRef="#ctx0" brushRef="#br0" timeOffset="89560.02">22054 12243 1130 0,'9'20'564'16,"5"5"-214"-16,0 17-119 0,-2 5-38 15,-4 12-68-15,-4 5-29 16,6 10-37-16,-7-3-19 16,5-3-25-16,3-6-3 15,-3-13-4-15,-2-4 0 16,6-13-41-16,-2-5-35 15,-4-11-102-15,14-1-90 16,-12-14 163-16</inkml:trace>
  <inkml:trace contextRef="#ctx0" brushRef="#br0" timeOffset="90039.48">22186 12549 1039 0,'-28'-21'473'0,"-2"-1"-203"16,-7-5-41-16,-1-7-47 16,0-4-24-16,11 1-43 15,14 3-21-15,20 2-39 16,14 3-13-16,14 6-19 16,4-7-3-16,1 4-1 15,3 7 7-15,-3 0 11 16,0 10 3-16,-9 12 9 15,-8 7-3-15,-14 14-6 16,-8 8-2-16,-13 12-14 16,-10 2-5-16,-6 8-9 15,1 2-2-15,8-5-4 0,5-10-3 16,13-14-4-16,4-13-3 16,13-10-1-16,11-1 1 15,8-8 3-15,5-2 3 16,3 3 0-16,0 0 3 15,-5 11 2-15,-9 8 3 16,-10 10 9-16,-8 4 4 0,-11 13 15 16,-6 4 1-16,-9 3-3 15,-6 0-5-15,-5-6-14 16,-1-5-6-16,0-14-9 16,2-9-17-16,6-18-51 15,0-15-33-15,7-12-35 16,5-3 193-16,7-8-56 15</inkml:trace>
  <inkml:trace contextRef="#ctx0" brushRef="#br0" timeOffset="90427.5">22104 11215 1256 0,'7'-11'629'16,"6"1"-278"-16,6 8-124 15,0 1-53-15,4 15-95 16,0 4-14-16,4 0-13 16,1-1-13-16,2-15-22 15,3 4-7-15,2-3-10 16,9 3-22-16,5-1-60 15,-3-7 379-15,6-7-247 16</inkml:trace>
  <inkml:trace contextRef="#ctx0" brushRef="#br0" timeOffset="152875.64">11244 14295 901 0,'-15'12'411'0,"1"0"-174"15,-2-4-36-15,6-1-41 16,0-6 10-16,9-3-26 16,5-7-7-16,10-7-7 15,7-4-39-15,9 0-20 16,3 7-16-16,3 1-29 0,6 9-9 15,-2-7-10-15,3 1-2 16,-2-2 2-16,-5-8-11 16,-4 2-32-16,-7-8-21 15,-1 4-80-15,-1 2-47 16,-1 6-364-16,0 3 364 16</inkml:trace>
  <inkml:trace contextRef="#ctx0" brushRef="#br0" timeOffset="153137.34">11073 14595 926 0,'-2'27'438'0,"4"-6"-149"16,6 4-38-16,6-20-103 15,0-2-14-15,7-8-61 16,4-17-16-16,11 4-20 16,6 1-7-16,6-9-13 15,1 5-6-15,4-4-3 16,-1-3-19-16,-3 3-65 16,-6-1-59-16,-11 5-299 15,2 5 285-15</inkml:trace>
  <inkml:trace contextRef="#ctx0" brushRef="#br0" timeOffset="153637.16">9886 13699 1157 0,'-20'-10'474'0,"4"11"-293"16,1 3-25-16,0 16-26 15,3 8-21-15,4 19-15 32,0 11-2-32,10 19-12 0,1 5-6 0,5 15-19 0,1 14-13 15,-2 10-16-15,-3 3-2 16,-4 0-4-16,0-2 0 15,-6-9-6-15,3-5-1 16,-2-19-5-16,-1-19-2 16,2-19-19-16,-1-13-18 15,0-30-56-15,0-8-32 16,4-29-57-16,1-9-26 0,8-22-72 16,5-3 166-16</inkml:trace>
  <inkml:trace contextRef="#ctx0" brushRef="#br0" timeOffset="154177.12">10537 13640 507 0,'25'-4'302'0,"-12"6"-22"16,-9-2-53-16,-3 1-41 15,-21-8-14-15,9 8-18 16,-6 5-18-16,-8 3-25 16,5 14-6-16,-22-6-17 0,9 5-12 15,-6 15-32-15,-2 6-14 16,-6 10-18-16,-1 7-4 15,0 3-4-15,3 2 9 16,-5 3 17-16,-5-4 9 16,0-7 15-16,0-2 0 15,13-9-3-15,6-7-3 16,16-3 0-16,5-6-3 16,16-7-1-16,10-2 2 0,12 1-4 15,7-3-4-15,7 0-11 16,2-2-8-16,8-1-7 15,-1 0-1-15,-3 1-1 16,-7 3-1-16,-9-3-2 16,2-2-1-16,-1-4-2 15,7-4-1-15,3-4-1 16,-4 0 0-16,1-7 0 16,-1-5 0-16,3-5-23 15,1-4-24-15,1 1-73 16,1 2-52-16,-5-7-114 15,-4-6-382-15,1-7 459 16</inkml:trace>
  <inkml:trace contextRef="#ctx0" brushRef="#br0" timeOffset="154572.41">10744 14311 776 0,'-7'-14'379'16,"-2"1"-130"-16,-3 3-46 16,-6 9-65-16,2 1-29 15,-4 12-44-15,7 3-11 0,0 9-3 16,2 1-5-16,6 1-3 16,1-3-3-16,13-8-14 15,2 1 9-15,13-5 29 16,-2-1 17-16,7-2 34 15,1-2 4-15,2 3-27 16,-4 3-10-16,-10 1-23 16,-6 7-8-16,-10 7 15 15,-4-5 3-15,-6 9-3 16,-4-3-7-16,-4-5-21 16,-5 4-11-16,0-9-13 15,-1-5-5-15,2-6-8 16,6-3-10-16,2-4-26 15,5-2-23-15,2-6-59 16,3-1-9-16,7-9 75 16</inkml:trace>
  <inkml:trace contextRef="#ctx0" brushRef="#br0" timeOffset="156670.71">12803 11119 713 0,'99'-45'426'0,"-83"25"-85"15,6 20-73-15,-2 7-18 16,-8 18-63-16,1 16-22 15,-5 11-43-15,-1 12-22 16,-14 5-29-16,5-2-12 16,-4 7-25-16,-7-6-9 15,13-3-14-15,-7-1-2 16,7-18-2-16,5-5 4 16,-4-10-25-16,-2-6-24 15,-2-8-70-15,-3-11-65 0,13-11 510 16,-1-12-295-16</inkml:trace>
  <inkml:trace contextRef="#ctx0" brushRef="#br0" timeOffset="157111.91">13554 10907 700 0,'-7'-5'359'0,"7"11"-59"16,-1-1-57-16,-11 3-44 0,1 2-19 16,-9-3-51-16,-9 6-14 15,-6 6-22-15,-13 2-12 16,-17 16-24-16,-1 9-11 15,-4 15-23-15,7 9-4 16,9 12 13-16,8-4 3 16,5 2 11-1,4-2 4-15,7-22-12 0,11-6-3 0,15-17 1 16,11-9 0-16,15-8 5 16,10 5 3-16,-4-13-3 15,6-1-4-15,6 3-13 16,-13-7-8-16,12 2-8 15,-1-3-2-15,-3-3 1 16,5-5-5-16,1-3-39 16,3-4-32-16,7-1-87 15,-9 2-52-15,2-5-140 16,-1-1 213-16</inkml:trace>
  <inkml:trace contextRef="#ctx0" brushRef="#br0" timeOffset="157441.66">13805 11465 1164 0,'3'-1'537'0,"-14"4"-265"15,-13-2-50-15,-15 10-86 0,-5 9-40 16,-3 7-28-16,3 10-15 16,8 3-28-16,2-7-7 15,20-6-4-15,-5-7-2 16,22-9 2-16,2-4 5 15,9 1 10-15,15-5 5 16,-3 4 8-16,6-2 3 0,-6 0 0 16,-2 12-4-1,-13 9-3-15,-7 12-5 0,-14 15-11 16,-7 0-2-16,-9 4-7 16,-5-3-2-16,5-3 1 15,-4-6-17-15,4-17-58 16,9-4-48-16,-1-22-142 15,11-5 156-15</inkml:trace>
  <inkml:trace contextRef="#ctx0" brushRef="#br0" timeOffset="157849.34">14240 11042 725 0,'12'-25'397'16,"-9"0"-57"-16,-6 0-70 16,-16 4-70-16,-3 8-31 15,-13 5-37-15,-3 8-9 16,-6 15-11-16,4 10-2 15,-2 22-25-15,-2 8-9 16,-4 25-5-16,-7 10-7 0,1 16-10 16,5 11-6-1,17 12-18-15,4 3-4 0,16 7-1 16,4-2 2-16,8-4 7 16,0-1 1-16,7-9-3 15,0-5-6-15,-1-13-14 16,3-14-5-16,2-12-3 15,2-3-2-15,6-9-1 16,5 1-18-16,9-10-46 16,7-6-35-16,13-8-86 15,2 0-26-15,14-5 130 16</inkml:trace>
  <inkml:trace contextRef="#ctx0" brushRef="#br0" timeOffset="158536.87">17031 11352 752 0,'-6'-1'335'0,"5"1"-162"0,1-2-19 16,0 2-7-16,0 0-15 15,2 1 5-15,23 20-3 16,45 42 0-16,-18-14-2 0,13 12-21 15,4 1-15-15,1 10-28 16,-2 6-15-16,-5 12-17 16,-5 5 3-16,-10 9 11 15,-10-3 11-15,-9-4 13 16,-10-7-6-16,-18-16-17 16,-11-7-13-16,-17-20-19 15,-2-12-17-15,0-19-52 16,8-3-45-16,4-22 54 15</inkml:trace>
  <inkml:trace contextRef="#ctx0" brushRef="#br0" timeOffset="-199813.47">10337 5038 431 0,'-21'-19'224'16,"-6"4"-10"-16,-3 7-79 15,4 7 17-15,-3 8 12 16,0 6-14-16,4 7-26 16,-2 0-2-16,-7 9-23 15,-8 7-17-15,-9 18-25 16,-4 10-11-16,-2 6-5 16,8 13 4-16,-7-4 7 15,-2 10 2-15,4 16-1 16,-10 3-4-16,-1 22-6 0,-1-2-7 15,-7 12-10-15,6 3-6 16,3 10-4-16,-10-6 2 16,3 5 4-16,-1-6 7 15,5-6 2-15,11 0-3 16,7-19-5-16,2-11-7 16,6-17-4-16,5-11-2 15,10-17-7-15,2-10-17 47,0-29-74-47,7-6-78 0,6-33-157 0,15-11 194 0</inkml:trace>
  <inkml:trace contextRef="#ctx0" brushRef="#br0" timeOffset="-199422.25">10597 5419 738 0,'-6'32'359'0,"-22"11"-122"16,-7 5-36-16,-14 10-40 0,-3 3-29 15,-2 12-41-15,1 9-13 16,-4 16-25-16,0 12-8 15,-16 14 5-15,-4 5 2 16,-10 13-3-16,-2 1-4 16,10 4-22-16,5-2-8 15,10-9-8-15,-5-12 0 16,-2-13-3-16,1 1 1 16,0-8-1-16,9 2 1 0,5-4-1 15,-2-11 1-15,8-5-1 16,-7-7-9-16,0-15-45 15,7-2-32 1,6-20-93-16,7-7-71 0,10-17 158 16</inkml:trace>
  <inkml:trace contextRef="#ctx0" brushRef="#br0" timeOffset="-198914.67">8752 7340 643 0,'-10'-10'334'0,"12"8"-130"16,-14-6-11 0,6 5 0-16,6 0-37 0,-12-5-17 15,7-1-32-15,3 5-13 16,-13-8-6-16,11 5 2 15,-5 7-6-15,-3 0-11 16,9 12-27-16,-9 1-12 16,7 13-15-16,-2 6-2 15,-9 5 0-15,15 11 2 0,1 5 4 16,-2 3 4-16,16 4 4 16,-11-5 5-16,8-6 8 15,1-1 3-15,1-5 2 16,11 3 1-16,-3 0-7 15,-2 4-6-15,-5-2-5 16,-3-3-2-16,1-1 6 16,4-5 5-16,7-7 7 15,0-4 2-15,4-5-1 16,5-8-3-16,16-9-8 16,4-8-6-16,15-14-12 15,-3 1-4-15,1-4-6 16,-4 1-3-16,-4 1-26 15,-1 2-24-15,3 7-64 16,10 6-50-16,1 5 353 16,7 5-184-16</inkml:trace>
  <inkml:trace contextRef="#ctx0" brushRef="#br0" timeOffset="-183207.16">15155 6368 933 0,'-5'-34'361'16,"7"13"-245"-16,2 4 5 16,1 16-5-16,1 5-10 0,3 23-26 15,2 6 1-15,8 12-7 16,9 11-12-16,10 11-15 15,12 14-8-15,4 13-13 16,-3 1-4-16,9 10-5 16,-9-4-5-16,12-7-6 15,8-5-2-15,-1-14-2 16,-1-10-1-16,-9-16 1 16,-8-6-11-16,-17-23-32 15,-1-2-25-15,-15-16-111 16,-8-5-41-16,-9-19 132 15</inkml:trace>
  <inkml:trace contextRef="#ctx0" brushRef="#br0" timeOffset="-182908.68">15616 6361 894 0,'-10'3'421'0,"3"-3"-171"0,4 8-16 16,6 9-47-16,6-2-37 16,13 23-48-16,8 8-16 15,11 13-26-15,9 7-11 16,0 4-14-16,1-3-6 0,2 5-14 16,-4-2-5-16,8 5-5 15,-1 4 0-15,0-6 0 16,-1-5-6-16,-5-6-41 15,-9-13-24-15,-9-6-54 16,-7-8-36-16,-15-17-96 16,9 5-125-16,-19-15 241 15</inkml:trace>
  <inkml:trace contextRef="#ctx0" brushRef="#br0" timeOffset="-182540.56">15695 7307 517 0,'-23'0'299'0,"6"-2"-33"0,2-4 3 16,6-1-35 0,4 5-20-16,6 2-51 0,5 3-25 15,18 19-39-15,15 7-20 16,18 14-24-16,-1 7-12 15,4-1-24-15,-1-2-7 16,-7-11-7-16,7-7 0 16,-3-13-3-16,-4-11 5 15,-10-15 31-15,-1-4 15 0,-5-7 29 16,-4-1 12-16,1-4-9 16,-9-7-9-16,-12-16-22 15,-10-7-14-15,-9-12-24 16,-1-4-4-16,-3-8-8 15,2-6-9-15,6-5-41 16,4 6-40-16,4 9 364 16,5 5-236-16</inkml:trace>
  <inkml:trace contextRef="#ctx0" brushRef="#br0" timeOffset="-179459.51">24132 15118 969 0,'-26'7'387'15,"4"12"-238"-15,2 0-23 16,20 18 0-16,-3 6-5 0,15 10-13 15,14 12-2-15,14 10-33 16,18 11-21-16,20 21-34 16,3 11-12-16,-3 17-5 15,-5 12 0-15,-22 4 1 16,-3 7 2-16,-11 6 3 16,-9-4 17-16,-3 4 22 15,-3-2 3-15,-1-4 6 16,-4-1-14-16,-11-12-19 15,-10-2-3-15,-19 0 5 16,-10-8 9-16,-18 8 16 16,-6-15 7-16,-6-2 9 15,-14-2-8-15,-4-31-14 16,-3 0-6-16,-5-35-20 16,14-14-3-16,7-16-7 15,14-6-3-15,15-15-6 0,2-2-5 16,13-4-8-16,-6-4-2 15,16-10-5-15,13-1-1 16,23-12 3-16,10-7 2 16,13-21 5-16,-10-6-1 15,0-1-8-15,32-71-4 0,23-34 0 16,1 7 3-16,-11 22 12 16,1 3 11-16,-7 2 3 15,-7 0 3-15,-1-3-1 16,-5-1-2-16,-5-2 0 15,-3-2 0-15,-10 3 2 16,-12-4 0-16,-17-6 4 16,-14-1 1-16,-24-7 0 15,-12 3-2-15,-24 6-5 16,-5 8-6-16,-13 19-20 16,4 14-6-16,-14 24-10 15,-6 13 5-15,-3 22 18 16,-6 8 7-16,10 14 9 15,5 0 0-15,7 4-1 16,7 6-1-16,6-8-3 16,6 8-2-16,15 4 0 15,9 2-1-15,14 14 9 0,2-5 4 16,22 10 5-16,-5-7 0 16,17 11-4-16,19 17-3 15,9 11-2-15,19 16 0 16,15 16-1-16,-4-6 0 15,11 12-2-15,3 0-1 16,-7-3 1-16,11 6 1 16,2-1 1-16,-4 0 2 15,-9-1 0 1,-7 3 2-16,-19 9-4 0,-6 2 11 0,-13 14 30 16,-5 3 17-16,-10 11 21 15,-3 4 5-15,0 6-11 16,-1 0-12-16,1-7-13 15,-4-6-15-15,-8-20-18 16,-5 3-6-16,-10-9-2 16,-9-2-2-16,-9 4-1 15,-12-7-1-15,-12-4-15 16,-5-7-17-16,-2-3-42 16,-4-10-30-16,10-18-51 15,2-5 244-15,15-31-90 16</inkml:trace>
  <inkml:trace contextRef="#ctx0" brushRef="#br0" timeOffset="-135785.65">7967 10325 567 0,'20'32'272'0,"13"-5"-89"16,-1-6-25-16,12-8-16 16,-2-8-10-16,-4-9-14 15,-1-9-8-15,-9-6-15 16,0-6-2-16,-9-7-17 15,1 0-11-15,-5-1-22 47,-4-3-14-47,3 5-7 0,-4 2 5 0,-5-2 7 0,3 5 4 0,-4-3-2 0,1 1-4 16,4-4-11-16,-3-5-4 16,0-4-7-16,-2-4-3 15,-6-8-1-15,-2 10 0 16,0-4-2-16,-1 4-1 15,0 11-2-15,2-6 0 16,-3 13 5-16,1 0 2 16,-4 1 3-16,-3-1 1 0,-1-3-5 15,3 4-2-15,0-6-2 16,-2-5-1-16,-7-50 7 16,7 38 0-1,8 6 1-15,-2-2 4 16,-2 0 3-16,8 8 2 15,-5-4 2-15,6 5-4 16,2 2-4-16,7-1-3 16,1 2-1-16,3-3-1 15,5-3 0-15,-4-7-2 16,7-5-1-16,2 7-1 16,1-2-1-16,7 11 2 15,-3 9 0-15,5 0 1 16,8 10-1-16,1 5 0 15,6 3-2-15,-3 4 0 16,-8-2-1-16,-1 1-1 16,1 2 0-16,2 3-1 15,4 8 0-15,2 5 0 0,-2 3 0 16,3 8 0-16,-6-3 1 16,-5-4 2-16,-4-1 1 15,-12-10 1-15,1 2-4 16,-9-7-20-16,-3-3-16 15,4 0-49-15,-6-8-32 16,-4-8-81-16,-3-4-45 16,-8-16-243-16,-2-1 308 0</inkml:trace>
  <inkml:trace contextRef="#ctx0" brushRef="#br0" timeOffset="-134550.02">7980 7007 251 0,'0'-26'140'0,"1"-3"-17"15,4-2-46-15,-1 3-2 16,-1 2 16-16,-2 0 10 0,-1 7 25 16,2 6 6-16,-2 8 2 15,-3 1-7-15,1 2-26 16,1 1-19-16,0 0-39 16,1 0-15-16,0 0-3 15,0 0 10-15,10-2 19 16,12 3 6-16,29 14-3 15,-23 4-4 1,-12-2-5-16,-2 2 1 0,-4 9 2 16,-10 2 1-16,4 13-7 15,-5-2-3-15,1 1-12 16,6-1-6-16,8 7-5 16,-1-4-2-16,-4 1-2 15,0-2-1-15,-7 1-5 16,6-6-1-16,-3 4 4 15,-3-1 4-15,-3-6 7 0,-9 4 2 16,3-4-3-16,0 0-1 16,2-2-5-16,14 2 0 15,-3-2-2-15,0-4-3 16,4-1-4-16,-1-1-1 16,3-3-4-16,-3-4 0 15,5 0 1-15,2 0-1 16,0-6 3-16,6 5 0 0,4 3 0 31,-5-5 0-31,7 7-2 0,1-9-1 0,1-3 1 16,2-1 2-16,11-8 7 15,8 3 4-15,1-7 3 16,-2-2 1-16,-8-6-6 16,-3 1-2-16,4 1-3 15,-1-4-1-15,2 4-1 16,-4-1 0-16,-6 1 1 15,0 3-1-15,-7 0 3 16,-1-1 2-16,-7 0 6 16,-3 6 3-16,-8-1 6 15,-7 1 0-15,-4 3-1 16,-9 4-2-16,-2 13-3 16,1 5-3-16,-3 14-2 15,-2 5-2-15,-1 6-4 16,-4 4-2-16,0-9-2 0,4 5-1 15,3-6-1-15,-1-8 1 16,4-6-3-16,2-9 1 16,4-13-17-16,3-5-22 15,3-13-67-15,1-12-40 16,3-14-60-16,3-4-20 16,-2-13-42-16,1-2-28 15,-6-10 26-15,-5 0 41 0,-7-1 109 16,-6-4 88-16,-1 15 114 15,2 10 35-15,2 21 49 16,7 18 7-16,3 11-9 16,3 7-6-16,6 6-3 15,1 0 0-15,9-2-17 16,3-3-15-16,9 3-38 16,4 1-25-16,-1-4-37 15,0 3-13-15,-2 5-6 16,0-2-2-16,8 8-13 15,4-1-22-15,5-5-84 16,3 1-48-16,3-1 95 16</inkml:trace>
  <inkml:trace contextRef="#ctx0" brushRef="#br0" timeOffset="-132792.37">15721 8637 573 0,'-11'-16'272'0,"4"0"-101"16,-1 1-5-16,5 6-8 16,4 3-10-16,9 4-11 15,5-2-10-15,6-2-29 16,11 0-15-16,-3-1-27 15,3 1-10-15,0 5-9 16,-4 0-1-16,3 3-4 16,-2 4-4-16,1 9-8 15,-1 6-1-15,4 12-3 16,-1 6-2-16,0 8-2 16,1-1-2-16,4 8 1 15,-3-7 3-15,2 3 4 16,-3 5 2-16,-3 5 1 15,-2 7-1-15,0 5 0 16,-4-3 3-16,-8-2 2 16,3 1 1-16,-16-14-1 0,4 6-3 15,-3-12-8-15,-2 1-2 16,4-6-4-16,-5-4-1 16,1-7 1-16,-2-8-1 15,-5-8 4-15,3-4 2 16,-6-9-21-16,-1-2-24 15,0-12-73-15,-5-10-43 16,-1-8-62-16,-3-8-18 16,-9-8 36-16,16 4 38 15,-7 0 78-15,2 2 40 0,7 9 34 16,-15 6 2-16,2-4 5 16,5 7 10-16,1 0 30 15,10 8 20-15,6 10 31 16,2 3 5-16,7 5 11 15,-4-2 0-15,9 17-7 16,2 9-3-16,7 11-19 16,-5 10-10-16,11 11-17 15,-1-4-5-15,-4-4-13 16,6-7-5-16,-7-19-10 16,0-9-3-16,-2-11-6 15,0-7-1-15,-4-15 2 16,-3-2 1-16,-6-20-9 15,-4-4-15-15,-4-12-51 0,-4-11-39 16,2-6-107-16,-1-7 21 16,6-4 104-16</inkml:trace>
  <inkml:trace contextRef="#ctx0" brushRef="#br0" timeOffset="-132040.8">15880 8059 427 0,'-14'12'252'0,"9"12"-42"16,-4 1-28-16,18 14-45 16,-5-5-23-16,6-1-21 15,9-2-7-15,-5-16-25 16,7-4-5-16,1-15 12 15,0-5 6-15,5-14 14 0,3-3-1 16,-1-10-17-16,2-7-9 16,-3 0-8-16,4-3 0 15,2-1-5-15,7 2-2 16,3-8-11-16,0 5-8 16,-1-9-6-16,-13-8 0 15,9-1 4-15,-2-10 5 0,0 7 6 16,7 6 3-16,-9-2-1 15,-4-2-4-15,-5 4-8 16,-5 3-3-16,-6 7-3 16,3 13 2-16,-9 6 3 15,2 2 1-15,-4 9 0 16,7 2-4-16,-4 9-4 16,2 4-2-16,-5 8-4 15,-12-2-1-15,6 9-1 16,-2 3 1-16,3 12 1 15,3 6-2-15,2 17 0 16,2 11-3-16,-1 10-1 16,4 7 0-16,2-2-3 15,-7-10 1-15,5-6 0 16,-7-9-1-16,0-13 0 16,4-4 2-16,-6-14-26 15,2-5-23-15,-2-7-52 0,-3-7-42 16,3-10-86-16,-1-4-45 15,-8-18-66-15,-1-1-52 16,-15-13 256-16</inkml:trace>
  <inkml:trace contextRef="#ctx0" brushRef="#br0" timeOffset="-131859.62">16655 7239 185 0,'-45'-25'124'16,"0"16"34"-16,5 13-8 16,4 14 38-16,8 5 18 15,7-1 20-15,10 1 11 0,10-13-1 16,4-10-19-16,19-2-29 15,2-8-22-15,10-10-63 16,0 4-23-16,3-3-50 16,3-3-14-16,4 3-7 15,2-6-1-15,-1-7-18 16,3 0-22-16,-4-4-61 16,5 2-55-16,1 2 90 15</inkml:trace>
  <inkml:trace contextRef="#ctx0" brushRef="#br0" timeOffset="-117955.98">11310 4088 868 0,'2'-21'375'15,"0"2"-223"-15,-2 9 17 16,-3 2-5-16,1 8-22 16,-3 5-19-16,-1 5-24 15,3 4-8-15,-1 4-22 16,1 5-9-16,3 14-23 15,1 11-11-15,4 22-10 16,0 11-4-16,-1 7-7 16,0 0 1-16,0-7 0 15,-1-11 2-15,2-10-3 16,2-11-8-16,-3-10-22 16,0-14-19-16,-1-7-63 0,-1-13-33 15,-1-16-103-15,2 3-46 16,0-26 183-16</inkml:trace>
  <inkml:trace contextRef="#ctx0" brushRef="#br0" timeOffset="-117506.83">11748 4171 367 0,'11'-13'280'15,"-3"3"30"-15,-4 3-83 16,1 4-16-16,-3 2-54 16,4 2-33-16,-1 0-33 15,-3-1-1-15,-2 3-4 16,-1-3 0-16,0 0 4 16,0 0-6-16,-7 1-13 15,-22 11-5-15,-30 40-18 16,16-27-8-16,-5 6-14 15,4 4-4-15,-4-3-4 16,10 5 1-16,7 0 2 16,0-6 4-16,8-4 11 15,0-5 5-15,9-7 7 16,4 4-2 0,7 3-6-16,5 3-2 0,10 1-3 15,3-1-1-15,6-1-8 0,4-4-7 16,5-1-11-16,4-5-3 15,4-4-3-15,0 1 0 16,1-8-1-16,-1 1 0 16,-2-5-16-16,-4-5-23 15,-1-3-65-15,-2-3-52 0,0 0-145 16,-1-1 185-16</inkml:trace>
  <inkml:trace contextRef="#ctx0" brushRef="#br0" timeOffset="-117185.08">12025 4501 747 0,'14'-8'403'0,"-7"5"-61"15,-5 1-45-15,-2 2-72 16,-1 0-56-16,0 0-89 16,0 0-19-16,-8 5-12 15,-10 3-4-15,-22 32-15 16,30-23-7-16,-7-1-16 15,17 2-5-15,6 4-2 16,0 1-1-16,7 3 2 16,-3 5 2-16,-1 0 3 15,-3 2 4-15,-4-1 6 0,-4 0 1 16,-14-1 3-16,-2-2 0 16,-11 1-2-16,-6-3 0 15,0-10-2-15,3 0-6 16,9-12-43-16,3-10-30 15,16-1-91-15,1-15-81 16,11-7 152-16</inkml:trace>
  <inkml:trace contextRef="#ctx0" brushRef="#br0" timeOffset="-115993.65">12577 4071 294 0,'-12'-39'229'0,"-8"3"93"0,9 4-63 16,-7 11-17-16,-3 6-19 16,1 10-50-16,-11 8-19 15,-4 11-29-15,-4 9-2 16,-4 22-16-16,6 4-9 16,7 26-18-16,4 7-18 15,9 5-20-15,8 16-8 16,9-11-8-16,9-1-5 15,11-9-8-15,5-18-4 0,7-11-4 16,3-12-2-16,7-17 4 16,2-9-14-16,1-18-55 15,-1-7-36-15,-6-22-123 16,-4-8 557-16,7-11-286 16</inkml:trace>
  <inkml:trace contextRef="#ctx0" brushRef="#br0" timeOffset="-115325.49">12727 4119 778 0,'-9'4'371'15,"-1"5"-168"-15,0 12-24 0,2 8 2 16,-2 6-33-16,4 6-19 15,5 8-38-15,1-5-14 16,3 7-24-16,3-5-9 16,3-6-13-16,2 1-9 15,1-8-12-15,-4-4-2 16,-1-5-1-16,1-2-1 16,-1-5 2-16,4-2 0 15,1-6 1-15,-2-2 0 0,-3-7 0 16,2-3 1-16,-3-14-2 15,4-10-1-15,7-17-1 16,2-9 0-16,0-11 1 16,3 1-1-16,-5 3-2 15,-1 9-2-15,-1 16-1 16,-5 9 1-16,1 17 2 16,-5 4 1-16,1 10 3 15,-5 5 2-15,1 15 2 16,-3 5 0-16,1 14 3 15,-1 0-1-15,-5 2-1 16,7 2-2-16,-2-16-3 16,4-3-2-16,11-17-2 15,-9-11 1-15,9-9 2 16,4-3 0-16,-7-11 4 16,1-5 0-16,-3-7-3 0,-3-1-1 15,0 2-3-15,5 8-1 16,0 6 4-16,2 7 2 15,-2 12 3-15,-3 8 1 16,0 13 0-16,-1 8 1 16,-5 10 0-16,0 0 0 15,-3 2-2-15,2-7-2 16,1-8-4-16,0-2-1 16,4-10-10-16,-2-6-15 0,2-6-52 15,-3-3-36-15,2-4-108 16,0 0-12-1,-2-1 138-15</inkml:trace>
  <inkml:trace contextRef="#ctx0" brushRef="#br0" timeOffset="-114915.9">13329 4048 842 0,'-9'-41'426'16,"-3"10"-144"-16,12 11-136 16,3 10-22-16,9 13-55 0,-3-3-14 15,10 6-3-15,5 4-1 16,2-3 7-16,12 11 1 15,6 5 4-15,2 5 2 16,10 10-13-16,-6-1-3 16,0 8-8-16,0 6-7 15,-7 9 9-15,-7-5 8 16,-19 1 4-16,-11-9 3 0,-24-4-9 16,-8 1-7-1,-8-9-10-15,-5-1-2 0,-3-20-11 16,1-6-17-16,-1-18-47 15,3-7-40-15,7-5-68 16,7-1-23-16,5 18 108 16</inkml:trace>
  <inkml:trace contextRef="#ctx0" brushRef="#br0" timeOffset="-113203.71">9895 4319 951 0,'-12'-31'328'0,"-2"6"-300"15,-2-2-12-15,3 10 45 16,1 12 12-16,2 9 17 15,4 18-2-15,1 17-22 16,1 9-1-16,-2 16 15 16,0 4 6-16,-4 8-11 15,3 5-8-15,1 3-25 0,-2-1-11 16,8-9-17 0,-2-2-4-16,2-11-5 0,0-11-1 15,5-9-1-15,4-9-1 16,10-4-1-16,5-3 2 15,5-5 4-15,7-4 2 16,12-2 8-16,4-5 1 16,8 1-3-16,3-5-2 0,-5-5-8 15,1 3-3-15,4-8-1 16,5 5-1-16,12 1 1 16,1-1 0-16,2-2 0 15,6-1 0-15,-1 1 1 16,15-3-1-16,9 5-1 15,1-9 4-15,13 0 1 16,-3 0 0-16,10-4 0 16,0 5-5-16,2 0-4 15,-3 2 0-15,1 3 2 16,3-4 1-16,2-2 1 16,1-2-1-16,4-6 3 15,14-1 3-15,-2 0 3 16,0-4 1-16,3 6-4 15,-5 4-1-15,-9 6-1 16,7 4 2-16,-11-2-1 16,-7-1 0-16,-8 0 1 15,-8 1-1-15,-20-8 1 0,3 10 0 16,-12-6 0-16,-3 1-2 16,-8 7 0-16,-8-4 0 15,-6-1 1-15,-10-1 1 16,-3 3 0-16,-9 0 2 15,-13 7 0-15,-1 5 2 16,-11-4 0-16,-1-5 2 16,-4-4 5-16,1-2 4 0,-6-9 9 15,0-8 1-15,0-16-3 16,-4-20-4-16,0-27-9 16,0-7-2-16,-2-17-3 15,-8-6-1-15,-4-10 0 16,4 1-3-16,0 8-3 15,-2 7-2-15,8 31-2 16,-4 16 0-16,0 18 2 16,9 14 0-16,-11 11 4 15,-1 0 2-15,-3 11 1 16,-4 2 0-16,0 3-4 16,-2 4-3-16,-4 0 0 15,-2 2-1-15,2 1 1 16,-5 1 0-16,-2 1 1 15,-4 3 0-15,-5 1 2 16,-2-1 0-16,-6 3 2 0,-1 1 1 16,-17-6 2-16,1 2 0 15,-21-3 2-15,-6-7 0 16,1 2 0-16,-9-8-1 16,0-1-2-16,-6 1 0 15,-10-3-3-15,-3 2 1 16,-5 0-2-16,-3 4 0 15,-8 5-1-15,-3 1-1 16,-16 6 1-16,-3-2 0 0,-6 3-1 16,-6-1 2-16,8-1-1 15,11-2 1-15,2-2 0 16,-4 1-1-16,18 2-1 16,-11 0-1-16,4-1 0 15,16 1 0-15,1 2 0 16,7-3 0-16,13 1 0 15,4-2 0-15,8-7-1 16,11-1 0-16,19-2-1 16,13 0 0-16,0-1 1 15,1-2 0-15,0 2 0 16,-5-3 1-16,7 9 0 16,4 4 0-16,2 11-4 15,2 7-1-15,6 14 0 16,4 8-1-16,0-2 5 0,2 7 1 15,5-8-1-15,-3-4 1 16,9 3 1-16,-1-4 0 16,-5-4 2-16,0 3 1 15,-10-3 6-15,-2 3 1 16,-1 5 0-16,4 0-3 16,4 2-6-16,1-2-2 15,8-3 5-15,2-6-21 0,8-10-82 16,3-2-78-16,13-20 100 15</inkml:trace>
  <inkml:trace contextRef="#ctx0" brushRef="#br0" timeOffset="-110837.64">10244 5977 674 0,'0'-28'310'0,"0"8"-121"15,-4 5-5-15,1 10-18 16,-6 2-8-16,-2 3-33 15,5 10-21-15,-3 2-32 16,5 6-16-16,3 11-21 16,-1 2-12-16,-4 8-15 0,-5 7-3 15,8 13-1 1,-9 6-1-16,9 8-1 0,3 0 0 16,-5-9 8-16,-1-6 3 15,-6-11 9-15,2-4 6 16,6-8 3-16,6-5 1 15,-6-14-1-15,4-5-1 16,-1-14-3-16,6-3-3 16,13-7-8-16,4-5-3 15,12 1-9-15,2-3-2 0,12 7-1 16,3-1-1-16,5 4 0 16,12 5 0-16,-4 2 0 15,8 2 0-15,1-1 0 16,-8-3-1-16,21-2-1 15,1-6 1-15,8-2 0 16,4-2 0-16,-6 4 1 16,1 4-1-16,10 8 0 15,2 1 1-15,2 0 0 16,0 5-1-16,6 0 1 16,7 3 1-16,2 2-1 15,1-5 2-15,-1-4-1 16,-4-5 0-16,5-1-1 15,-1-4 0-15,4 0 0 16,3 3 0-16,1-3 2 16,4 2 0-16,-6-1-1 15,-3-1-1-15,6 9 0 16,-6-2-1-16,-4-6 1 0,2 6 0 16,-6-6 2-16,-2 2 0 15,1 8 0-15,-9-5-1 16,-8 4 1-16,-4 5-1 15,-10 0 0-15,-1 9-1 16,-19 7 1-16,-7 3 1 0,-22 8-1 16,-4-1 2-16,-4 2 2 15,-11 1 0-15,-6-1 2 16,-4-1 1-16,-8-13 3 16,0-5 5-16,-3-18 8 15,-5-6 2-15,-8-20-3 16,4-8-7-16,-1-16-7 15,-7-11-2-15,-1-10-2 16,-4-11 0-16,-4-6-3 16,13 2-1-16,1 12 0 15,1 10-1-15,1 9 0 16,-12 7 1-16,7-4-1 16,-5 0 0-16,3 1 1 15,2-3 0-15,-1 8-1 16,-2 3 2-16,-2 9 0 15,1 2 0-15,-8 10 1 16,-1 2-1-16,-2 9-2 0,-9-4 0 16,-6 8-2-16,-7-3 0 15,-14 0 2-15,5 10 0 16,-5 2 0-16,-1-5 1 16,8 6 1-16,-2 1 0 15,-15-5 1-15,-3 4-1 16,-12 9 1-16,0-6-1 15,-3 8-2-15,-3 5 0 16,-16-5 0-16,-2 9-1 16,-5-2 1-16,-3 0 0 15,2 0 0-15,2-4 0 0,-3 1 0 16,-3 3 0-16,2 0 1 16,-2 0-1-16,2 4 1 15,1 3-1-15,5 3 1 16,-4-1-1-16,5 3 0 15,-3-5 0-15,5-2 0 16,5 6 0-16,4-9 0 16,2 1 0-16,3-1 1 15,-1-9 0-15,11 4-1 16,5-6 1-16,7-4-1 16,6-2 1-16,6-8 1 15,11 5-1-15,6-8 0 16,9 5-1-16,3-7-1 15,7-1-2-15,5 3 0 0,4-2 0 16,10 9 0-16,0-1 0 16,3-6 2-16,0-1 1 15,1 7 0-15,2-4 3 16,4 7 0-16,-4-1-1 16,1 0 0-16,-5-2 0 15,-1 3-2-15,4-2 0 16,-3 4-3-16,3-2 0 15,7 5 1-15,-1 8-1 0,3-1 1 16,3 8 0-16,-5-2 1 16,1 4 0-16,-6 1 0 15,0 5-1-15,0 5 0 16,-2-3-1-16,8 8 3 16,1-3 3-16,8-1-53 15,5-9-44-15,12-19-94 16,14-8 103-16</inkml:trace>
  <inkml:trace contextRef="#ctx0" brushRef="#br0" timeOffset="-110365.54">11340 5951 474 0,'15'-7'257'0,"0"5"-42"15,-1 5-5-15,0 14-19 16,-4 6-15-16,1 15-33 15,-5 5-24-15,-10 11-49 16,3 11-15-16,-11 1-28 16,-1-8-7-16,4-5-5 15,-4-11-2-15,4-4-31 16,3-2-35-16,0-11-104 16,4-7-71-16,-2-15 138 15</inkml:trace>
  <inkml:trace contextRef="#ctx0" brushRef="#br0" timeOffset="-109904.03">11769 5813 412 0,'0'-15'285'0,"1"10"-14"0,-3-3-53 16,-3 5-23-16,1 6-33 15,-5-3-11-15,-5 8-22 16,0 6-13-16,-7 3-24 16,-3 5-12-16,-2 4-9 15,-1-1-3-15,4 6-7 16,-3-4-2-16,6-2-11 16,-2 2-4-16,-1-10 2 15,6 4 0-15,2-5-1 16,5 0 0-16,2 0-9 15,4 1-7-15,2 1-6 16,7 5-2-16,15 4-3 16,2 0 0-16,4 3-1 15,2-2-2-15,-3-5-3 16,0-5-1-16,1-7-3 16,-3-1-1-16,5-5-3 15,0 0 0-15,-1-5-1 0,-2-1-13 16,-5-6-38-16,2 1-31 15,-4-5-80-15,-2-6-20 16,-3-3-112-16,-4 3-174 16,-5-10 316-16</inkml:trace>
  <inkml:trace contextRef="#ctx0" brushRef="#br0" timeOffset="-109710.7">11911 6062 668 0,'12'11'342'0,"4"3"-84"15,1 3-26-15,-7 2-37 16,12 7-21-16,-8 8-49 16,4 1-30-16,5 7-47 15,-15-5-18-15,3-11-14 16,-5-3-2-16,5-7-32 16,-4-7-34-16,3-4-71 15,-1-7-49-15,-5-2-195 16,1 0 240-16</inkml:trace>
  <inkml:trace contextRef="#ctx0" brushRef="#br0" timeOffset="-109307.61">12011 6203 401 0,'-3'-14'272'0,"-6"1"-12"0,9 1-42 16,-8-6-80-16,5-2-28 15,16 4-22 1,-4-6-5-16,9 0-20 0,-1 3-7 15,5 1-8-15,-8 3-6 16,7 10-13-16,0 5 0 16,-13 6 17-16,9 9 12 15,-9 7 18-15,-2 4 2 16,-4 7-18-16,-3-2-11 16,0 0-15-16,-1-8-7 0,2-8-12 15,2-4-2-15,7-1-1 16,-1-3-1-16,3-4-4 15,3 7 2-15,-1-5 12 16,3 7 7-16,-6-1 23 16,-2-4 12-16,-2 6 7 15,-5 1-5-15,-1 4-16 16,-4-3-14-16,-10-3-18 16,-1-3-3-16,-5-1-4 15,-2-4-6-15,-1-5-36 16,-2-6-29-16,1-9-73 15,-3-4-67-15,-6-13 128 16</inkml:trace>
  <inkml:trace contextRef="#ctx0" brushRef="#br0" timeOffset="-109121.99">12106 6038 684 0,'41'-11'363'15,"-5"3"-105"-15,-3 0-55 16,-5 3-96-16,-6-1-44 16,-6-2-41-16,1 0-2 0,-2-8-4 15,2-6 11-15,-1 3-61 16,-3-11 309-16,-4-4-214 16</inkml:trace>
  <inkml:trace contextRef="#ctx0" brushRef="#br0" timeOffset="-108926.59">12452 5689 842 0,'8'49'488'16,"-2"7"-126"-16,-4 9-96 16,-3-3-45-16,-3-6-117 15,-10-7-36-15,10-10-48 16,0-7-8-16,1-10-12 15,7-5-19-15,-4-12-52 16,11-1-29-16,8-8 55 0</inkml:trace>
  <inkml:trace contextRef="#ctx0" brushRef="#br0" timeOffset="-108442.92">12903 5673 598 0,'-20'4'342'0,"-8"6"-45"16,2 11-17-16,-5 15-39 15,0 15-23-15,3 11-41 16,-2 3-30-16,6 4-43 0,3-6-23 16,7 8-27-16,5 0-9 15,9 0-19-15,4-6-6 16,7-14-10-16,2-9-4 16,2-16-2-16,2-2 0 15,-2-7-33-15,2-3-22 16,1-7-59-16,2-3-63 15,0-3 113-15</inkml:trace>
  <inkml:trace contextRef="#ctx0" brushRef="#br0" timeOffset="-107700.74">13121 5861 882 0,'-8'-30'404'0,"-3"6"-183"0,-1 10-34 16,-3 14-50-16,3 9-23 16,-1 17-11 15,-4 6-8-31,4 16-17 16,-8-2-10-16,14 7-30 0,-3 2-14 15,4-1-16-15,16 2-2 0,-11-13-2 16,11-3-14-16,10-14-78 0,-3-4-66 0,16-4 90 15</inkml:trace>
  <inkml:trace contextRef="#ctx0" brushRef="#br0" timeOffset="-107420.02">13400 5819 655 0,'-22'2'352'0,"-16"-4"-63"16,1 2-37-16,-6 8-52 15,-5-7-31-15,6 23-48 16,3 10-21-16,8 13-27 16,8 8-11-16,7-11-23 15,9-4-9-15,2-11-18 16,7-4-3-16,8-4-4 0,1-6-2 15,12-4 2-15,-1-7-15 16,9-4-75-16,-2-6-60 16,7-9 83-16</inkml:trace>
  <inkml:trace contextRef="#ctx0" brushRef="#br0" timeOffset="-107105.2">13633 5934 788 0,'0'-1'390'0,"-9"18"-137"16,-3 6-62-16,-8 10-62 16,-8-3-21-16,3-2-16 15,4-5-2-15,0-11-15 16,3-5-9-16,11-6-11 16,2 2-2-16,15-2-14 15,14 4-3-15,4 8-7 16,1 0-5-16,1 13-7 15,-8 0-3-15,-8 3-1 16,-1 8 1-16,-13-8 6 16,-3 3 2-16,-5-2-2 15,-4-4-1-15,-1-9 0 16,0-9-2-16,3-16-30 0,-6-14-30 16,4-11-81-16,2-4-55 15,5-8 110 1</inkml:trace>
  <inkml:trace contextRef="#ctx0" brushRef="#br0" timeOffset="-106611.49">13832 5783 400 0,'20'-5'297'16,"-2"-3"29"-16,-3-2-124 16,-1 2-23-16,-2-4-70 15,-2-2-38-15,7 6-39 16,-2-4 1-16,-11-4 21 16,9 8 4-16,-15 0 11 15,-1 6 1-15,3 5-13 16,-7-1 2-16,7-2-5 15,0 0-12-15,0 0-13 16,0 0 2-16,6 1 6 16,6 3 1-16,2 1 3 15,28 19-4-15,-28-2-3 16,2 8 0-16,0 5-5 0,7 8-4 16,-7 4-9-16,-1-2-3 15,-5 2 8-15,-3-2 10 16,-5 3 7-16,-2 4 11 15,-8 6 0-15,-5-7-7 16,-10-8-7-16,-4 1-10 16,-8-16-12-16,1 1-2 15,4-7-14-15,-2-9-19 16,-1-7-54-16,4 1-24 0,-3-11-67 16,12 0-6-16,12 9 111 15</inkml:trace>
  <inkml:trace contextRef="#ctx0" brushRef="#br0" timeOffset="-105686.34">12325 5365 309 0,'-3'-1'260'16,"-7"-1"19"-16,6 2-33 16,0 0-21-16,2 0-38 15,1 0-21-15,0-1-36 16,0 0-10-16,0 0-30 15,0-1-7-15,1 1-17 32,0 0-10-32,11-5-14 0,13-3-6 0,36-6-15 15,-25 10-5-15,-3-1-8 16,3 0-3-16,-4 0-3 16,0 1 1-16,5 6 1 15,-8 0-1-15,-12-3-22 16,0 0-27-16,-8-8-66 15,0 0-64-15,-4-2-370 16,0 1 368-16</inkml:trace>
  <inkml:trace contextRef="#ctx0" brushRef="#br0" timeOffset="-105491.77">12580 5100 815 0,'-23'-1'391'16,"14"8"-135"-16,5 7-26 15,0 13-65-15,5 6-24 0,-8 4-60 16,6 13-28-16,1-6-38 16,-3-5-7-16,12 4-2 15,-1-8 5-15,-1-6-43 16,6 7-32-16,2-7-74 16,-3-3 74-16</inkml:trace>
  <inkml:trace contextRef="#ctx0" brushRef="#br0" timeOffset="-104500.77">9438 7077 565 0,'-14'-10'208'0,"5"-4"-159"16,3 0-9-16,0 1 37 15,1 0 30-15,0 1 57 16,-1-4 5-16,-1 2-23 16,2 0-26-16,-1 0-56 15,5 4-23-15,2-8-25 0,4 1-5 16,7-1-2-16,1-8 2 15,9 4 2-15,7 3-1 16,17 2 4-16,9 11 2 16,3-1 1-16,7 2 0 15,1-1-8-15,1-3-4 16,26 1-2-16,0-7-1 16,9 2 3-16,8 2 1 15,3 0 9-15,9 1 3 0,0-2 5 16,2 0 0-16,8-2-8 15,1 0-2-15,5-1-6 16,4-2 1-16,0 2 2 16,-4-1 1-16,12 1 7 15,4 1 4-15,-5 2 7 16,-2-1 0-16,6 3-3 16,-7 1-1-16,-2 3-8 15,8 2-3-15,-10 0-7 16,-4-1 2-16,6 2 11 15,-4-1 6-15,-10 3 7 16,0-3-3-16,-3 1-11 16,-6 2-5-16,-5-4-3 15,-2 4-1-15,-11 4 1 16,-4 2 1-16,0 4 5 16,-11-2 0-16,-8 0 1 0,-11-3-1 15,-12-1-5-15,0-1-1 16,-1 0-4-16,-5 2-1 15,-5 0-2-15,-2 0 0 16,-14 0-2-16,-5 0-1 16,-5 3-2-16,-3 1-15 15,-2 0-44-15,0 3-30 16,-4-2-84-16,-6 5-34 0,-5 1 129 16</inkml:trace>
  <inkml:trace contextRef="#ctx0" brushRef="#br0" timeOffset="-103123.3">10600 6981 556 0,'-23'-21'258'0,"11"8"-81"0,4 4-1 16,-4-1 10-16,13 10-19 16,0 11-36-16,-5 0-20 15,12 14-30 16,-4 3-3-31,3 6-19 0,1 5-14 0,-3 3-22 0,6-1-8 16,1-5-7-16,8-4-3 16,6-9-2-16,-1-4-1 15,7 1 1-15,-2-12 1 0,9 1 0 16,3-6-2-16,15-6-1 16,11 1-1-16,8-13 0 15,3-2 0-15,-1-15 0 16,-1 3 0-16,16-4 2 15,4 1-2-15,6 7 1 16,3-1-1-16,3 5 0 16,9 3 0-16,6 8 0 15,-6 1 1-15,7 8 0 16,-1 5 1-16,5 4 0 16,6 4-1-16,5 9 5 15,-4-1 1-15,5 10 1 16,6-2 0-16,-1-6-3 15,1 0 0-15,0-16 2 16,1-2 1-16,-12-6 2 0,-10-7 0 16,2-3-2-16,-9-9 0 15,-14-8-2-15,2-7 0 16,-15-6 0-16,4-3 1 16,-1-3-1-16,-4 4 0 15,-16-5 1-15,-12 3 0 16,-19 6 3-16,-10-3 1 15,-13 9 8-15,-8 1 5 16,-15 3 7-16,-10 4 0 0,-12 2-4 16,-3 4-5-16,-10 1-8 15,-2 0-3-15,-16 4-4 16,-13-4-1-16,-7 3-3 16,-9-2-1-16,7 14-2 15,7 1 0-15,-10 3-1 16,-8 6 1-16,-13-3 0 15,-7 1 0-15,0 2 1 16,-5 2 0-16,-13-1 0 16,-5 4 1-16,-19 1 0 15,6 6 0-15,0 3-3 16,-10 6-2-16,-6 14 0 16,-8-1 0-16,-14 6 3 15,6 9-1-15,12-10 0 16,0-5 1-16,18-3 1 15,9-14 2-15,4-12 0 16,12 0-2-16,15-11-1 0,6-6-1 16,24-6-33-16,7-10-25 15,16-14-83-15,8-3-60 16,4-12-10-16,18 2 108 16</inkml:trace>
  <inkml:trace contextRef="#ctx0" brushRef="#br0" timeOffset="-101950.36">10948 7148 235 0,'16'-14'181'0,"4"-3"36"16,5-7-12-16,4-8-63 15,-7-4-26-15,8-2-57 16,-13 5-17-16,-4 14 36 16,-4 6 15-16,-16 19 10 15,8 20 11-15,-15 14-38 16,6 19-19-16,-3 11-15 0,-13-8-13 15,21-7-16 1,0-11-4-16,15-27-2 0,13-5 5 16,7-33 6-16,3-16 1 15,7-19-2-15,4-12-5 16,6 5-7-16,0 9-1 16,-4 19-3-16,-8 7-1 15,-1 28 4-15,-12 7 3 16,-10 12 6-16,1 2 2 15,-17-7-5-15,7-2-2 0,4-9-4 16,-2-1 1-16,3-5 0 16,4-6 0-16,-3-1-1 15,1-2-2-15,7 7-2 16,-11-1 0-16,-1 7 0 16,0 9 0-16,-5 4 2 15,5 3 0-15,2-3 0 16,1-6-2-16,4-10 2 15,4-8 2-15,7-13 4 16,7-10 2-16,12-9-2 16,3 0-2-16,6 13-8 15,-7 5 3-15,-13 21 11 16,-5 9 2-16,-13 16 16 16,-6 10 1-16,-4 10 3 15,0-3 2-15,-1-11-6 16,8-6-6-16,7-22-9 15,2-10-4-15,15-22-1 16,9-8-2-16,11-4-2 0,0-4-3 16,0 16-4-16,-5 13 0 15,-15 24 0-15,-8 14 2 16,-15 26 5-16,-8 0 0 16,-5-3-1-16,6 1-2 15,5-24-1-15,10-11 0 16,12-20 1-16,8-10 2 0,14-22 1 15,10-2-1-15,-2-5-2 16,-4 1-1-16,-14 20-3 16,-14 1-2-16,-10 27 0 15,-4 11 2-15,-9 12 4 16,3 13 2-16,3-3 2 16,3-5 0-16,14-11-1 15,1-15-1-15,10-11 0 16,12-6-2-16,-6-9 2 15,-5-2-2-15,-3 2-3 16,-8 5 0-16,-6 16-1 16,1 10 1-16,-7 20 1 15,-5-2 1-15,5 5 1 16,2-2-1-16,11-14-1 16,7-9 1-16,15-11 2 15,-2-18 1-15,2-3 0 0,-7-3-2 16,-11 7 9-16,1 14 2 15,-11 16 7-15,-5 16 9 16,-6 14 12-16,-4 0 2 16,5-14-3-16,7-4-8 15,17-22-22-15,11-12-4 16,9-13-7-16,-3-13-1 16,6-1 0-16,-2 0-2 15,11 15-57-15,13 12-13 0,6 13-194 16,6 6 169-16</inkml:trace>
  <inkml:trace contextRef="#ctx0" brushRef="#br0" timeOffset="-45373.89">16421 2876 1028 0,'3'-21'446'0,"-9"0"-229"16,-5-1-17-16,-16 4 9 16,-13-1-44-16,-3 11-49 15,-11 5-16-15,-8 16-33 16,1 10-13-16,-5 20-10 16,9 12 1-16,6 11-4 15,9 10-5 1,10 1-5-16,3-3-6 0,15-9-10 0,5-8-2 15,12-13-7-15,9-4-5 16,11-8-2-16,2-5 1 16,10-13-37-1,-2-12-32-15,8-2-73 16,2-15-55-16,3-10-162 0,1-6-125 16,3-16 305-16</inkml:trace>
  <inkml:trace contextRef="#ctx0" brushRef="#br0" timeOffset="-45013.36">16508 2955 685 0,'14'-40'391'0,"-7"26"-19"16,-7 10-51-16,-13 22-69 15,-7 17-45-15,-15 21-94 16,-6 4-12-16,4 16-21 16,3 2-19-16,19-10-30 15,9-7-12-15,14-19-17 16,7-10-2-16,16-2 4 15,7-8 5-15,8-10 10 16,5-5 4-16,0-11 2 16,4-3 6-16,3-8 17 15,4-6 9-15,-16-9 6 16,-7-7-3-16,-24-4-12 16,-6-4-5-16,-14-10-1 15,-7-7-1-15,-12-9-8 16,-14 3-9-16,1 12-16 0,-1 13-7 15,9 22-13-15,7 8-11 16,2 8-29-16,5-2-28 16,3 2-77-16,3-8-38 15,9-7-98-15,6 2 30 16,5-10 163-16</inkml:trace>
  <inkml:trace contextRef="#ctx0" brushRef="#br0" timeOffset="-44427.82">16958 2817 821 0,'10'27'436'16,"4"4"-158"-16,-1 6-60 16,1 14 23-16,-2 13-77 15,-3-2-24-15,1 8-35 16,-2-4-21-16,-1-11-33 15,3-5-6-15,-1-17-11 16,1-5-3-16,-2-20-7 16,1-2 2-16,1-17 2 15,0-10 0-15,4-13-1 16,0-11-4-16,-2-13-10 16,-3-3-3-16,4 4-5 0,0 5-2 15,2 19 0-15,0 12 0 16,4 19-1-16,-18 1 3 15,1 12 2-15,1 6 2 16,-5 8 3-16,10 12 0 16,-4 8-1-16,8 6 0 15,-13-8-4-15,-3-6-1 16,8-10-2-16,-12-16-1 16,17-6-2-16,0-6 1 0,1-14 3 15,-2-5 2-15,2-16 0 16,8-3-1-16,-5-8 0 15,9 4 1-15,-5 10 8 16,-5 2 4-16,2 21 9 16,-3 6 2-16,-4 8 2 15,0 12-2-15,-4 7-5 16,4 8-1-16,-4 5-7 16,1-1-3-16,1 1-5 15,-3-6-4-15,3-5-2 16,3-5-2-16,-3-11-34 15,1-6-22-15,-3-4-41 16,-1-6-8-16,4-12 66 16</inkml:trace>
  <inkml:trace contextRef="#ctx0" brushRef="#br0" timeOffset="-43914.73">17610 2348 1174 0,'2'26'521'16,"-6"9"-278"-16,-1 3-20 16,1 15-37-16,4 9-35 15,5 15-29-15,3 12-24 0,6 6-36 16,0 0-16 0,3-5-18-16,1-7-4 0,3-11-10 15,-4-11-3-15,0-20-3 16,0-8 0-16,-13-17 6 15,5-10 4-15,-3-11 11 16,-3-13 2-16,1-20-4 16,0-12-3-16,-4-24-14 15,-3-1-6-15,9 14-4 16,-2 8 0-16,8 30 0 16,9 13 2-16,-2 12 2 15,4 11 1-15,-1 8 4 16,-5 8 3-16,-2 10 5 15,1 6 2-15,-4 3 4 16,0 5 0-16,-6-1 5 16,-6-2 1-16,-6-5 0 15,-8-7 2-15,-9-12-3 16,-2-9-2-16,-4-8-16 0,3-7-14 16,-3-14-36-16,6-3-20 15,-5-17-54-15,2-1-16 16,6-3 348-16,-2-1-996 15</inkml:trace>
  <inkml:trace contextRef="#ctx0" brushRef="#br0" timeOffset="-43759.12">18002 2909 1086 0,'19'62'518'16,"-4"2"-188"-16,-3 7-101 15,-10 0-49-15,-2 0-64 16,-2-12-71-16,-1-15-8 0,3-18-31 16,3-13-45-16,0-14-78 15,3-2-169-15,-10-35 178 16</inkml:trace>
  <inkml:trace contextRef="#ctx0" brushRef="#br0" timeOffset="-43017.3">18058 2541 933 0,'-1'-25'377'0,"-7"18"-270"15,-4-7-30-15,0 7-29 16,2-6-59-16,5-10-49 16,6 9-17-16,9-3-64 15,4 10-28-15,9 24-52 16,0 9 1-16,5 21 74 15,3 7 100-15,3 3 170 16,-11 1 50-16,4 5 92 16,-3 0-13-16,1 3-5 0,6-3-9 15,-11 4-54-15,0 0-22 16,-14-6-40-16,-1 4-7 16,-5-7-26-16,-10-13 1 15,-2-9-9-15,-5-13-12 16,4-22 6-16,7-2-15 15,0-25-21-15,1-12-8 16,8-22-22-16,-3-9-3 16,4-5-3-16,3 1 0 0,-5 24 2 15,1 12 2-15,4 22-1 16,3 10 0-16,-6 5-3 16,2 8-1-16,0 8-2 15,4 4-1-15,0 4 0 16,3 2-1-16,2 9-1 15,2 2 0-15,4 5 1 16,1-2 0-16,3-11 0 16,2-1 0-16,4-16-1 15,8-4 1-15,2-8 1 16,2-5 3-16,-5-8 7 16,-9-8 8-16,-1-12 11 15,-5-3 5-15,1-3 13 16,-4-5 4-16,-3 4 11 15,-4 1 4-15,-5 15-3 16,0 9-3-16,-8 11-5 0,-1 13-6 16,-13 16-11-16,-7 10-2 15,0 24-11-15,-4 6-3 16,14 4-3-16,4 0-6 16,13-15-9-16,10-11-4 15,7-19 0-15,9-3-1 16,6-10 1-16,0-10-6 15,0-6-26-15,1-8-23 16,-7-16-45-16,-1 1-41 0,-5-14 24 16,-7-3-73-16</inkml:trace>
  <inkml:trace contextRef="#ctx0" brushRef="#br0" timeOffset="-41860.02">15957 3737 1342 0,'-5'-4'470'0,"21"-6"-388"0,3-1-89 16,10 5 6-16,6-1 13 16,17 6 21-16,15 0 12 15,20 1 12-15,16 1 1 16,35 0 6-16,4 0 2 16,27-1 14-16,18 0 6 15,-2-1 0-15,7 0-12 0,-5 1-27 16,-17 0-14-16,-17-2-22 15,-4 0 12-15,-38-5 18 16,-9 1 5-16,-28-2 9 16,-26-2-9-16,-19 1 4 15,-18-4 9-15,-25-3 3 16,-17-7-3-16,-17-5-22 16,-16-8-21-16,-21 19-19 31,44 8-8-31,-1 0-8 0,-147-19 0 0,-35 18 1 15,-4 10 3-15,55 21 4 16,12 4 3-16,12-2 4 16,3 3 2-16,23-2 2 15,12-1 0-15,15-2 0 16,15-3 0-16,25 1 0 16,3 0 0-16,26 5-1 15,8 1-6-15,20-1-12 0,18-2-3 16,25-1 0-16,16-5 3 15,29-8 12-15,22-2 2 16,21-8 5-16,8-3 2 16,23-5 4-16,-4-4 3 15,-2-6 0-15,1-4 2 16,-28-1 2-16,-13-2 1 16,-30 0 1-16,-19 2 1 15,-34 1 14-15,-18 2 11 0,-34 1 12 16,-17-1-1-16,-26 1-17 15,-24-3-16-15,-32 9-19 16,-2 5-5-16,-2 10-8 16,7 11-4-16,26 11-1 15,12 2 0-15,21 4 8 16,21-1 4-16,24-8 4 16,11 1 1-16,27 1 5 15,18 1 6-15,36 6 9 16,16 2 4-16,27-5-5 15,16 2-3-15,5-9-5 16,4-3-3-16,5-5 1 16,-20-7 1-16,-7-3 0 15,-13-3 0-15,-24-6-10 16,0 0-18-16,-24-7-81 0,-5 2 18 16,-7-11 36-16</inkml:trace>
  <inkml:trace contextRef="#ctx0" brushRef="#br0" timeOffset="-24169.47">6602 11400 888 0,'13'-24'367'0,"2"4"-191"15,2 2-40-15,1 4-23 16,1 8-17-16,4 4-37 16,-1-4-3-16,5 3 1 15,4-3 0-15,-4-9-1 16,9 14-2-16,3-4-10 16,0 0-6-16,14 4-9 15,4-5-2-15,15 2 0 16,11 0-2-16,1-1-7 15,-3-5-4-15,-6 1-7 16,-5 0 0-16,9 6 0 16,2 3 0-16,-16-3 3 15,-2 3 1-15,-18 1 4 16,-10 1-1-16,0 1-1 0,-8-1-1 16,-9-4-3-16,-6 0-2 15,-9 3 7-15,-4 2 2 16,-14-3 2-16,-10 4 2 15,-17-2-8-15,-4 3-2 16,-18 7-5-16,-15-4-1 16,-8 5 0-16,-9 1-1 0,0-1 0 15,10 1-2-15,-10-6 0 16,1-4-1-16,-2-4 3 16,4-1 0-16,-1-14-1 15,0 9-1-15,4 11-1 16,2 12-1-16,22 18-2 15,7 0 0-15,16-1 0 16,7-1-1-16,14-5 1 16,7-2-1-16,17-5-3 15,2-3 0-15,16-5-2 16,0-7 0-16,19-6 8 16,10-5 2-16,14-9 5 15,14-3 1-15,4-2-5 16,5-3 0-16,-9 1 0 15,-5 0-1-15,3 5 1 16,4 1 0-16,5 3 0 16,-4-2 0-16,-11-1 1 15,-11-6-1-15,-13 2 2 16,1 6 1-16,-12-2 0 0,-5 4 1 16,-11 3 2-16,-8-4 3 15,-13 4 4-15,-5 0 2 16,-13-2-1-16,-9 6-4 15,-9-4-5-15,-4 0-3 16,-9-2-2-16,2-3 0 16,-15 8-2-16,-3 9 0 15,-2 5-5-15,-6 10-5 0,14 11-4 16,-4-5 0-16,13 4 4 16,0-3 3-16,11-8 6 15,12-2-1-15,5-6-1 16,11-3-1-16,9-2-6 15,6 3-2-15,23 5-1 16,0-1 2-16,13 2 8 16,5-4 2-16,-3-5 2 15,12 1 0-15,0-7 0 16,2-1 0-16,9-5-1 16,3-2 1-16,-4-5 0 15,5 0 0-15,-13-3 2 16,-9-2 0-16,2 3 2 15,-12 0 0-15,-3 1 1 16,1 1-1-16,-13 3 1 16,1 3 0-16,-9 0 0 0,-1 6 0 15,-6-1 2-15,-3 0 1 16,-4-1 1-16,2 3 0 16,0 0-3-16,-5-1-2 15,-10-6-2-15,-29-15-1 16,23 15 0-16,0 7 0 15,-8-2 0-15,-4-6 0 16,-4 8 0-16,-5-4-1 16,-19 8 0-16,-6 7-1 0,-11 6 0 15,-5 0 0-15,18-2-1 16,10-1 0-16,4-10 1 16,10-1-1-16,0-3 1 15,-2-6-1-15,9 1 0 16,4 6-1-16,10 0-1 15,5 3 1-15,9 4-3 16,2-2-1-16,11 11-2 16,2-2-1-16,17 6 2 15,6-2 1-15,12-3 2 16,7-1 2-16,8-7 0 16,1-3 2-16,5-6 0 15,4-8 0-15,11-6 1 16,-1 1 1-16,3-4 3 15,-6 0-1-15,-16 3 2 16,-2-2-1-16,-7 5 0 0,1 2 0 16,-4 0 0-16,-2 3 1 15,-13-1-1-15,-4 3 1 16,-4 4-1-16,-5-1 0 16,-6 1 1-16,-8-1 0 15,-9 1-12-15,3 0-16 16,-2 7-51-16,3-5-40 15,6 11-115-15,6 16 140 0</inkml:trace>
  <inkml:trace contextRef="#ctx0" brushRef="#br0" timeOffset="-22368.63">6866 11330 210 0,'10'-15'155'0,"0"2"15"16,-1 7-16-16,0 10-10 15,1 2 1-15,4 10-7 16,7 11-27-16,-1-3-11 16,11 7-14-16,3-6-7 0,23-9 1 15,4-3-6-15,11 0-21 16,2 3-13-16,-10 2-24 15,7 5-4-15,11 0 0 16,2 0 1-16,4-7-3 16,-5-2-3-16,-10-12 17 15,-4-9 7-15,8-8 16 16,2-10 10-16,-4-8-3 16,1 1-3-16,-15-4-7 15,-2 1-5-15,-6 3-13 16,-6-3-3-16,-3 5 1 15,-9-6 1-15,2 1 2 16,-1-1 0-16,-4-9-5 16,0 4-5-16,-16-8-2 15,1 1 2-15,-11-3 4 16,3 0 2-16,1-1 0 0,-5-1-2 16,3 5-5-1,-8-2-1-15,-6 2-1 0,-5 0 1 16,-5 0 12-16,-5 2 5 15,-17 4 5-15,-4 4-1 16,-9-5-14-16,-1 7-6 16,6-2-9-16,0 2-2 15,0-3-2-15,3 0-2 16,-7 0 1-16,-6-4-1 16,-10 12 1-16,-5-1 0 0,-9 11-1 15,2 4 0-15,3 6-1 16,-14 1 1-16,-7 6-1 15,-2-1 0-15,-6 1 0 16,15 1 0-16,6-3 0 16,-3 3 0-16,8-1 0 15,-2 2 0-15,12 2-2 16,3 0 0-16,3 4 0 16,-3-1-2-16,-3 7 2 15,1 4-1-15,4 7 0 16,3 8-1-16,8 10-1 15,1 6-1-15,4 11 1 16,3 2 1-16,2 6 4 16,3 1 0-16,9 6 0 15,7 0 0-15,16 8 1 0,5-3 1 16,18 0 4-16,12 5 0 16,9-4-1-16,-1 3 0 15,2-6-2-15,-4-4-2 16,-3-9 2-16,4-7 0 15,-3-6 0-15,2-5-1 16,6-2 0-16,1-5 0 16,13-9 0-16,2-6 3 15,4-12-33-15,6-4-37 0,2-6-96 16,3-7-35-16,17 0 115 16</inkml:trace>
  <inkml:trace contextRef="#ctx0" brushRef="#br0" timeOffset="-21828.54">7412 11487 837 0,'2'6'368'0,"3"9"-173"16,-2 7-32-16,-4 11-21 15,-4 10-15-15,-1 13-29 16,-3 1-11-16,1 16-34 16,-6-5-15-16,-1 0-23 15,-4-7 4-15,-5-12-31 16,13-22-53-1,6-14 46-15</inkml:trace>
  <inkml:trace contextRef="#ctx0" brushRef="#br0" timeOffset="-21583.62">7119 12091 710 0,'5'2'396'0,"4"5"-93"15,0-7-106-15,-2-4-17 16,2 1-44-16,9 0-15 16,-3 1-28-16,5 2-15 0,-4 5-24 15,-8 2-10-15,9 11-14 16,-8 3-10-16,9 15-9 16,1 1-11-16,-7-6-43 15,4 0-51-15,1-17-147 16,2 0 152-16</inkml:trace>
  <inkml:trace contextRef="#ctx0" brushRef="#br0" timeOffset="-20383.51">5584 12665 1075 0,'-4'-27'420'0,"-1"12"-266"16,0 3-32-16,5 11-43 16,1 5-1-16,6 7-27 15,8 2 0-15,13 7-3 16,10-4-7-16,23 1-18 15,3-5-9-15,14-12-13 16,5-1-2-16,22-21-1 16,13-7-2-16,18-9 4 15,11-9 0-15,12-1 5 16,-33 10 2 0,-64 18 0-16,1 1 0 0,197-49-13 15,5-2 14-15,-16 8 34 16,-94 28 10-16,1 8 26 0,-15 5-7 15,-9 8-28-15,-12 6-8 16,-21 8-16-16,-5 9-6 16,-17 19 8-16,-7 6 8 15,-21 5 18-15,-10 11 4 16,-18-1-2-16,-3 5-7 16,-9 14-13-16,-5 3-4 15,-5 7-5-15,-7 7-2 0,-11 1-5 16,3 1 0-16,-3 1-4 15,0-6-2-15,8-12-1 16,-1-8-1-16,7-21-3 16,-2-5 1-16,2-12-2 15,1-4 1-15,3-9-1 16,1-5-1-16,0-7 3 16,-5-1 1-16,-1 1 5 15,4 1 4-15,-18 1 3 16,-1 3 1-16,-24 2-3 15,-15 0-1-15,-11 2-1 16,-98 6 13 0,60-7-13-16,-18 3-3 15,-6 2-2-15,-22 8-5 16,10 6-1-16,4 8 0 16,-10 3-1-16,-1 5-2 15,3-2 1-15,-16-2-2 16,2-1 1-16,15-5 2 0,-1-2 0 15,1-5 1-15,6-7 2 16,7-8-2-16,-7-6 0 16,17-4 0-16,10 0 1 15,5 0-1-15,20 0-2 16,-5 1-3-16,2-2-1 16,8-6 0-16,1-6 1 15,33-19-6-15,7-12-4 16,10-20-7-16,2-12-1 0,10-19 5 15,9-4 3-15,3-12 4 16,3 0 2-16,5 12 4 16,1 4 0-16,6 20 4 15,1 11 2-15,-6 17 6 16,-4 8 1-16,5 26 1 16,1 5-2-16,7 9-6 15,1 3-1-15,1-1-4 16,15 3-1-16,6-7-2 15,15 0 1-15,20-5 2 16,5-12 2-16,22 0-20 16,1-5-24-16,-4 3-83 15,-9 8-46-15,-11 14-107 16,1 18-150-16,-13 24 291 16</inkml:trace>
  <inkml:trace contextRef="#ctx0" brushRef="#br0" timeOffset="-19873.47">5276 13093 973 0,'10'30'428'15,"4"30"-229"-15,-2 11-42 16,-12 11-62-16,-2 4-37 16,-9-9-32-16,-3-6-2 15,3-15-35-15,0-11-42 16,9-14 93-16,-7-10-52 0</inkml:trace>
  <inkml:trace contextRef="#ctx0" brushRef="#br0" timeOffset="-19563.18">5611 13292 1090 0,'4'1'441'0,"-4"11"-300"16,-4 7-27-16,-3 12-36 15,-4 8-21-15,2 1-2 16,3 1 4-16,12-7-11 15,4-6-3-15,15-10-14 16,3-11-6-16,11-17 7 16,-2-4 8-16,-4-10 13 15,-4 2 0-15,-19 7-7 0,1 4-4 16,-11 5-6-16,0 2-2 16,-2 3-6-16,1 0-6 15,0 0-8-15,-11 0-26 16,-18-4-92-16,-28-8-53 15,23 1-115-15,8-4 155 16</inkml:trace>
  <inkml:trace contextRef="#ctx0" brushRef="#br0" timeOffset="-19349.68">5864 13208 1015 0,'17'14'500'0,"-2"12"-176"16,1 7-73-16,-10 5-96 16,-1 5-57-16,-5 1-63 15,0 1-12-15,-4-4-11 16,0-2-3-16,4-11-2 16,-3-7 3-16,7-10-53 15,1-9-50-15,10-14 58 16</inkml:trace>
  <inkml:trace contextRef="#ctx0" brushRef="#br0" timeOffset="-19182.8">6156 13072 642 0,'28'13'445'0,"-10"10"34"0,-1 13-178 16,-12 16-139-16,-5 10-47 15,-14 7-61-15,-7-3-7 16,-2-12-25-16,0-11-29 15,13-22-107-15,5-12 569 16,7-24-377-16</inkml:trace>
  <inkml:trace contextRef="#ctx0" brushRef="#br0" timeOffset="-18899.25">6390 13208 1297 0,'-1'3'580'0,"-5"15"-293"15,-4 7-71-15,-8 15-102 16,2 10-29-16,-1 10-31 16,5-2-13-16,12-9-22 15,3-10-5-15,21-23-7 16,8-11-1-16,11-17 2 16,-1-11 1-16,-8-11 2 15,-2-1 0-15,-16-1 3 16,-11-1 4-16,-14 7-7 15,-12-5-17-15,-15 0-51 16,1 1-24-16,2 2-55 16,5 5-19-16,11 5-55 15,14 7-412-15,12-1 439 0</inkml:trace>
  <inkml:trace contextRef="#ctx0" brushRef="#br0" timeOffset="-18675.43">6765 12944 1270 0,'22'3'623'0,"-21"6"-248"0,10 18-180 15,-7 5-45-15,-4 17-69 16,9 7-12-16,-9 2-20 16,-5 3-14-16,-2-8-21 15,7-6-8-15,1-14-5 16,7-14-26-16,7-16-69 15,2-9-30-15,5-11-510 16,-2-5 442-16</inkml:trace>
  <inkml:trace contextRef="#ctx0" brushRef="#br0" timeOffset="-18519.25">7037 12919 909 0,'14'-8'496'0,"-7"20"-100"16,-4 9-60-16,-9 24-122 15,-1 7-62-15,-10 12-93 0,2-5-22 16,-2-10-16 0,4-7-25-16,11-12-69 0,2-11-70 15,11-15 81-15</inkml:trace>
  <inkml:trace contextRef="#ctx0" brushRef="#br0" timeOffset="-18274.35">7314 13059 1091 0,'0'2'536'0,"-6"3"-221"16,5 10-62-16,-8 9-114 15,-2 6-51-15,3 8-36 16,-2-1-4-16,10-7-11 16,8-1-5-16,3-16-9 15,4-6-3-15,4-7 4 16,-10-14 4-16,7 0 4 15,-7-3-1-15,-7-3-7 16,-2 6-3-16,-8-5-15 16,-8-7-24-16,3 5-66 15,0-4-23-15,12-6 57 16</inkml:trace>
  <inkml:trace contextRef="#ctx0" brushRef="#br0" timeOffset="-18063.85">7588 12933 1345 0,'24'30'622'15,"-12"10"-293"-15,-1 4-93 16,-13-1-129-16,-4-1-51 16,6-4-45-16,1-4-5 15,9-1 4-15,1-3-7 16,-3-19-59-16,-3-7-34 0,9-11 27 15,-1-3 11-15</inkml:trace>
  <inkml:trace contextRef="#ctx0" brushRef="#br0" timeOffset="-17877.45">7876 12762 1021 0,'16'-5'516'0,"-9"12"-169"16,0 17-73-16,-7 19-98 15,-6 7-46-15,-4 9-59 16,-1 2-15-16,-2-9-33 16,5-3-10-16,2-17-23 15,6-5-29-15,7-21-74 16,5-6 322-16,10-22-185 16</inkml:trace>
  <inkml:trace contextRef="#ctx0" brushRef="#br0" timeOffset="-17700.57">8010 12841 969 0,'5'-3'501'0,"4"18"-139"0,-5 5-48 15,-1 18-89-15,-5 9-64 16,-10 0-83-16,3 9-34 16,-2-19-30-16,3-10-26 0,8-10-81 15,1-11-41-15,12-4-108 16,4-7-24-16,9-10 172 15</inkml:trace>
  <inkml:trace contextRef="#ctx0" brushRef="#br0" timeOffset="-17470.67">8237 12996 977 0,'-3'-16'497'0,"-3"1"-122"15,9 6-59-15,-9 7-103 16,10 7-40-16,-12 16-65 15,-11 2-33-15,10 10-25 16,-9-6-7-16,17-5-26 16,1-10-10-16,0-13-8 15,4-6-2-15,1-10 2 16,3 0 1-16,5-2 8 16,-3-2-12-16,-8-4-58 0,3-5-33 15,-5-5 400-15,3 1-262 16</inkml:trace>
  <inkml:trace contextRef="#ctx0" brushRef="#br0" timeOffset="-17264.22">8397 12755 1222 0,'8'14'608'0,"4"2"-199"15,2 6-98 1,-3 1-134-16,1 6-67 0,-3 4-85 15,-1-3-9-15,-3-5-7 16,1-4-3-16,-2-9-23 16,0 1-27-16,0-5-56 15,-4-3 41-15,0-5 24 16</inkml:trace>
  <inkml:trace contextRef="#ctx0" brushRef="#br0" timeOffset="-17074.2">8738 12483 1338 0,'15'15'637'16,"-7"18"-253"-16,8 11-123 16,-14 14-124-16,-4-2-53 15,0 5-52-15,-8-4-11 16,5 1-48-16,0 2 46 15,9-7-23-15</inkml:trace>
  <inkml:trace contextRef="#ctx0" brushRef="#br0" timeOffset="-6857.17">7233 11975 949 0,'-10'-1'388'0,"-6"-5"-211"15,2 1-28-15,11 3-7 16,0 0-10-16,3 4-36 16,0-2-9-16,0 2-5 15,7 26-11-15,16 45-10 16,-5-26-1-16,-1 5 5 16,-7-4-2-16,9-2-1 15,4-3-7-15,-1-11-21 0,3-6-8 16,-1-14 0-1,-1-12-1-15,3-12-5 16,-2-9 4-16,-4-21-11 0,0-1 0 16,-3-13-13-16,1-5-26 15,0 3-61-15,2-1 76 16,-3 9-15-16,-7 4 16 16</inkml:trace>
  <inkml:trace contextRef="#ctx0" brushRef="#br0" timeOffset="-5970.45">7193 5807 426 0,'14'40'253'0,"-2"-7"-15"16,-2 2-10-16,-4-11-5 16,-6-7-29-16,3-5-30 15,-7-8-13-15,6-1-14 16,2-2-8-16,-5-2-21 16,1 0-13-16,-1 0-24 15,-1-28-13-15,0-40-15 16,4 21-5-16,2-11-12 15,-6-7-4-15,14-13-4 16,-3-7-2-16,12 4 0 16,7 2 3-16,-15 20 6 15,5 14 3-15,-8 16 8 0,-1 12-3 16,1 14-5-16,-4 5-3 16,-2 13-4-16,1 2 1 15,1 11-1-15,3 9-1 16,3 12-6-16,0 12-3 15,3 8-3-15,-1 1-2 16,1-3-1-16,-1-9 0 16,-2-16-1-16,0-9 1 15,-3-16-1-15,-5-8 4 0,-4-9-31 16,0-5-22-16,-8-17-63 16,-1-6-43-16,-4-15-118 15,-6-11-168-15,0 0 287 16</inkml:trace>
  <inkml:trace contextRef="#ctx0" brushRef="#br0" timeOffset="-5747.39">7220 5405 743 0,'-3'4'446'16,"-8"-4"-92"-16,7-3-73 15,3 3-23-15,-5-8-68 16,14 7-28-16,-9-7-46 15,-1 1-23-15,5 1-48 16,-6-8-17-16,14 5-19 16,-4-6-4-16,8-9-12 0,14 4-27 15,5-13-68-15,10 2-25 16,7-2 70-16</inkml:trace>
  <inkml:trace contextRef="#ctx0" brushRef="#br0" timeOffset="-3789.65">5835 3852 582 0,'13'4'269'0,"-2"8"-142"0,-3 13 6 15,-10 1-4-15,-2 13-10 16,-4 7-16-16,-6 0-16 16,11 8-12-16,-17-1-24 15,5 1 1-15,-13-7 13 16,6 3 5-16,1-10 1 16,2-2-4-16,9-2-18 15,-4-8-11-15,8-7-17 16,3-2-6-16,5-8-8 15,6-4-1-15,13-2 3 16,6-1-1-16,11-5 0 16,4-4 0-16,2 0-4 15,2-2-1-15,2-9 0 16,8 6-2-16,24 11-1 16,1-2 0-16,13 15 0 15,0-1 0-15,-4-6-1 0,5 1 0 16,19-5-2-16,4-2 0 15,13 0 1-15,11 1 0 16,-3 1 2-16,2 7-1 16,11 6 1-16,-9 3 2 15,-1 10-1-15,4-1 0 16,-6 7-1-16,1 0-1 16,0 3 2-16,4-3 0 15,-13-9 2-15,-3 2 0 16,-11-12-2-16,-9 1 0 0,-9-3-1 15,-10-8 1-15,-8 2 2 16,-13-4 1-16,-5-10 4 16,6 0 3-16,1-16 4 15,-1-11 1-15,-7-15 1 16,-6-9-2-16,-6-15-2 16,-4-5-1-16,-4-2 0 15,-2-7-1-15,-3-2-1 16,4 4-1-16,-1 2-3 15,-2 12-2-15,-5 11 0 16,-8 3-1-16,-6 10 0 16,-2 5 0-16,-9 12-1 15,2 7 1-15,-9 12 6 16,5 6 3-16,-8 4 4 0,-6 0 0 16,-5 3-3-16,-7 1-2 15,-8 7 1-15,-8-1 0 16,-13 3 3-16,-11 4 1 15,-9-1 0-15,-5-3-1 16,-10-1 2-16,-8 0-1 16,-19-4-1-16,-6-6 0 15,-12-2 1-15,-10-3 3 16,-4-13 8-16,-8 2 0 16,-19-3 1-16,5-9 1 0,-8 9-8 15,-6 0 0-15,10-6-6 16,-7 10-7-16,-7-8-4 15,16 4-2-15,-15 9-1 16,13-1-1-16,21 9 0 16,-15 1-1-16,21 8 0 15,7 1-1-15,15 4-2 16,4-1 2-16,16-2-3 16,9 2 0-16,11-4-1 15,21-2 5-15,23-2-39 16,7-6-20-16,10-6-42 15,7 2-28-15,0-5 0 16,-5 2-13-16,2 7-60 16,2 2-47-16,5 8 157 15</inkml:trace>
  <inkml:trace contextRef="#ctx0" brushRef="#br0" timeOffset="-3470.47">6358 3871 444 0,'-17'6'302'15,"-1"5"-20"-15,3 5-78 16,-14 1-35-16,5 2-35 15,8 5-14-15,-13-5-23 16,14 0-9-16,1 6-35 16,-7-5-14-16,6 1-17 15,2 1-7-15,1-2-4 16,4-3 0-16,-1-5 9 16,2-2-23-16,8-4-76 15,3-2-56-15,4-4 70 16</inkml:trace>
  <inkml:trace contextRef="#ctx0" brushRef="#br0" timeOffset="-3145.62">6361 3989 574 0,'0'9'321'16,"-4"13"-79"-16,-12-3-20 15,-3 10-72-15,5 3-30 16,-1 0-27-16,-1 2-13 15,8 5-32-15,3-4-14 16,5-3-20-16,15-6-9 16,9-11 1-16,1-2 8 15,4-12 15-15,-1-1 14 0,-4-7 33 16,-6-8 6-16,-3 1 15 16,-7-4 2-16,-8-2-19 15,-3 0-7-15,-12-6-22 16,3 0-16-16,-3-2-17 15,-3 3-6-15,11 8-5 16,-3 1-17-16,2 4-56 16,8 1-33-16,-3 5-142 15,0-3 278-15,9 6-65 16</inkml:trace>
  <inkml:trace contextRef="#ctx0" brushRef="#br0" timeOffset="-2889.52">6594 4011 291 0,'10'8'172'0,"-3"3"4"15,-3-4 12-15,-4 7 6 0,0 1-19 16,1 6-24-16,-1-1-18 16,0 9-20-16,0 1-7 15,-3 3-21-15,3 8-12 16,0-2-19-16,1 0-10 15,1-8-18-15,-1-11-6 16,6-5-6-16,-2-3 3 0,7-12-34 16,0 4-39-16,3-7 531 15,7-1-383-15</inkml:trace>
  <inkml:trace contextRef="#ctx0" brushRef="#br0" timeOffset="-2509.9">6886 4173 897 0,'-20'10'410'0,"-1"7"-204"15,1 4-4-15,8 8-69 16,2-5-29-16,7-2-32 15,3 1-17-15,7-7-19 16,7 3 0-16,7 0 4 0,1-6-1 16,5 3 5-16,-1-6-1 15,-1-4-7-15,3 1-4 16,-11-7-6-16,-4 0 1 16,-10-13 19-16,-3 0 2 15,-9-9 0-15,-5-10-5 16,-9-6-20-16,-3-5-5 15,-3-4-15-15,3 7-13 16,4 15-39-16,0 2-20 16,13 14-49-16,-3 2-34 0,10 1-78 15,7 3-32-15,7 1 162 16</inkml:trace>
  <inkml:trace contextRef="#ctx0" brushRef="#br0" timeOffset="-2274.5">7195 4104 592 0,'5'-1'332'0,"5"6"-35"16,-10 5-43-16,-10 8-66 15,14 10-11-15,-12 13-36 16,5 9-24-16,1 0-45 15,-5 2-19-15,3-9-31 0,-4-14-5 16,8-4 5-16,-2-10-27 16,4-14-63-16,3-7-47 15,9-6 58-15</inkml:trace>
  <inkml:trace contextRef="#ctx0" brushRef="#br0" timeOffset="-2082.11">7428 4036 757 0,'10'0'384'16,"-9"9"-143"-16,-2 10-5 0,-7 7-50 15,-3 3-53-15,0 9-53 16,2 0-23-16,0-3-37 16,4-3-8-16,4-7-8 15,2-9-30-15,7-8-72 16,1-7-43-16,5-11 76 15</inkml:trace>
  <inkml:trace contextRef="#ctx0" brushRef="#br0" timeOffset="-1919.34">7519 4146 523 0,'11'2'373'16,"2"9"-46"-16,-6 16-60 15,-4 7-50-15,-5 13-105 16,-7 1-34-16,-3 3-36 0,-1-9-9 15,4-10 3-15,2-12-34 16,7-21-99-16,6 1-71 16,5-18 85-16</inkml:trace>
  <inkml:trace contextRef="#ctx0" brushRef="#br0" timeOffset="-1617.96">7769 4198 530 0,'1'-2'371'0,"1"11"23"16,-9 4-93-16,-8 13-66 16,-4 8-73-16,1 7-67 15,3 5-20-15,3-2-35 16,10-2-11-16,2-13-19 16,6-5-7-16,15-15-3 15,-8-6 6-15,6-7 24 16,4-4 21-16,-4-7 27 15,5 0-2-15,-6-6-13 16,-8-5-18-16,-6-6-20 16,-8-8-1-16,-3-5-7 15,-14-2-13-15,4 4-45 16,-2 6-27-16,5 9-42 16,10 9 28-16,8 12 50 15</inkml:trace>
  <inkml:trace contextRef="#ctx0" brushRef="#br0" timeOffset="-1238.41">8011 4154 705 0,'-5'21'439'16,"0"3"-90"-16,2 13-69 15,-2 1-34-15,0 1-94 16,3 5-31-16,2-10-49 16,2 1-18-16,9-8-27 15,-1-14-2-15,6-9 1 16,5-3 2-16,5-5-1 16,6 3-3-16,5-1-9 15,-1-4-3-15,-6-10-3 16,-3-1 0-16,-6-7-1 15,-8-7 4-15,-2-1-11 16,-9-4-10-16,-6 1-23 16,-9-1-13-16,-5 2-18 15,-3 1-12-15,-10 5-12 16,5 7-12-16,4 14-61 16,4 7-11-16,15 10 104 15</inkml:trace>
  <inkml:trace contextRef="#ctx0" brushRef="#br0" timeOffset="-972.97">8536 4195 981 0,'6'17'461'0,"-8"11"-210"16,-1 7-72-16,-10 4-70 15,-3-2-56-15,2 2-37 16,0-3-6-16,9-3 10 16,4 0-17-16,3-18-125 15,5-4 629-15,3-8-423 16</inkml:trace>
  <inkml:trace contextRef="#ctx0" brushRef="#br0" timeOffset="-787.49">8778 4201 1040 0,'7'20'498'0,"-9"17"-219"0,-1 10-27 15,-18 2-128-15,4 6-42 16,-1-6-53-16,-8-8-7 15,14-7-14-15,-10-13-20 16,10-9-84-16,5-8-54 16,11 2 85-16</inkml:trace>
  <inkml:trace contextRef="#ctx0" brushRef="#br0" timeOffset="-452.7">8987 4284 1094 0,'6'7'530'0,"-6"4"-225"15,-3 13-35-15,-8 7-98 16,-4 0-59-16,0-5-56 16,0-4-13-16,8-8-12 15,2-2-2-15,6-5-3 16,5-4-6-16,4 1-13 15,4-4-3-15,3 0 0 16,-3-2 0-16,-1 1 2 16,-4 1 8-16,-9-1-6 15,-1-6-8-15,-10-9-27 0,2-1-24 16,-2-20-41-16,4-2-11 16,4-6-12-16,0-5-6 15,3 17-38-15,4 12-39 16,1 15 126-16</inkml:trace>
  <inkml:trace contextRef="#ctx0" brushRef="#br0" timeOffset="-175.76">9160 4243 608 0,'-3'8'354'0,"-7"4"-50"16,1 5-63-16,8 17-68 15,-10-1-47-15,3 8-50 16,0 0-15-16,-2-9-21 16,10 1-8-16,6-7 5 15,-5-8 8-15,16-2 17 16,2-1 10-16,-5-9 8 16,2-2 1-16,-2-8-9 15,-1-4-10-15,2-8-18 16,3-6-9-16,-8-11-29 15,-2-5-28-15,1-2-112 16,0-10-20-16,4-3 82 16</inkml:trace>
  <inkml:trace contextRef="#ctx0" brushRef="#br0" timeOffset="-1.63">9526 4115 772 0,'35'14'468'15,"-13"18"-34"-15,-5 8-64 16,-10 8-108-16,-7 1-91 16,-3 1-111-16,-6-4-28 0,6-5-6 15,-7-11-20-15,10-8-70 16,4-4-38-16,1-6 49 16</inkml:trace>
  <inkml:trace contextRef="#ctx0" brushRef="#br0" timeOffset="176.93">9853 4169 862 0,'5'13'459'0,"2"20"-116"16,-1 13-92-16,-6 7-85 15,-1 4-72-15,-4-8-77 16,0-2-22-16,5 3 4 15</inkml:trace>
  <inkml:trace contextRef="#ctx0" brushRef="#br0" timeOffset="24556.97">20148 2374 1106 0,'-33'4'440'0,"-3"20"-311"15,-9 5-12-15,4 16-29 16,-2 9-13-16,4 6-13 16,11 11-1-16,7 8-7 15,5-6-5-15,12 15-4 16,2-5-7-16,8-3-21 16,5 2-6-16,0-19-6 15,1-13-2-15,7-12-10 16,2-7-26-16,5-25-59 15,10 1-41 1,2-28 76-16</inkml:trace>
  <inkml:trace contextRef="#ctx0" brushRef="#br0" timeOffset="24987.35">20380 2495 757 0,'-8'11'376'0,"4"11"-174"0,-4 1-17 16,-1 0-9-16,1 11-49 15,0 6-17-15,5 17-22 16,2 8-19-16,-1 5-24 16,1-7-7-16,-2 0-17 15,2-5-4-15,-1-11-8 16,2 0-2-16,2-17-1 15,-1-7 0-15,2-8 0 16,1-6-2-16,-1-11-3 16,1-7-1-16,5-19-1 15,1-7 0-15,2-20 1 16,2-1 1-16,4 10 1 16,-2-2 3-16,4 29 9 15,-3 9 4-15,-5 10 8 16,0 17 0-16,-7 5-5 15,-3 0-1-15,-4 2-5 0,2 5-4 16,-2-3-5-16,2 5 0 16,0 0-30-16,0-8-19 15,2 0-106-15,0-6-81 16,5-10 144-16</inkml:trace>
  <inkml:trace contextRef="#ctx0" brushRef="#br0" timeOffset="25295.6">20679 2895 626 0,'4'-12'339'0,"5"23"-70"16,-12 3-38-16,4 24-42 15,-17-2-41 1,0 15-44-16,-1 1-19 0,8-5-28 16,5-2-12-16,9-15-17 15,13-2-4-15,2-11 7 16,4-2 0-16,3-8 12 15,-1 0 6-15,-1-5-3 16,2-2 1-16,-9-3-6 16,-6-7-3-16,-11-8-3 15,-3-5-4-15,-8-13-8 16,-1-6-6-16,-1-4-9 16,-1-3-10-16,4 18-33 15,-2 2-21-15,-1 8-68 16,4 7-45-16,2 0-63 15,6 6 132-15</inkml:trace>
  <inkml:trace contextRef="#ctx0" brushRef="#br0" timeOffset="25720.75">20819 2845 646 0,'5'22'347'15,"1"5"-108"-15,-1-3-17 0,0 6-73 16,2-3-35-16,0 3-15 15,5 7-7-15,3 1-10 16,1 2-2 0,-1-6-18-16,1-5-11 0,-3-8-22 15,1-3-5-15,1-12 0 16,-1-5 8-16,7-9 11 16,7-10 4-16,1-11 4 15,-3-8-3-15,-7 0-1 16,-7 3 0-16,-2 13-2 15,2 12-4-15,-8 9-8 16,-1 5-4-16,-4 16-9 16,1 5-1-16,4 11-3 15,-1 4-3-15,1-2 0 16,-3-5-1-16,5-6-4 16,3-7-3-16,8-7-4 15,-1-9 1-15,3-7 2 16,-1-6 1-16,-7-10 4 0,-3-2 1 15,-3-6-14-15,-4-2-16 16,-1 0-50-16,2-2-38 16,-2 0-74-16,-2-8-52 15,-2-2 148-15</inkml:trace>
  <inkml:trace contextRef="#ctx0" brushRef="#br0" timeOffset="26052.39">21234 2674 771 0,'-13'-1'408'0,"5"2"-110"16,2 0-36-16,2 2-65 16,0-3-48-16,3-1-35 15,1-1-10-15,0 1-8 16,6-4 3-16,15-12-17 16,27-33-16-16,-26 30-27 15,-1 0-8-15,2 11-6 16,-2 0-3-16,-1 10-2 15,0 7 1-15,-3 7 5 16,-1 11 0-16,-6 3-1 16,-1 2-3-16,-5-2-9 15,3 1-5-15,-4-1-2 16,0 3-2-16,-1-8 0 16,-1-1 0-16,6-7-3 0,-4-1-14 15,0-2-58-15,-3-8-18 16,-6 0-581-16,0-6 474 15</inkml:trace>
  <inkml:trace contextRef="#ctx0" brushRef="#br0" timeOffset="26185.4">21530 3054 1062 0,'15'24'555'16,"-12"0"-211"-16,3-1-97 15,-7-9-128-15,-8-6-69 0,-1-12-34 16,-3-7-22-16,5-11 430 15,11-2-326-15</inkml:trace>
  <inkml:trace contextRef="#ctx0" brushRef="#br0" timeOffset="26499.51">21748 2365 713 0,'-7'18'441'16,"5"-9"-12"-16,12 0-207 15,6-7-2-15,3 2-75 0,5 0-16 16,1 2-51-16,-2 16-13 16,3 13-8-16,0 10-4 15,-5 13-7-15,12 7-4 16,-13 3 9-16,-1 4-4 15,1-1-12-15,-13-3-1 16,7-5-17-16,-9-7-5 16,4-8-3-16,-7-8 0 15,-15-12-23-15,-1-3-27 0,-24-8-57 16,-1-2 24-16,-3-13 35 16</inkml:trace>
  <inkml:trace contextRef="#ctx0" brushRef="#br0" timeOffset="27297.3">16987 4455 803 0,'-29'-32'363'15,"13"21"-196"-15,-5 1 5 16,-7-3 43-16,-4 8-43 15,0 10-20-15,-9 11-57 16,-5 13-24-16,-5 14-27 0,-2 8-7 16,12 10-14-16,13 4-9 15,13-10-9 1,7-10-5-16,10-13-7 0,8-6-3 16,14-11 3-16,8-15 3 15,18-17 7-15,3-7 2 16,8-21 2-16,-6 1 0 15,-13-8 5-15,-8-3 12 16,-19 6 17-16,2 8 10 16,-8 16 15-16,-1 5-5 0,-3 15-11 15,-5 3-9-15,0 15-19 16,-2 10-6-16,-3 12-8 31,2 8-1-31,1 0-20 0,2 3-30 0,9-5-68 16,4-5 259-16,8-14-137 15</inkml:trace>
  <inkml:trace contextRef="#ctx0" brushRef="#br0" timeOffset="27658.27">17204 4420 881 0,'13'9'426'15,"3"16"-222"-15,-3 19-24 16,-12 8-10-16,-8 7-58 0,-1 0-4 16,-9-13-31-16,9-2-21 15,16-12-30-15,-7-11-12 16,11-15-9-16,9-5 2 16,-6-21 4-16,8-7 3 15,0-9 0-15,-6-7-5 16,6-3 10-16,-2 3 9 15,-5 6 6-15,1 3 7 16,-8 14-4-16,3 14 0 0,-4 15 1 16,-4 9-4-16,1 19-9 15,-5 4-8-15,-1 11-7 16,1 6-12-16,2-14-50 16,5 4-52-16,5-30-239 15,2-16-115-15,9-4 272 16</inkml:trace>
  <inkml:trace contextRef="#ctx0" brushRef="#br0" timeOffset="28035.74">17615 4473 676 0,'-3'-61'478'16,"-3"0"-37"-16,0 28-136 16,0 13-36-16,-7 25-115 15,-3 20-31-15,-9 20-39 16,-1 12-18-16,-1 12-32 15,2 5-9-15,6-12-14 0,6-9-6 16,13-16-7-16,3-13-4 16,10-18-3-16,5-5 1 15,7-15 3-15,4-5 4 16,6-15 1-16,-1-10 6 16,1-10 19-16,-2-4 7 15,-1-10 13-15,-3 2 1 16,-9-8-2-16,-3-2 2 0,-15 7 4 15,5 8-1-15,-4 31-2 16,-2 17-2-16,0 25-11 16,-8 23-2-16,-5 26-12 15,-5 8-6-15,-1 20-8 16,2-1-1-16,6 2-15 16,9 0-24-16,6-10-44 15,13-11-48-15,4-18 364 16,9-6-207-16</inkml:trace>
  <inkml:trace contextRef="#ctx0" brushRef="#br0" timeOffset="28894.77">18770 4293 1007 0,'-20'-3'458'0,"8"0"-211"15,-9 2-87-15,-6 8-11 16,-4 10-40-16,-12 0-33 16,-3 4-10-16,11 3-40 15,0-5-11-15,14-2 6 16,7 4 4-16,2-8 0 15,6 2-1-15,2 0-14 16,0-15-5-16,4 9-4 16,0-4-1-16,3 10-1 15,2 9 0-15,-5 2 1 16,1 5 2-16,-8 1 2 16,-3 3 1-16,-7-1 1 0,-5-3 0 15,0-3 0-15,-9-12-1 16,14-1-1-16,3-1-2 15,6-6-1-15,5 2-1 16,-4-11 2-16,4-5 1 16,2-6 0-16,7 9 0 15,1-2-3-15,2 4 0 16,-5-1 0-16,4-1 0 0,4 1 1 16,0-4-1-1,7 1 0-15,-5-7 1 0,-2 1 1 16,-6-1 1-16,-6 1 1 15,-2 5 2-15,-6 6-1 16,-2 7 1-16,-3 6-3 16,-3 3-2-16,-1 3 0 15,2-3-1-15,0 1 1 16,8-3-1-16,-3-3 0 16,1-1 0-16,4 2 0 15,1 1 0-15,4 2 0 16,-1-2-1-16,-1 2 0 15,-2 1 0-15,-2 3 1 16,5 2 0-16,-6-3 0 16,3-5-1-16,4-4-16 15,-6-1-5-15,-6-8-10 16,0 1-8-16,-11-9-21 16,-2-5-22-16,3 0-76 0,-5-7 27 15,3 2 74-15</inkml:trace>
  <inkml:trace contextRef="#ctx0" brushRef="#br0" timeOffset="29419.84">18849 4820 452 0,'13'19'279'0,"7"-19"2"16,5-7-36-16,5-3 59 16,0-8-41-16,0-8-37 15,0 1-35-15,-4-5-71 0,-6-2-26 16,-13 3-15-16,-7 1-1 16,-14 3-2-16,-4 6-6 15,-6 8-20-15,-2 9-6 16,-2 13-4-16,-1 9-2 15,3 15-1-15,3 5-3 16,6 4-10-16,2-5-6 16,12-4-13-16,0-6-3 15,6-8-2 1,5-2-1-16,-2-2 2 0,4-4-15 0,-2-3-32 16,0-4-23-16,-3-5-76 15,-1-4-58-15,3-9 14 16,4-1 93-16</inkml:trace>
  <inkml:trace contextRef="#ctx0" brushRef="#br0" timeOffset="29743.67">19134 4649 568 0,'29'-15'397'16,"-1"7"-39"-16,-15 15-70 16,-13-1-32-16,2 14-93 15,-8 3-24-15,-7 4-34 16,10 8-3-16,-2-5-3 15,2-3-7-15,16-4-32 16,-2-5-16-16,-6-10-20 0,7-4-3 16,-2-10 2-16,-5-8 3 15,11 3 4-15,-2-2 3 16,-5-2 2-16,5 3-4 16,-6-1-5-16,2-3 1 15,3 10 6 1,-2 1 1-16,-2 8 0 0,-2 7-3 15,-7 3-15-15,0 6-3 16,0-2-8-16,0-4 4 16,6 3-42-16,2-2-26 0,4-11-93 15,4-1-92-15,3-13-169 16,0-14 249-16</inkml:trace>
  <inkml:trace contextRef="#ctx0" brushRef="#br0" timeOffset="30139.84">19649 4566 721 0,'7'-27'474'16,"-15"-3"-82"-16,-13 5-105 16,-7 11-60-16,-9 15-99 15,0 13-13-15,-6 29-40 16,2 6-17-16,1 17-23 16,6 2-7-16,8-3-21 15,2-1-4-15,16-14-4 16,4-9-4-16,14-22-6 15,9-9 0-15,7-23 3 16,2-5 7-16,4-18 22 16,-5-13 16-16,4-8 40 0,-2-13 12 15,-6-19 6-15,1-5-5 16,-9-15-24-16,0-3-8 16,-1 21-14-16,3 16-3 15,1 35 0-15,-8 17 0 16,-1 28 9-16,-11 10-3 15,-13 18-4-15,5 14-7 0,-15 12-16 16,7 7-7-16,-2 8-8 16,3 10-2-16,9 3-24 15,2 1-27-15,15-13-51 16,4-17-37-16,7-15-37 16,1-11-65-16,0-6 159 15</inkml:trace>
  <inkml:trace contextRef="#ctx0" brushRef="#br0" timeOffset="30586.29">20302 4064 881 0,'-21'-14'395'0,"-1"26"-171"15,5 13-30-15,3 27-14 16,-3 14-27-16,7 22-33 16,1 10-10-16,2 5-36 15,10 1-17-15,4-13-30 16,-3-14-11-16,9-16-1 15,-4-13-7-15,4-19-46 16,6-5-58-16,-7-21-152 16,1-6-78-16,-6-16 192 15</inkml:trace>
  <inkml:trace contextRef="#ctx0" brushRef="#br0" timeOffset="30749.93">20090 4712 761 0,'-14'-23'405'16,"11"4"-92"-16,18 10-94 0,1 3-15 15,14 0-53-15,5-4-23 16,-3-5-85-16,10-4-22 16,-5-11-16-16,-5-2-22 15,0-7-68-15,-8 0-49 16,2 8-101-16,-2-2 139 16</inkml:trace>
  <inkml:trace contextRef="#ctx0" brushRef="#br0" timeOffset="31135.12">20558 4212 821 0,'15'-28'436'0,"-14"-3"-112"16,1 0-39-16,-8 9-96 16,0 7-23-16,9 23-28 15,-10 6-10-15,-6 24-14 16,-3 5-14-16,-6 11-31 16,9 7-9-16,7 1-23 15,4-1-10-15,6 1-15 16,3 0-3-16,-1-5-5 15,0-4-1-15,3-13 0 16,-2-9-1-16,8-14 0 16,3-10-1-16,-2-16 2 15,7-11 2-15,-4-21 3 16,2-7 1-16,0-5-3 16,-7-1 0-16,4 16 5 15,-8 6 3-15,0 18 13 0,-3 11 6 16,-5 14 1-16,2 12-2 15,-12 15-11-15,5 5-7 16,-7 2-7-16,2 2-2 16,10-11 4-16,-2-8-19 15,5-14-49-15,2-9-46 16,1-9-109-16,1-5-29 16,3-6 533-16,-1-4-269 0</inkml:trace>
  <inkml:trace contextRef="#ctx0" brushRef="#br0" timeOffset="32013.71">20814 4510 844 0,'5'12'483'0,"0"16"-160"0,-3 15-63 15,-3 4-47-15,-3 9-75 16,-3 1-14-16,-1-14-25 16,3-4-17-16,5-18-42 15,5-11-7-15,5-12-9 16,0-12-1-16,3-15 0 15,0-7-5-15,2-6-10 16,1 2-4-16,6 3-5 16,1 0-4-16,6 4-12 15,1-2-4-15,4-1 1 16,5 6 2-16,-4 4 12 0,-6 3 5 16,-10 7 0-16,-4 3 3 15,-5 13 14-15,-4 7 6 16,-5 17 25-1,-1 9 7-15,-8 8-1 0,1 2-5 16,5-6-21-16,-3-6-9 16,4-14-12-16,3-2-3 15,-2-11 0-15,2-1 2 16,2-3 4-16,-4-1-1 0,0 0 3 16,0 0-1-16,0 0 0 15,0 0-1-15,0 0-3 16,3-15-2-16,2-31-3 15,-4 26-1-15,-2 7-4 16,-3 1-7-16,-7 2-11 16,2 2-9-16,9 7-23 15,1 2-8-15,6 6-4 16,4-1 4-16,-3-1 15 16,4 1 11-16,4 3 14 15,-5 0 4-15,0 1 15 16,-4 1 2-16,6 3 0 15,2-1 13-15,1 1 31 16,3-3 20-16,-3-4 41 16,2-4 1-16,0-3-23 15,-2-4-15-15,-2-8-35 0,-2 0-5 16,-2-6-3-16,-1-4-2 16,-1 1-4-16,0 2-5 15,-2 2-6-15,-1 3-2 16,-2 7-1-16,3 6-1 15,-1 2 0-15,0 3-1 16,4 1 0-16,-2-1-1 16,7 6 0-16,2 5-1 15,3 4 0-15,0 1 0 0,-7 7 0 16,1 5 0-16,-5 17 1 16,-5 6 2-16,-1 8-1 15,-4 4 2-15,-12 1 1 16,-7 1 0-16,-18-12 1 15,0-2 1-15,-4-24-7 16,5-12-11-16,4-22-56 16,-1-18-41-16,7-27-79 15,-1-20-66-15,7-23-68 16,8-8-25-16,10-14-35 16,6-1 26-16,11-1 236 15</inkml:trace>
  <inkml:trace contextRef="#ctx0" brushRef="#br0" timeOffset="32332.37">21321 4151 402 0,'32'-38'322'0,"-1"14"73"16,-1 14-41-16,-3 22-74 16,-9 12-22-16,-7 36-46 15,-6 15-17-15,-7 23-56 0,-4 7-19 16,-7-3-25-16,2-9-10 16,4-25-22-16,7-11-14 15,16-32-29-15,7-12-7 16,5-22 2-16,3-15 5 15,-3-15 15-15,-3-11 4 16,6-8 13-16,-1 2 2 16,5 3 3-16,1 15-3 0,-5 17-10 15,-2 1-5-15,-8 26-10 16,-3 5-2-16,-9 21-6 16,-3 11-2-16,-6 6-7 15,-5-2-5-15,2-11-15 16,4-5-23-16,11-9-54 15,6-7-19-15,10 0 196 16,2-6-65-16,-3-9 30 16</inkml:trace>
  <inkml:trace contextRef="#ctx0" brushRef="#br0" timeOffset="33033.14">22635 4376 871 0,'-9'-27'440'16,"7"11"-160"-16,-1 7-1 15,13 6-73-15,-2-2-27 0,15 2-36 16,9-7-15-16,13-6-47 47,7-4-25-47,12-8-32 0,-1 0-10 0,-7 2-7 0,-4 0 2 0,-14 7-32 16,-4 4-32-16,-6 4-61 15,-6 3-58-15,-10 5 109 16</inkml:trace>
  <inkml:trace contextRef="#ctx0" brushRef="#br0" timeOffset="33224.21">23004 4119 1168 0,'-9'40'505'0,"-16"18"-287"15,-2 6-20-15,-1 9-99 16,-8-2-22-16,10-10-34 15,8-3-19-15,12-12-17 0,2-10-1 16,9-13-11-16,1-7-25 16,12-6-81-16,5-4 73 15</inkml:trace>
  <inkml:trace contextRef="#ctx0" brushRef="#br0" timeOffset="33466.01">23413 4327 971 0,'12'-36'561'16,"-11"4"-155"-16,-10 11-157 16,-11 9-66-16,-13 22-98 15,1 16 1-15,-8 19-11 16,1 10-10-16,8 12-18 16,4-7-15-16,18-3-23 15,7-6-6-15,15-14-4 16,6-1 4-16,7-14-28 15,3-12-27-15,3-15-56 16,4-3-33-16,-3-21-122 16,7 1-77-16,1-12 218 15</inkml:trace>
  <inkml:trace contextRef="#ctx0" brushRef="#br0" timeOffset="33860.11">23622 4150 439 0,'17'-16'364'16,"-3"12"34"-16,-4 21-124 0,-4 10-32 15,-6 15-66-15,-3 7-16 16,-1 16-24-16,-3 0-14 16,2 9-29-16,1-1-16 15,2-12-32-15,2-7-12 16,1-18-21-16,3-4-5 16,-1-16 1-16,0-3 6 15,-4-15 6-15,-4-13 2 0,-9-11 0 16,4-12-2-16,5-15 4 15,1-15-1-15,3-21-3 16,2-4-5-16,6 8-12 16,9 14-2-16,8 31 1 15,0 17 0-15,-3 20 2 16,-5 4 1-16,-2 10 0 16,-5 2 3-16,-2 7 6 15,-3 5 5-15,-8 3 6 16,-5 5-2-16,-11-1-3 15,-6-3-4-15,-6-4-18 16,0-8-15-16,5-8-45 16,6-5-36-16,10-10 9 15,-3-12-411-15,22-2 369 16</inkml:trace>
  <inkml:trace contextRef="#ctx0" brushRef="#br0" timeOffset="36215.78">24161 4605 1158 0,'-4'3'467'0,"-4"10"-335"15,-24 34-15-15,20-33-69 16,2-3-35-16,4-11-50 16,2-5-44-16,14-6 46 15</inkml:trace>
  <inkml:trace contextRef="#ctx0" brushRef="#br0" timeOffset="43832.24">17013 5244 988 0,'-3'0'392'0,"-9"-9"-230"0,-4 2-42 15,-16 4 17 1,-3 6-17-16,-14 8-23 0,-10 12-8 16,-10 24-26-16,-6 5 3 15,4 23 2-15,8 2-4 16,17-2-9-16,9 0-11 16,19-19-26-16,11-9-8 15,12-19-5-15,6-17 1 16,12-21 17-16,6-14 10 15,16-28 15-15,10-5 0 0,12-13-16 16,5 3-10-16,-3 9-10 16,-10 5 3-16,-15 19 7 15,-12 3 6-15,-13 19 9 16,0 11 2-16,-7 10 9 16,-2 12-1-16,-7 9-10 15,-2 7-8-15,1 17-15 16,-2 3-6-16,4 5 0 15,-2-4-9-15,3-8-52 16,3-7-17-16,0-15 326 16,4-2-218-16</inkml:trace>
  <inkml:trace contextRef="#ctx0" brushRef="#br0" timeOffset="44324.27">17219 5365 1168 0,'25'12'506'0,"-15"30"-279"0,-5 8-61 16,-10 18-28-16,0 9-35 15,-3 10-17-15,11 11-5 16,-3 1-24-16,0 0-11 16,6-2-11-16,-7-17-5 15,5-16-13-15,4-10-1 16,4-27-5-16,-2-7-3 0,-8-20 4 15,4-9 4 1,-4-21 0-16,1-14 1 0,-1-28-6 16,-7-24 5-16,-9-31 10 15,-4-13 2-15,18 5-3 16,8 14-7-16,16 39-10 16,3 24-2-16,-5 29 2 15,7 13 0-15,-4 11-1 16,0 5 0-16,-3 8 3 15,-7-1 2-15,-4 6 6 16,-5 5 2-16,-8 10 3 16,-3 9 0-16,-14 4-4 15,-5 1-1-15,-7-6-2 16,-1-5-1-16,-3-12-22 16,3-6-23-16,-5-22-60 15,-2-12-42-15,15-20-82 0,7-6-44 16,23-2-22-16,19 4 3 15,13 11-87-15,-8-1 242 16</inkml:trace>
  <inkml:trace contextRef="#ctx0" brushRef="#br0" timeOffset="45309.87">17505 5325 808 0,'31'32'403'16,"-4"24"-138"-16,-3 8-38 15,-6 19-51-15,-3 10-17 16,-12 0-12-16,-3 5-13 0,-1-10-23 15,-5-9-1-15,2-5-19 16,0-12-3-16,0-14-20 16,4-6-18-16,0-19-10 15,1-10-8-15,3-12-2 16,-3-11 0-16,-1-22-6 16,-2-11-2-16,-7-32-10 15,2-16-4-15,10 13-3 31,-1 39-3-31,0 1-3 0,15-116-2 0,18 20-3 16,5 14 2-16,-1 81 3 16,-7 7 1-1,-6 16 2-15,-3 2 0 0,-6 10 5 16,0 4 2-16,-4 16 8 0,0 13 3 16,-10 8 3-16,-2 10 1 15,-12 5-2-15,-10-1-3 16,-10 5-3-16,-5-4-2 15,-13-11-2-15,2-5-11 16,4-18-32-16,-1-12-22 16,16-11-48-16,4-4-2 15,13-5 17-15,5 2 15 16,7 2 34-16,8 0 5 16,9 10 10-16,6-1 4 0,16 1 6 15,12 0 3-15,8-9 2 16,2-4 4-16,3-10 30 15,-4-5 19-15,4-1 43 16,5 2 16-16,-15-1-2 16,2 3-6-16,-28 4-19 15,-10 2-6-15,-10 8 2 16,-16-1-1-16,-5 10-10 16,-14 2-11-16,-7 13-22 15,0 9-6-15,1 6-12 16,6 7-2-16,10 4-5 15,6 1-2-15,8-5-2 16,4-3-1-16,6-10-6 16,-2-11-17-16,4-6-45 15,-1-3-25-15,-1-8-80 16,3-3-34-16,1-7-40 0,-2-11-37 16,6-3-116-1,3-3-79-15,4-3-11 0,2 1 75 16,2 3 320-16,-4 0 200 15,-3 11 214-15,-5 13 40 16,-5 12-45-16,-5 11-40 16,-8 15-61-16,0 3-27 15,-9 8-32-15,-1 3-16 16,-2-4-34-16,0-3-16 0,15-13-31 16,-1-6-11-16,13-12-11 15,2-8 2-15,-2-14 2 16,4-2 0-16,-2-11-2 15,4 2-6-15,-2-1-8 16,6 0-5-16,2 5-8 16,-4 0-3-16,2 5-1 15,-7 0 0-15,-5 11 1 16,-3 6 1-16,-9 18 0 16,-3 8-1-16,-10 10-2 15,0 6-12-15,2-10-30 16,4-6-30-16,15-8-66 15,7-12 80-15,8-10 17 16</inkml:trace>
  <inkml:trace contextRef="#ctx0" brushRef="#br0" timeOffset="45666.24">18709 5401 998 0,'6'-46'541'15,"-2"29"-159"-15,-6 7-80 16,-16 33-138-16,-7 13-53 15,-14 23-44-15,-7 6 3 16,1 10-29-16,11 3-11 16,11-11-17-16,11-16-7 15,15-27-9-15,7-13-1 0,18-26 7 16,4-6 11 0,12-23 16-16,1-10 15 0,-3-13 20 15,-6-8 7-15,-14-6 15 16,-7-3-5-16,-11 6-16 15,-6 12-8-15,-1 28-10 16,1 24-5-16,-5 38-8 16,10 23-4-16,-6 20-13 15,-2 8-4-15,-2-3-4 16,1-5-2-16,1-4-19 16,6-3-19-16,-1-7-36 15,-8 2-45-15,-10-4-122 16,-15-5 6-16,-15 3 123 15</inkml:trace>
  <inkml:trace contextRef="#ctx0" brushRef="#br0" timeOffset="46776.68">16707 6124 926 0,'-49'7'535'0,"15"-2"-134"0,21-6-90 15,11-5-35-15,31 7-87 16,12 4-38-16,22 8-53 16,9 5-21-16,11 0-30 15,21-1-9-15,26-6-6 16,18-2-6-16,25-12-11 15,-1-6 4-15,-2-8 6 16,-5-5 5-16,-27 3 9 16,-5 2-4-16,-31 1-7 15,-18 3-5-15,-26 2-8 16,-21-1-1-16,-27-1 9 16,-13-2 0-16,-33-3-2 15,-21-4-3-15,-22-5-18 16,-24-4-8-16,-21 8-13 15,1 7-8-15,-19 11 1 16,10 13 5-16,6-3 4 0,7 3 0 16,28 9-4-1,1-6 1-15,20 8 5 0,5-1 6 16,11-5 7-16,16 2 4 16,23-4 4-16,11-2 2 15,23-1 4-15,17 2 0 16,29-3 2-16,12-1 0 15,18-5-3-15,20-5-1 16,21-3-1-16,9-4 3 16,15-3 2-16,-10 1 1 0,-28-1-2 15,-13 5-1-15,-31 0-1 16,-21 4-1-16,-20 2 1 16,-16 1 2-16,-24 5 4 15,-16-1 0-15,-23 5 0 16,-15-2-6-16,-28-5-13 15,-15-2-8-15,-26-5-7 16,-2-3-1-16,-14 3 2 16,-1 7 4-16,10 8 0 15,3 9 1-15,11 14 0 16,5 4 0-16,10 9 3 16,7-3 1-16,16-3 3 15,10-4 3-15,14-14 1 16,9-3 0-16,31-7-2 0,16-4 0 15,37-1 4 1,17-2 6-16,33-3 9 0,14-2 2 16,35-4-1-16,17-1-2 15,25-11-2-15,9-2 1 16,-9-6 0-16,-3-5 0 16,-26 4-1-16,-26-1-1 15,-36 6-1-15,-30 5 1 16,-51 4 7-16,-16 2 0 15,-47-2-4-15,-19-1-8 0,-35-6-21 16,-14 3-10-16,-22-4-5 16,2 7 2-16,26 14 5 15,9 7 4-15,46 19 5 16,18 3-1-16,19-2 2 16,13-4 1-16,13-3 3 15,11-2 6-15,19-4 16 16,15 1 8-16,29-3 13 15,16 1-2-15,22-2-9 16,6 0-5-16,0-4-10 16,-6-6-2-16,-1-1-1 15,-8-3 0-15,-11-5-10 16,-5 0-10-16,-18-3-38 16,-5-1 39-16,-9 0-721 15,-2 3 547-15</inkml:trace>
  <inkml:trace contextRef="#ctx0" brushRef="#br0" timeOffset="56453.52">19608 5259 531 0,'-5'-30'289'0,"6"5"-51"15,-7-1-31-15,5 16-54 16,-4 6-15-16,-8 16-23 15,-1 11-4-15,-11 11-5 16,1 16-6-16,-2 5-19 16,2 4-9-16,7 8-16 0,4-8-9 15,6 6-11-15,1-2-2 16,2-1-1-16,0-4-2 16,3-6 0-16,2-1-3 15,2-20-3-15,1-2-3 16,4-17-4-16,-1-8-3 0,10-1-2 15,5-3-1-15,12-4 1 16,6-6-1-16,10-8-3 16,7 7 0-16,2 6-4 15,4-3-1-15,8 10-1 16,2-2 0-16,18 1-2 16,1 6-1-16,7-8 1 15,-1 1-1-15,13-3 0 16,0 2 0-16,3-1 0 15,-1-1 0-15,0-3 0 16,2 0 0-16,5 3 0 16,2 2 0-16,-2 7 2 15,1 5 0-15,-13 0-1 16,1 5 1-16,-18-8-2 16,0 3 2-16,-4 1-2 15,-11-2 2-15,-1 2 0 16,-12-7 0-16,-8-2 1 15,-4-3 0-15,-6 2 0 16,-4 2 0-16,-3 2-1 0,-2 3 0 16,-7-5 1-16,-2 3-1 15,-8-5 2-15,0-1 0 16,-9-1 0-16,-4-2 0 16,2 1-1-16,-7-3 1 15,8-2-1-15,0 0 1 16,-1-4-1-16,1-2-1 15,0 7-2-15,5 3 0 0,-4 7-2 16,7 10-1-16,-1 1 2 16,-4 0 1-16,8 3 0 15,-4-5 1-15,4-2 0 16,4-1 0-16,0-5 0 16,2-3-1-16,2 0 0 15,-5-1 0-15,4-1 1 16,-4 2-1-16,-5-2 0 15,-1 2 1-15,-4 2-1 16,4 1 0-16,-2-1 0 16,-3 1 0-16,8-1 1 15,-4 2-1-15,-2-1 0 16,4 1 0-16,-9-4 0 16,3 0 0-16,6 2 0 15,7-2 1-15,4 2-1 0,4 0 0 16,4-4 0-1,-1 1 0-15,4-2 0 0,6-1 0 16,2-1 0-16,-3-2 0 16,4-1 0-16,1 1-1 15,4 3 0-15,7 1 1 16,1 3 0-16,-1-3 0 16,3 0 0-16,-2-4 0 15,-1 2 0-15,1-3 1 0,1 1-1 16,-3-1 1-16,6-2-1 15,-3-1 0-15,-4-1 0 16,8 3 0-16,-11 5 0 16,-6 1 0-16,-2 5 0 15,-7 1 0-15,-6-3 0 16,0 5 1-16,0 0-1 16,-2 1 1-16,7 2-1 15,0-3 0-15,1-2 0 16,-1 2 0-16,-2-1 0 15,-1-1 0-15,-4 0 0 16,4-1 0-16,-2 2 1 16,3-2 0-16,-5-2-1 15,0 6 0-15,2-1 1 16,-2-1-1-16,2 1 1 16,-4-8-1-16,-9 0 1 15,6 0 0-15,-4 1 0 16,-6 4 0-16,3-4 1 0,-8 1-1 15,-9-4 1-15,-3-5-1 16,7 5 0-16,-6 0 0 16,12 3 0-16,6 5 0 15,-17-7 2-15,3-2 1 16,-6 1 0 0,-1 1 1-16,0 0-2 0,0 0-1 15,0-1-1-15,-1 1 1 0,0-6-1 16,0-4 2-16,-1-8 0 15,-10-36 1-15,13 28 0 16,-4-10-1-16,1-8-1 16,2-4-1-16,-12-19-1 15,8-4 0-15,-2-14 0 16,2-8 0-16,7-7 1 16,-4 2 0-16,6 2 1 15,0 3-1-15,-3 12 0 16,6 1 0-16,-7 17-1 15,-5 4 0-15,5 18 0 16,-5 4-1-16,5 6-1 16,0 3 1-16,0 5 0 15,-2-2-1-15,0 11 1 16,-1 1-1-16,-7 3 0 16,0 5-2-16,0 5-2 0,-1 6 0 15,2 5 0-15,-4 2 1 16,-3 1 3-16,-5-5 1 15,-3 0 1-15,3-2 2 16,-4-6 0-16,-1 1 0 16,0-1 1-16,-5-2-1 15,-4-1 0-15,-4-1-2 16,-7 8 0-16,2 5-3 16,-17-1-1-16,-5 8 0 0,-11-1 0 15,-13 0 1-15,9 2 1 16,2-7 2-16,-6-4 1 15,-2 1 1-15,-10-2 0 16,-6-3 1-16,6-1-1 16,-10-2-1-16,-2-1 0 15,-5 1 0-15,-8-2-1 16,3-4 0-16,-6 4 0 16,-2-1-1-16,-5-4 1 15,1 6 1-15,2-2-1 16,3 2 0-16,-4 8-1 15,2 0-1-15,-1 4 1 16,6 7 1-16,-3-5 0 16,8 0 1-16,2-8 1 15,-6-8-1-15,10-3 1 16,-5 3-1-16,2 3-1 16,5 5 0-16,0 6 3 0,-2 2 0 15,3 5 1-15,-1 1 0 16,13 5-3-16,1-3-1 15,2-3 1-15,0 0 1 16,-1-9 0-16,7-1 1 16,14-5 0-16,-2-3 1 15,-1-3-1-15,-3-2 1 0,-3 4-2 16,2 2 0-16,13 4-2 16,1 4 0-16,3 4 0 15,4-3 1-15,8-2 0 16,7 1-1-16,17-5 1 15,12 1 0-15,8-2 0 16,4 0 0-16,4-2 0 16,0 0-1-16,0 0-2 15,0 0-2-15,0 0 1 16,3 7 1-16,4 8 2 16,17 30 2-16,-13-28 0 15,-1 2 0-15,0 2 0 16,-5-3 0-16,-1 5 12 15,-1-8-8-15,-2 2-22 16,-1-9-31-16,5-8-214 16,3 1 179-16</inkml:trace>
  <inkml:trace contextRef="#ctx0" brushRef="#br0" timeOffset="58255.43">19950 5290 381 0,'0'0'200'0,"0"1"-41"0,0-1-22 15,0 0-10-15,2 5-3 16,-1 0-7-16,1 7-9 16,2 5-28-16,2 28-11 15,-5-23-15-15,-1-2-10 16,0-2-12-16,-2 0-4 16,1 5-9-16,1 2-4 15,-1-2-4-15,3 3-3 0,-2-9-2 16,0-3-1-16,0-3 0 15,0-3-2-15,1 7 0 16,0-3-1-16,-3 2 0 16,-1 0 0-16,-3-5 1 15,2-6-23-15,4-5-70 16,0-3-49-16,0 4-281 16,0-1 276-16</inkml:trace>
  <inkml:trace contextRef="#ctx0" brushRef="#br0" timeOffset="59064.17">20263 5348 334 0,'0'-4'196'0,"0"3"-18"16,0-2-26-16,-1 0-36 15,0 2-15-15,-1-1-23 16,1 1-12-16,0 0-22 16,0 0-9-16,-5 1-14 15,-8 2-3-15,5 2 5 16,-25 23 6-16,28-17 11 0,0-2 7 16,-1 3 8-16,0-7 0 15,-3 0-5-15,-3 6-6 16,-3-2-14-16,2 8-7 15,1 0-8-15,5 1-5 16,3-4 3-16,-2-2 7 16,0-4 22-16,0-4 7 15,6-1 2-15,-2 0-7 0,12 3-16 16,-1 1 0-16,-3 0 6 16,3-1 3-16,-1 3 4 15,-3-2-4-15,-1 1-6 16,6 2-1-16,-6-6 0 15,8 1-2-15,2 3-5 16,-2-3-5-16,1 4-6 16,-3-4-3-16,8 3-3 15,-12-4-1-15,5 5 0 16,3 1-2-16,-12-3 1 16,8 3 0-16,-10-3-2 15,1-3 1-15,5 0-13 16,-1-3-20-16,-4 0-51 15,0 0-31-15,0 0-96 16,0-1 129-16</inkml:trace>
  <inkml:trace contextRef="#ctx0" brushRef="#br0" timeOffset="60148.05">20407 5560 292 0,'0'-1'235'15,"0"0"19"-15,0 0-58 16,0 0-27-16,0 0-18 16,0-1 2-16,0 1-13 15,0 0-15-15,0 1-39 16,0 0-22-16,2 8-37 15,3 14-9-15,1 30-8 16,-5-26-4-16,2-3-3 16,2-1 0-16,-2-5-3 15,3-4 0-15,-3-6-2 16,0-3-4-16,1 0-31 16,-4-3-22-16,-1-1-89 15,0-1-59-15,-1 0 130 16</inkml:trace>
  <inkml:trace contextRef="#ctx0" brushRef="#br0" timeOffset="60874.25">20418 5578 324 0,'0'-2'231'16,"0"1"16"-16,0 0-82 16,0 0-11-16,0 0-16 15,0 0-7-15,0 0-16 16,3-6-9-16,1 1-18 15,-4 4-15-15,3-4-31 16,-1 4-14-16,6-1-19 16,4-2-4-16,4 2-1 15,32-26-1-15,-29 27-1 16,-1-3 1-16,-9 0 0 16,-1 2 1-16,1 3-1 15,-4 0-1-15,1 0 16 0,-4 3 2 16,-3-3 6-16,0 0 2 15,0 0-15-15,0 4-3 16,-2 6-3-16,0-3-2 16,-2 2 0-16,-27 29-1 15,21-26-1-15,-4-2 0 16,4 0-1-16,6 1 1 16,5-3-1-16,1-3 0 15,9-2 1-15,-2-3-1 16,2 0 1-16,1-2-1 0,-4 1-1 15,2 2 0-15,5 1-1 16,-4 5 0-16,3 2 1 16,-3 2 0-16,-6-1 1 15,6-1 1-15,-10-2 3 16,2 0 4-16,-1-1 5 16,0 1 2-16,-1 0 3 15,1 1 0-15,-4 2 2 16,-2 0 2-16,0-2 0 15,-2 0-2-15,-3-1-4 16,-4-2-3-16,1-2-5 16,-5-3-3-16,3-4 10 15,0-1-24-15,3-5-63 16,3 1 522-16,1-5-369 16</inkml:trace>
  <inkml:trace contextRef="#ctx0" brushRef="#br0" timeOffset="62143.17">20502 5229 437 0,'32'60'257'0,"-24"-53"-27"0,5 1-1 15,-1-7-36-15,1 3-7 16,3-4-21-16,-7-1-27 16,2 2-46-16,5 7-17 15,-12-8-31-15,7 3-12 16,3 2-14-16,-4-8-6 15,10 10-7-15,-2-4 0 16,-6-5-1-16,2-1-1 0,-7-10 0 16,2 3-1-16,-2 4-7 15,0 2-13-15,2 5-41 16,-7-7-31-16,-3-8-78 16,1 8-49-16,-4-14 137 15</inkml:trace>
  <inkml:trace contextRef="#ctx0" brushRef="#br0" timeOffset="62381.35">20740 5122 424 0,'-9'7'326'16,"9"5"3"-16,-1 5-77 15,1 7-35-15,7 3-66 16,-4 4-19-16,-3-2-63 0,0-4-22 16,-1-5-31-16,-3-7-7 15,2 2-4-15,2 2-5 16,2-2-71-16,0 0-61 16,3-15 79-16</inkml:trace>
  <inkml:trace contextRef="#ctx0" brushRef="#br0" timeOffset="63040.2">21134 5244 318 0,'-3'-14'241'0,"4"6"5"0,3 2-37 16,-7 3-27-16,-2-3-30 16,-2 3-9-16,-7 0-29 15,3 3-9-15,-5 8-15 16,-12-1-9-16,13 13-11 16,-7 1-5-16,5 9-9 15,6 7-4-15,-6-2-10 16,4 6-5-16,2 1-13 15,3 2-6-15,6-4-10 16,3-2-2-16,3-8-4 16,2-4-1-16,3-5-1 15,2-1 0-15,5-5 0 16,2-3 0-16,-2-2 0 16,1 0-16-16,-8-6-39 15,-4-3-23-15,7-2-101 0,-8-8-7 16,4-5 113-16</inkml:trace>
  <inkml:trace contextRef="#ctx0" brushRef="#br0" timeOffset="63411.66">21293 5214 419 0,'3'7'264'0,"-2"-7"10"16,2 3-44-16,-3 6-17 15,0-1-23-15,0 13-37 16,0 10-23-16,-2 0-49 15,1 5-8-15,-2 0-17 16,1-1-10-16,1 6-16 16,1 2-10-16,0-3-10 15,-4-4-3-15,0-7-1 16,1-6-1-16,-4-2 0 16,2-3 0-16,4-10-28 15,-4-4-40-15,4-11-108 0,4-6-83 16,0-10 152-16</inkml:trace>
  <inkml:trace contextRef="#ctx0" brushRef="#br0" timeOffset="64024.98">21565 5345 213 0,'2'6'157'15,"2"6"6"-15,-5-8-4 16,1 3 2-16,-5-4-6 16,-9-5 1-16,8 3-20 15,-3 1-7-15,-4 3-15 16,7 6-18-16,-9-2-30 16,-6 0-15-16,4 4-16 0,-2-7 0 15,5 0 7-15,0-1 3 16,4-1 13-16,2 5 4 15,1 2 3-15,4 3 3 16,2-2-3-16,-3 0-7 16,3-4-10-16,0 1-6 15,1 2-6-15,0-5-2 16,1 4 1-16,2-1-2 16,0 1-7-16,0 1-4 0,2 3-10 15,-3-1-3-15,2-1-4 16,2 3-2-16,3-5 0 15,2-2 0-15,6 1-1 16,-2-6 1-16,0-2-1 16,0 1-1-16,1-2 0 15,2 0 2-15,-3-1-18 16,1-6-20-16,-11 0-41 16,4-1-29-16,3-1-73 15,-10-2 416-15,11 6-204 16</inkml:trace>
  <inkml:trace contextRef="#ctx0" brushRef="#br0" timeOffset="64473.66">21739 5555 546 0,'3'-3'286'0,"-3"2"-63"15,0 0-84-15,0 0-3 0,-1 0 16 16,-1 1 7-16,-18 5-9 16,-29 16-8-16,32-11-37 15,5 0-22-15,5-5-39 16,8-1-17-16,9 0-7 15,-5-2-1-15,6 4 8 16,-3 1 1-16,-2 0-6 16,9 3 0-16,-1 0 1 15,-2 0 4-15,2 6 12 16,-9-2 1-16,-1 5 2 16,0-1-4-16,-2 1-13 15,-2 0-5-15,-2-11-9 16,1-2-4-16,-3-9-1 15,4-6-6-15,-1 2-34 16,1-2-21-16,-3 0-65 16,3 0 496-16,3-11-302 15</inkml:trace>
  <inkml:trace contextRef="#ctx0" brushRef="#br0" timeOffset="64975.43">21824 5169 523 0,'2'5'280'0,"1"3"-61"16,1 9-16-16,1 2-57 15,2 2 4-15,1 0-14 16,1-3-6-16,2-1-17 16,2 4-21-16,0 4-34 15,3 4-13-15,-2-1-26 16,0-3-5-16,-3-1-3 15,-1-1 3-15,-8 5 10 16,2 1 11-16,-1 0 12 16,-3 2 4-16,-5-2-3 0,-6 0-4 15,1 2-7-15,-5-4-6 16,4-3-9-16,-3-8-5 16,-4-7-7-16,4-1-2 15,0-9-2-15,3 0-17 16,1-7-38-16,5-1-29 15,3-7 41-15</inkml:trace>
  <inkml:trace contextRef="#ctx0" brushRef="#br0" timeOffset="65723.28">22391 5001 708 0,'1'-18'346'0,"3"2"-115"16,-2-5-14-16,2 13-54 15,-3-1-8-15,-3 7-29 16,-2 9-18-16,-1 11-28 16,1 12-14-16,-3 7-21 15,1 2-9-15,1 2-11 16,2 5-2-16,1 1 1 15,2 7 1-15,2-2-2 16,0 4 0-16,1 9-1 0,-3-2-3 16,0 7-4-16,-3-4-4 15,2-1-6-15,1-5-1 16,2-8-1-16,1 2 0 16,-1-6 2-16,-2-3 0 15,-1-10 1-15,0-2-1 16,-1-18 1-16,1-3 2 15,-2-12-18-15,2-6-19 0,-6-16-43 16,2-7-31-16,0-6-52 16,1-7-26-16,4-3 116 15</inkml:trace>
  <inkml:trace contextRef="#ctx0" brushRef="#br0" timeOffset="66224.38">22580 5040 251 0,'0'-18'218'0,"2"4"63"16,5 2-11-16,-8 2-25 15,1-3-21-15,1 4-15 0,-1 4-27 16,2 2-42-16,-2 6-17 16,-1-3-37-16,0 0-15 15,-1 2-21-15,-7 22-1 16,-5 36-2-16,4-27 4 16,8 8-3-16,1-1-6 15,5 8-14-15,-1 4-6 0,-2-4-6 16,3 2-1-16,-11-1-4 15,8-1-1-15,-1 4-1 16,-6-2 4-16,1-2 8 16,0-2 5-16,-4-6 2 15,9 1-3-15,6-3-10 16,-6-3-3-16,5 9-4 16,-4-6-2-16,-2 2-1 15,6 2 0-15,-3-10 0 16,-1 1-1-16,3-11 2 15,-4-5 0-15,-5-11-19 16,5-5-25-16,-5-7-62 16,-5-8-28-16,15-4 447 15,-7-2-269-15</inkml:trace>
  <inkml:trace contextRef="#ctx0" brushRef="#br0" timeOffset="67750.07">23055 5257 361 0,'-2'-12'250'16,"2"-3"11"-16,-2 2-8 15,0 0-44-15,1 9-16 16,-3 4-25-16,0 0-8 15,4 0-22 1,0 0-16-16,0 0-24 0,-1 14-13 0,1 15-21 16,4 49-9-16,-4-27-13 15,10 15-7-15,-18-5-19 16,2-3-5-16,4 1-5 16,2-8-1-16,0-8 0 15,-7-5 0-15,5-11-1 16,2-1-4-16,-1-6-8 15,4-8-11-15,-2-3-29 32,-3-9-26-32,2-5-48 0,2-5-32 0,5-9-72 15,-5-5-24-15,1-5-226 16,-1-2 304-16</inkml:trace>
  <inkml:trace contextRef="#ctx0" brushRef="#br0" timeOffset="68273.11">23397 5401 322 0,'15'0'206'16,"-7"-2"6"-16,5 9-35 15,-4-8-26-15,-8-4 7 16,0-4 6-16,-2-3 5 0,1 5-10 15,1-3-18-15,-3 2-39 16,-3 4-22-16,-13 3-34 16,-3 0-8-16,-8 6 0 15,-1-5 2-15,-2 7 7 16,1 4 1-16,5-4-4 16,-1 2-2-16,5 2-8 15,-1 1-2-15,2-3 4 16,2 8 1-16,-2 0 8 15,-3-4 2-15,4 5-2 16,-2 2-4-16,11-2-6 16,4 0-1-16,3 1-2 15,2-2-1-15,7 1-1 16,0-3-1-16,-1 3-2 16,4-1-1-16,-5 2-5 15,2 1-3-15,12-3-6 16,-2-3-1-16,6-5-3 15,3-2 0-15,-2-5-1 0,2 0 0 16,-1-2-2-16,-3-2-1 16,-1-1-1-16,-1-3-2 15,0 3-17-15,1-2-13 16,1-4-52-16,1-2-29 16,9-5-56-16,-9-6-62 15,13 6 151-15</inkml:trace>
  <inkml:trace contextRef="#ctx0" brushRef="#br0" timeOffset="68650.25">23586 5576 508 0,'10'-8'338'0,"-9"-2"-49"16,7 3-40-16,-10-2-99 15,1 4-36-15,5 5 2 16,-4 0-12-16,-1 0-30 15,0 0-14-15,0 0-30 16,0 0-6-16,-4 3 14 16,2 13 9-16,-26 27 16 15,15-29 1-15,15 1-22 16,-2 2-9-16,-2-3-10 16,9 2 2-16,1 0 11 15,-6-4 7-15,4 5 3 16,2 0 1-16,-8 0-2 0,5 8-2 15,-4-2-4-15,-7-4-7 16,-1 0-10-16,-1-2-7 16,0-7-4-16,-1-3-2 15,3-8-29-15,-3-5-23 16,1-9-59-16,7 2-29 16,-4-10-70-16,-4-6-4 15,11-8 130-15</inkml:trace>
  <inkml:trace contextRef="#ctx0" brushRef="#br0" timeOffset="69017.87">23841 5320 377 0,'18'-9'236'0,"-8"3"-11"16,-6 0 4-16,-5 9-31 16,-7-1-3-16,-2 3 7 15,-2 3-15-15,-7-3-10 16,0 6-7-16,-3 5-34 16,2 0-8-16,6 15-38 15,0 4-14-15,5 5-15 16,0 4-13-16,6-3-15 0,2 1-6 15,3 4-13-15,2-2-5 16,3 2-5-16,4-7-1 16,6-10-3-16,5-4 1 15,5-16-11-15,2-4-17 16,3-10-37-16,-3-9-28 16,-5-7-68-16,1-3 405 0,1-8-209 15</inkml:trace>
  <inkml:trace contextRef="#ctx0" brushRef="#br0" timeOffset="69734.39">24164 5391 325 0,'-2'3'251'0,"-1"-1"43"15,1 8-19-15,2 7-54 16,-2 2-16-16,1 9-32 16,-2 3-12-16,-2 4-35 15,0 2-20-15,3 1-36 16,2 1-22-16,0-4-29 0,0-2-5 16,1-7-2-16,1-2 2 15,4-7 2-15,-3-8 0 16,0-4 1-16,0-6 1 15,0-10 0-15,3 5-1 16,1-9-4-16,2-6-3 16,3-6-4-16,-2-11-2 15,3 1 1-15,1-2 0 16,5-2 0-16,3 4 0 16,-1 4 0-16,2 7 4 0,-3 16 6 15,1 4 2-15,-11 7 5 16,-1 3-1-1,-5 5 0-15,-1 8 3 0,2 5 4 16,0 7 1-16,-5-1-3 16,0 2-4-16,-1-2-10 15,-3-3-3-15,1-3-2 16,2-6-1-16,2-8-2 16,2-8 0-16,5-4 2 15,5-4-1-15,-1-10 0 16,6-1 0-16,-5-7-1 15,-1-4-1-15,5 1 2 16,-5-1 3-16,0 6 8 16,1 8 6-16,-7 7 7 15,4 9 0-15,-6 0 3 0,0 7 1 16,-2 9 0-16,0 2-1 16,0 12-5-16,-3 1-6 15,1 5-6-15,-6-1-3 16,7 2-8-16,3 0 0 15,3-12-4-15,8 3 1 16,-9-18-20-16,-1-8-15 16,-3-4-41-16,-2-7-30 15,4-4 0-15,-1 0-177 16,9-14 203-16</inkml:trace>
  <inkml:trace contextRef="#ctx0" brushRef="#br0" timeOffset="70119.4">24697 5257 391 0,'-4'-6'324'0,"0"-9"81"15,2 0-83-15,-1-2-76 16,2 4-42-16,140 244 388 125,-139-107-296-125,0-29-148 15,65-33-74-15,12 62 1 0,-127-53-62 0,23-28 3 0,3-36 8 79,12-4-30-79,5-1-43 0,4-1-3 0,2-1 64 0,0 0-32 0</inkml:trace>
</inkml:ink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3"/>
            <a:ext cx="3068571" cy="442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090" tIns="44044" rIns="88090" bIns="44044" numCol="1" anchor="t" anchorCtr="0" compatLnSpc="1">
            <a:prstTxWarp prst="textNoShape">
              <a:avLst/>
            </a:prstTxWarp>
          </a:bodyPr>
          <a:lstStyle>
            <a:lvl1pPr>
              <a:defRPr sz="1200" b="1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CS2911</a:t>
            </a:r>
          </a:p>
        </p:txBody>
      </p:sp>
      <p:sp>
        <p:nvSpPr>
          <p:cNvPr id="770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44872" y="3"/>
            <a:ext cx="3065528" cy="442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090" tIns="44044" rIns="88090" bIns="44044" numCol="1" anchor="t" anchorCtr="0" compatLnSpc="1">
            <a:prstTxWarp prst="textNoShape">
              <a:avLst/>
            </a:prstTxWarp>
          </a:bodyPr>
          <a:lstStyle>
            <a:lvl1pPr algn="r">
              <a:defRPr sz="1200" b="1">
                <a:latin typeface="Times New Roman" pitchFamily="18" charset="0"/>
              </a:defRPr>
            </a:lvl1pPr>
          </a:lstStyle>
          <a:p>
            <a:pPr>
              <a:defRPr/>
            </a:pPr>
            <a:fld id="{D190EF7B-1EC8-4955-8E30-7A4364FC460B}" type="datetime3">
              <a:rPr lang="en-US" smtClean="0"/>
              <a:t>9 November 2020</a:t>
            </a:fld>
            <a:endParaRPr lang="en-US"/>
          </a:p>
        </p:txBody>
      </p:sp>
      <p:sp>
        <p:nvSpPr>
          <p:cNvPr id="770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9325" y="4426857"/>
            <a:ext cx="5111750" cy="4205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090" tIns="44044" rIns="88090" bIns="440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70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" y="8853714"/>
            <a:ext cx="3068571" cy="442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090" tIns="44044" rIns="88090" bIns="44044" numCol="1" anchor="b" anchorCtr="0" compatLnSpc="1">
            <a:prstTxWarp prst="textNoShape">
              <a:avLst/>
            </a:prstTxWarp>
          </a:bodyPr>
          <a:lstStyle>
            <a:lvl1pPr>
              <a:defRPr sz="1200" b="1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Dr. Josiah Yoder</a:t>
            </a:r>
          </a:p>
        </p:txBody>
      </p:sp>
      <p:sp>
        <p:nvSpPr>
          <p:cNvPr id="770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44872" y="8853714"/>
            <a:ext cx="3065528" cy="442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090" tIns="44044" rIns="88090" bIns="44044" numCol="1" anchor="b" anchorCtr="0" compatLnSpc="1">
            <a:prstTxWarp prst="textNoShape">
              <a:avLst/>
            </a:prstTxWarp>
          </a:bodyPr>
          <a:lstStyle>
            <a:lvl1pPr algn="r">
              <a:defRPr sz="1200" b="1">
                <a:latin typeface="Times New Roman" pitchFamily="18" charset="0"/>
              </a:defRPr>
            </a:lvl1pPr>
          </a:lstStyle>
          <a:p>
            <a:pPr>
              <a:defRPr/>
            </a:pPr>
            <a:fld id="{37170AD8-106F-4ED5-A489-4A01038054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21511" name="Picture 8"/>
          <p:cNvPicPr>
            <a:picLocks noRot="1"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95378" y="664032"/>
            <a:ext cx="4819650" cy="365215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43728355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8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8500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r>
              <a:rPr lang="en-US" b="1" dirty="0"/>
              <a:t>17q1 7-1 1-7,9-24</a:t>
            </a:r>
          </a:p>
          <a:p>
            <a:pPr fontAlgn="base"/>
            <a:r>
              <a:rPr lang="en-US" b="1" dirty="0"/>
              <a:t>19q1, 20q1: </a:t>
            </a:r>
            <a:r>
              <a:rPr lang="en-US" b="1" dirty="0" err="1"/>
              <a:t>AZAzazzz</a:t>
            </a:r>
            <a:endParaRPr lang="en-US" b="1" dirty="0"/>
          </a:p>
          <a:p>
            <a:pPr fontAlgn="base"/>
            <a:endParaRPr lang="en-US" b="1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CS2911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CF96CB7F-5ABD-4C30-9F6C-4AEDAA9135B2}" type="datetime3">
              <a:rPr lang="en-US" smtClean="0"/>
              <a:t>9 November 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Dr. Josiah Yoder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7170AD8-106F-4ED5-A489-4A01038054DA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sp>
        <p:nvSpPr>
          <p:cNvPr id="8" name="TextBox 7"/>
          <p:cNvSpPr txBox="1"/>
          <p:nvPr>
            <p:custDataLst>
              <p:tags r:id="rId1"/>
            </p:custDataLst>
          </p:nvPr>
        </p:nvSpPr>
        <p:spPr>
          <a:xfrm>
            <a:off x="2" y="3"/>
            <a:ext cx="3744705" cy="367965"/>
          </a:xfrm>
          <a:prstGeom prst="rect">
            <a:avLst/>
          </a:prstGeom>
          <a:noFill/>
        </p:spPr>
        <p:txBody>
          <a:bodyPr vert="horz" lIns="90056" tIns="45028" rIns="90056" bIns="45028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94418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248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31954" indent="-281521" defTabSz="95248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26084" indent="-225217" defTabSz="95248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576517" indent="-225217" defTabSz="95248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26950" indent="-225217" defTabSz="95248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477384" indent="-225217" defTabSz="95248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27817" indent="-225217" defTabSz="95248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378251" indent="-225217" defTabSz="95248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28684" indent="-225217" defTabSz="95248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65FD35AE-BF39-F04F-9308-E94DDA73EA3F}" type="slidenum">
              <a:rPr lang="en-US" sz="1300">
                <a:latin typeface="Times New Roman" charset="0"/>
              </a:rPr>
              <a:pPr/>
              <a:t>19</a:t>
            </a:fld>
            <a:endParaRPr lang="en-US" sz="1300" dirty="0">
              <a:latin typeface="Times New Roman" charset="0"/>
            </a:endParaRPr>
          </a:p>
        </p:txBody>
      </p:sp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25550" y="711200"/>
            <a:ext cx="4738688" cy="3554413"/>
          </a:xfrm>
          <a:prstGeom prst="rect">
            <a:avLst/>
          </a:prstGeom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15581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248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31954" indent="-281521" defTabSz="95248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26084" indent="-225217" defTabSz="95248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576517" indent="-225217" defTabSz="95248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26950" indent="-225217" defTabSz="95248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477384" indent="-225217" defTabSz="95248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27817" indent="-225217" defTabSz="95248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378251" indent="-225217" defTabSz="95248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28684" indent="-225217" defTabSz="95248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65FD35AE-BF39-F04F-9308-E94DDA73EA3F}" type="slidenum">
              <a:rPr lang="en-US" sz="1300">
                <a:latin typeface="Times New Roman" charset="0"/>
              </a:rPr>
              <a:pPr/>
              <a:t>22</a:t>
            </a:fld>
            <a:endParaRPr lang="en-US" sz="1300" dirty="0">
              <a:latin typeface="Times New Roman" charset="0"/>
            </a:endParaRPr>
          </a:p>
        </p:txBody>
      </p:sp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25550" y="711200"/>
            <a:ext cx="4738688" cy="3554413"/>
          </a:xfrm>
          <a:prstGeom prst="rect">
            <a:avLst/>
          </a:prstGeom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84738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248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31954" indent="-281521" defTabSz="95248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26084" indent="-225217" defTabSz="95248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576517" indent="-225217" defTabSz="95248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26950" indent="-225217" defTabSz="95248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477384" indent="-225217" defTabSz="95248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27817" indent="-225217" defTabSz="95248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378251" indent="-225217" defTabSz="95248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28684" indent="-225217" defTabSz="95248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65FD35AE-BF39-F04F-9308-E94DDA73EA3F}" type="slidenum">
              <a:rPr lang="en-US" sz="1300">
                <a:latin typeface="Times New Roman" charset="0"/>
              </a:rPr>
              <a:pPr/>
              <a:t>25</a:t>
            </a:fld>
            <a:endParaRPr lang="en-US" sz="1300" dirty="0">
              <a:latin typeface="Times New Roman" charset="0"/>
            </a:endParaRPr>
          </a:p>
        </p:txBody>
      </p:sp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25550" y="711200"/>
            <a:ext cx="4738688" cy="3554413"/>
          </a:xfrm>
          <a:prstGeom prst="rect">
            <a:avLst/>
          </a:prstGeom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2530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248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31954" indent="-281521" defTabSz="95248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26084" indent="-225217" defTabSz="95248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576517" indent="-225217" defTabSz="95248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26950" indent="-225217" defTabSz="95248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477384" indent="-225217" defTabSz="95248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27817" indent="-225217" defTabSz="95248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378251" indent="-225217" defTabSz="95248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28684" indent="-225217" defTabSz="95248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65FD35AE-BF39-F04F-9308-E94DDA73EA3F}" type="slidenum">
              <a:rPr lang="en-US" sz="1300">
                <a:latin typeface="Times New Roman" charset="0"/>
              </a:rPr>
              <a:pPr/>
              <a:t>27</a:t>
            </a:fld>
            <a:endParaRPr lang="en-US" sz="1300" dirty="0">
              <a:latin typeface="Times New Roman" charset="0"/>
            </a:endParaRPr>
          </a:p>
        </p:txBody>
      </p:sp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25550" y="711200"/>
            <a:ext cx="4738688" cy="3554413"/>
          </a:xfrm>
          <a:prstGeom prst="rect">
            <a:avLst/>
          </a:prstGeom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06473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8500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r>
              <a:rPr lang="en-US" b="1" dirty="0"/>
              <a:t>17q1 7-1 1-7,9-24</a:t>
            </a:r>
          </a:p>
          <a:p>
            <a:pPr fontAlgn="base"/>
            <a:endParaRPr lang="en-US" b="1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CS2911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CF96CB7F-5ABD-4C30-9F6C-4AEDAA9135B2}" type="datetime3">
              <a:rPr lang="en-US" smtClean="0"/>
              <a:t>9 November 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Dr. Josiah Yoder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7170AD8-106F-4ED5-A489-4A01038054DA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  <p:sp>
        <p:nvSpPr>
          <p:cNvPr id="8" name="TextBox 7"/>
          <p:cNvSpPr txBox="1"/>
          <p:nvPr>
            <p:custDataLst>
              <p:tags r:id="rId1"/>
            </p:custDataLst>
          </p:nvPr>
        </p:nvSpPr>
        <p:spPr>
          <a:xfrm>
            <a:off x="2" y="3"/>
            <a:ext cx="3744705" cy="367965"/>
          </a:xfrm>
          <a:prstGeom prst="rect">
            <a:avLst/>
          </a:prstGeom>
          <a:noFill/>
        </p:spPr>
        <p:txBody>
          <a:bodyPr vert="horz" lIns="90056" tIns="45028" rIns="90056" bIns="45028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91516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Here</a:t>
            </a:r>
            <a:r>
              <a:rPr lang="en-US" baseline="0" dirty="0"/>
              <a:t> comes Trudy again!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CS2911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D190EF7B-1EC8-4955-8E30-7A4364FC460B}" type="datetime3">
              <a:rPr lang="en-US" smtClean="0"/>
              <a:t>9 November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Dr. Josiah Yoder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7170AD8-106F-4ED5-A489-4A01038054DA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1299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Types</a:t>
            </a:r>
            <a:r>
              <a:rPr lang="en-US" baseline="0" dirty="0"/>
              <a:t> of attacks / types of security</a:t>
            </a:r>
          </a:p>
          <a:p>
            <a:pPr defTabSz="900867">
              <a:defRPr/>
            </a:pPr>
            <a:r>
              <a:rPr lang="en-US" dirty="0"/>
              <a:t>Try to get Bob's keys - Avoid chosen-plaintext attack</a:t>
            </a:r>
          </a:p>
          <a:p>
            <a:pPr defTabSz="900867">
              <a:defRPr/>
            </a:pPr>
            <a:r>
              <a:rPr lang="en-US" dirty="0"/>
              <a:t>Take down Alice's server - Avoid denial of service attacks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CS2911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D190EF7B-1EC8-4955-8E30-7A4364FC460B}" type="datetime3">
              <a:rPr lang="en-US" smtClean="0"/>
              <a:t>9 November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Dr. Josiah Yoder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7170AD8-106F-4ED5-A489-4A01038054DA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70544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CS2911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D190EF7B-1EC8-4955-8E30-7A4364FC460B}" type="datetime3">
              <a:rPr lang="en-US" smtClean="0"/>
              <a:t>9 November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Dr. Josiah Yoder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7170AD8-106F-4ED5-A489-4A01038054DA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96755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0867"/>
            <a:r>
              <a:rPr lang="en-US" dirty="0"/>
              <a:t>This time Trudy really does give Bob Alice’s IP address.</a:t>
            </a:r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CS2911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D190EF7B-1EC8-4955-8E30-7A4364FC460B}" type="datetime3">
              <a:rPr lang="en-US" smtClean="0"/>
              <a:t>9 November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Dr. Josiah Yoder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7170AD8-106F-4ED5-A489-4A01038054DA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1959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0867">
              <a:defRPr/>
            </a:pPr>
            <a:r>
              <a:rPr lang="en-US" dirty="0"/>
              <a:t>This time Trudy really does give Bob Alice’s IP address.</a:t>
            </a:r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CS2911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D190EF7B-1EC8-4955-8E30-7A4364FC460B}" type="datetime3">
              <a:rPr lang="en-US" smtClean="0"/>
              <a:t>9 November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Dr. Josiah Yoder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7170AD8-106F-4ED5-A489-4A01038054DA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2995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</a:t>
            </a:r>
            <a:r>
              <a:rPr lang="en-US" baseline="0" dirty="0"/>
              <a:t> is the problem we've been considering so far.</a:t>
            </a:r>
          </a:p>
          <a:p>
            <a:r>
              <a:rPr lang="en-US" baseline="0" dirty="0"/>
              <a:t>This is a review of how we've solved it.</a:t>
            </a:r>
          </a:p>
          <a:p>
            <a:endParaRPr lang="en-US" baseline="0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CS2911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D190EF7B-1EC8-4955-8E30-7A4364FC460B}" type="datetime3">
              <a:rPr lang="en-US" smtClean="0"/>
              <a:t>9 November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Dr. Josiah Yoder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7170AD8-106F-4ED5-A489-4A01038054DA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70211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https://openclipart.org/detail/234632/scent-bottle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CS2911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D190EF7B-1EC8-4955-8E30-7A4364FC460B}" type="datetime3">
              <a:rPr lang="en-US" smtClean="0"/>
              <a:t>9 November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Dr. Josiah Yoder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7170AD8-106F-4ED5-A489-4A01038054DA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15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CS2911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D190EF7B-1EC8-4955-8E30-7A4364FC460B}" type="datetime3">
              <a:rPr lang="en-US" smtClean="0"/>
              <a:t>9 November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Dr. Josiah Yoder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7170AD8-106F-4ED5-A489-4A01038054DA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55197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(even though he was using encryption!)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CS2911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D190EF7B-1EC8-4955-8E30-7A4364FC460B}" type="datetime3">
              <a:rPr lang="en-US" smtClean="0"/>
              <a:t>9 November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Dr. Josiah Yoder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7170AD8-106F-4ED5-A489-4A01038054DA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22941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CS2911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D190EF7B-1EC8-4955-8E30-7A4364FC460B}" type="datetime3">
              <a:rPr lang="en-US" smtClean="0"/>
              <a:t>9 November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Dr. Josiah Yoder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7170AD8-106F-4ED5-A489-4A01038054DA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22189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CS2911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D190EF7B-1EC8-4955-8E30-7A4364FC460B}" type="datetime3">
              <a:rPr lang="en-US" smtClean="0"/>
              <a:t>9 November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Dr. Josiah Yoder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7170AD8-106F-4ED5-A489-4A01038054DA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82784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CS2911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D190EF7B-1EC8-4955-8E30-7A4364FC460B}" type="datetime3">
              <a:rPr lang="en-US" smtClean="0"/>
              <a:t>9 November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Dr. Josiah Yoder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7170AD8-106F-4ED5-A489-4A01038054DA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40007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CS2911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D190EF7B-1EC8-4955-8E30-7A4364FC460B}" type="datetime3">
              <a:rPr lang="en-US" smtClean="0"/>
              <a:t>9 November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Dr. Josiah Yoder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7170AD8-106F-4ED5-A489-4A01038054DA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99157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Another way to think about it: Going from m -&gt; cert is like going from ciphertext -&gt; m. You have to apply the inverse of the public key to do it.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CS2911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D190EF7B-1EC8-4955-8E30-7A4364FC460B}" type="datetime3">
              <a:rPr lang="en-US" smtClean="0"/>
              <a:t>9 November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Dr. Josiah Yoder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7170AD8-106F-4ED5-A489-4A01038054DA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03257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Now we have a technique for signing messages. How can this be used to protect communications?</a:t>
            </a:r>
          </a:p>
          <a:p>
            <a:endParaRPr lang="en-US" dirty="0"/>
          </a:p>
          <a:p>
            <a:r>
              <a:rPr lang="en-US" dirty="0"/>
              <a:t>We will again start with a weak assumption: That both parties already have each other’s public keys.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CS2911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D190EF7B-1EC8-4955-8E30-7A4364FC460B}" type="datetime3">
              <a:rPr lang="en-US" smtClean="0"/>
              <a:t>9 November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Dr. Josiah Yoder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7170AD8-106F-4ED5-A489-4A01038054DA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35838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Can Trudy create the message K</a:t>
            </a:r>
            <a:r>
              <a:rPr lang="en-US" baseline="-25000" dirty="0"/>
              <a:t>B</a:t>
            </a:r>
            <a:r>
              <a:rPr lang="en-US" baseline="30000" dirty="0"/>
              <a:t>-</a:t>
            </a:r>
            <a:r>
              <a:rPr lang="en-US" baseline="0" dirty="0"/>
              <a:t>(K</a:t>
            </a:r>
            <a:r>
              <a:rPr lang="en-US" baseline="-25000" dirty="0"/>
              <a:t>S</a:t>
            </a:r>
            <a:r>
              <a:rPr lang="en-US" baseline="0" dirty="0"/>
              <a:t>)?</a:t>
            </a:r>
          </a:p>
          <a:p>
            <a:endParaRPr lang="en-US" baseline="0" dirty="0"/>
          </a:p>
          <a:p>
            <a:r>
              <a:rPr lang="en-US" baseline="0" dirty="0"/>
              <a:t>However, Trudy can do something! What?</a:t>
            </a:r>
            <a:endParaRPr lang="en-US" baseline="30000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CS2911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D190EF7B-1EC8-4955-8E30-7A4364FC460B}" type="datetime3">
              <a:rPr lang="en-US" smtClean="0"/>
              <a:t>9 November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Dr. Josiah Yoder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7170AD8-106F-4ED5-A489-4A01038054DA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0448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248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31954" indent="-281521" defTabSz="95248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26084" indent="-225217" defTabSz="95248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576517" indent="-225217" defTabSz="95248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26950" indent="-225217" defTabSz="95248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477384" indent="-225217" defTabSz="95248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27817" indent="-225217" defTabSz="95248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378251" indent="-225217" defTabSz="95248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28684" indent="-225217" defTabSz="95248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65FD35AE-BF39-F04F-9308-E94DDA73EA3F}" type="slidenum">
              <a:rPr lang="en-US" sz="1300">
                <a:latin typeface="Times New Roman" charset="0"/>
              </a:rPr>
              <a:pPr/>
              <a:t>3</a:t>
            </a:fld>
            <a:endParaRPr lang="en-US" sz="1300" dirty="0">
              <a:latin typeface="Times New Roman" charset="0"/>
            </a:endParaRPr>
          </a:p>
        </p:txBody>
      </p:sp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25550" y="711200"/>
            <a:ext cx="4738688" cy="3554413"/>
          </a:xfrm>
          <a:prstGeom prst="rect">
            <a:avLst/>
          </a:prstGeom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832027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Can Trudy create the message K</a:t>
            </a:r>
            <a:r>
              <a:rPr lang="en-US" baseline="-25000" dirty="0"/>
              <a:t>A</a:t>
            </a:r>
            <a:r>
              <a:rPr lang="en-US" baseline="30000" dirty="0"/>
              <a:t>+</a:t>
            </a:r>
            <a:r>
              <a:rPr lang="en-US" baseline="0" dirty="0"/>
              <a:t>(</a:t>
            </a:r>
            <a:r>
              <a:rPr lang="en-US" dirty="0"/>
              <a:t>K</a:t>
            </a:r>
            <a:r>
              <a:rPr lang="en-US" baseline="-25000" dirty="0"/>
              <a:t>B</a:t>
            </a:r>
            <a:r>
              <a:rPr lang="en-US" baseline="30000" dirty="0"/>
              <a:t>-</a:t>
            </a:r>
            <a:r>
              <a:rPr lang="en-US" baseline="0" dirty="0"/>
              <a:t>(K</a:t>
            </a:r>
            <a:r>
              <a:rPr lang="en-US" baseline="-25000" dirty="0"/>
              <a:t>S</a:t>
            </a:r>
            <a:r>
              <a:rPr lang="en-US" baseline="0" dirty="0"/>
              <a:t>))?</a:t>
            </a:r>
          </a:p>
          <a:p>
            <a:endParaRPr lang="en-US" baseline="0" dirty="0"/>
          </a:p>
          <a:p>
            <a:r>
              <a:rPr lang="en-US" baseline="0" dirty="0"/>
              <a:t>Can Trudy recover the primary key?</a:t>
            </a:r>
          </a:p>
          <a:p>
            <a:endParaRPr lang="en-US" baseline="0" dirty="0"/>
          </a:p>
          <a:p>
            <a:r>
              <a:rPr lang="en-US" baseline="0" dirty="0"/>
              <a:t>Have we achieved authentication? Have we achieved data integrity? Have we achieved confidentiality?</a:t>
            </a:r>
            <a:endParaRPr lang="en-US" baseline="30000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CS2911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D190EF7B-1EC8-4955-8E30-7A4364FC460B}" type="datetime3">
              <a:rPr lang="en-US" smtClean="0"/>
              <a:t>9 November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Dr. Josiah Yoder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7170AD8-106F-4ED5-A489-4A01038054DA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56796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Suppose Alice sends Bob a message signed by Carol with Alice's public key saying it really is hers.</a:t>
            </a:r>
          </a:p>
          <a:p>
            <a:r>
              <a:rPr lang="en-US" dirty="0"/>
              <a:t>Suppose Bob trusts Carol</a:t>
            </a:r>
          </a:p>
          <a:p>
            <a:r>
              <a:rPr lang="en-US" dirty="0"/>
              <a:t>Suppose Bob already has Carol's public key</a:t>
            </a:r>
          </a:p>
          <a:p>
            <a:endParaRPr lang="en-US" dirty="0"/>
          </a:p>
          <a:p>
            <a:r>
              <a:rPr lang="en-US" dirty="0"/>
              <a:t>Then Bob can trust that Alice's public key is real!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CS2911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D190EF7B-1EC8-4955-8E30-7A4364FC460B}" type="datetime3">
              <a:rPr lang="en-US" smtClean="0"/>
              <a:t>9 November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Dr. Josiah Yoder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7170AD8-106F-4ED5-A489-4A01038054DA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95682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Reminder: In practice, a cryptographic hash of the entire certificate is signed rather than the certificate data itself.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CS2911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D190EF7B-1EC8-4955-8E30-7A4364FC460B}" type="datetime3">
              <a:rPr lang="en-US" smtClean="0"/>
              <a:t>9 November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Dr. Josiah Yoder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7170AD8-106F-4ED5-A489-4A01038054DA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22941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Can look at certificates with MMC (search “mmc” from start menu), then File-&gt;Add/Remove Snap-in. Add “Certificates” for computer account, then browse to certificates-&gt;trusted root certificate authorities-&gt;certificates. Can see all </a:t>
            </a:r>
            <a:r>
              <a:rPr lang="en-US"/>
              <a:t>root CAs trusted by OS here.</a:t>
            </a:r>
            <a:endParaRPr lang="en-US" dirty="0"/>
          </a:p>
          <a:p>
            <a:endParaRPr lang="en-US" dirty="0"/>
          </a:p>
          <a:p>
            <a:r>
              <a:rPr lang="en-US" dirty="0"/>
              <a:t>Suppose Alice sends Bob a message signed by Carol with Alice's public key saying it really is hers.</a:t>
            </a:r>
          </a:p>
          <a:p>
            <a:r>
              <a:rPr lang="en-US" dirty="0"/>
              <a:t>Suppose Bob trusts Carol</a:t>
            </a:r>
          </a:p>
          <a:p>
            <a:r>
              <a:rPr lang="en-US" dirty="0"/>
              <a:t>Suppose Bob already has Carol's public key</a:t>
            </a:r>
          </a:p>
          <a:p>
            <a:endParaRPr lang="en-US" dirty="0"/>
          </a:p>
          <a:p>
            <a:r>
              <a:rPr lang="en-US" dirty="0"/>
              <a:t>Then Bob can trust that Alice's public key is real!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CS2911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D190EF7B-1EC8-4955-8E30-7A4364FC460B}" type="datetime3">
              <a:rPr lang="en-US" smtClean="0"/>
              <a:t>9 November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Dr. Josiah Yoder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7170AD8-106F-4ED5-A489-4A01038054DA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14383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How can Bob tell that this key is fake?</a:t>
            </a:r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CS2911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D190EF7B-1EC8-4955-8E30-7A4364FC460B}" type="datetime3">
              <a:rPr lang="en-US" smtClean="0"/>
              <a:t>9 November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Dr. Josiah Yoder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7170AD8-106F-4ED5-A489-4A01038054DA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05967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How can Bob tell that this key is fake?</a:t>
            </a:r>
          </a:p>
          <a:p>
            <a:endParaRPr lang="en-US" dirty="0"/>
          </a:p>
          <a:p>
            <a:r>
              <a:rPr lang="en-US" dirty="0"/>
              <a:t>(This is called a self-signed key.)</a:t>
            </a:r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CS2911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D190EF7B-1EC8-4955-8E30-7A4364FC460B}" type="datetime3">
              <a:rPr lang="en-US" smtClean="0"/>
              <a:t>9 November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Dr. Josiah Yoder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7170AD8-106F-4ED5-A489-4A01038054DA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8962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How can Bob tell that this key is fake?</a:t>
            </a:r>
          </a:p>
          <a:p>
            <a:endParaRPr lang="en-US" dirty="0"/>
          </a:p>
          <a:p>
            <a:r>
              <a:rPr lang="en-US" dirty="0"/>
              <a:t>(This is called a self-signed key.)</a:t>
            </a:r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CS2911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D190EF7B-1EC8-4955-8E30-7A4364FC460B}" type="datetime3">
              <a:rPr lang="en-US" smtClean="0"/>
              <a:t>9 November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Dr. Josiah Yoder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7170AD8-106F-4ED5-A489-4A01038054DA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08504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0867"/>
            <a:r>
              <a:rPr lang="en-US" dirty="0"/>
              <a:t>Suppose Alice sends Bob a message signed by Carol with Dan' public key saying it really is his </a:t>
            </a:r>
          </a:p>
          <a:p>
            <a:r>
              <a:rPr lang="en-US" dirty="0"/>
              <a:t>Suppose Bob trusts Carol</a:t>
            </a:r>
          </a:p>
          <a:p>
            <a:pPr defTabSz="900867"/>
            <a:r>
              <a:rPr lang="en-US" dirty="0"/>
              <a:t>Suppose Alice sends Bob a message signed by Dan with Alice's public key saying it really is hers.</a:t>
            </a:r>
          </a:p>
          <a:p>
            <a:r>
              <a:rPr lang="en-US" dirty="0"/>
              <a:t>Suppose Bob trusts Dan</a:t>
            </a:r>
          </a:p>
          <a:p>
            <a:r>
              <a:rPr lang="en-US" dirty="0"/>
              <a:t>Suppose Bob has Carol’s public key already</a:t>
            </a:r>
            <a:br>
              <a:rPr lang="en-US" dirty="0"/>
            </a:br>
            <a:endParaRPr lang="en-US" dirty="0"/>
          </a:p>
          <a:p>
            <a:r>
              <a:rPr lang="en-US" dirty="0"/>
              <a:t>Then Bob can trust that Alice's public key is real!</a:t>
            </a:r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CS2911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D190EF7B-1EC8-4955-8E30-7A4364FC460B}" type="datetime3">
              <a:rPr lang="en-US" smtClean="0"/>
              <a:t>9 November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Dr. Josiah Yoder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7170AD8-106F-4ED5-A489-4A01038054DA}" type="slidenum">
              <a:rPr lang="en-US" smtClean="0"/>
              <a:pPr>
                <a:defRPr/>
              </a:pPr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09944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Suppose Alice sends Bob a message signed by Carol with Dan' public key saying it really is his </a:t>
            </a:r>
          </a:p>
          <a:p>
            <a:pPr defTabSz="900867"/>
            <a:r>
              <a:rPr lang="en-US" dirty="0"/>
              <a:t>Suppose Bob trusts Carol</a:t>
            </a:r>
          </a:p>
          <a:p>
            <a:r>
              <a:rPr lang="en-US" dirty="0"/>
              <a:t>Suppose Alice sends Bob a message signed by Dan with Esther's public key saying it really is hers.</a:t>
            </a:r>
          </a:p>
          <a:p>
            <a:pPr defTabSz="900867"/>
            <a:r>
              <a:rPr lang="en-US" dirty="0"/>
              <a:t>Suppose Bob trusts Dan</a:t>
            </a:r>
          </a:p>
          <a:p>
            <a:pPr defTabSz="900867"/>
            <a:r>
              <a:rPr lang="en-US" dirty="0"/>
              <a:t>Suppose Alice sends Bob a message signed by Esther with Alice’s public key saying it really is his</a:t>
            </a:r>
          </a:p>
          <a:p>
            <a:pPr defTabSz="900867"/>
            <a:r>
              <a:rPr lang="en-US" dirty="0"/>
              <a:t>Suppose Bob trusts Esther</a:t>
            </a:r>
          </a:p>
          <a:p>
            <a:r>
              <a:rPr lang="en-US" dirty="0"/>
              <a:t>Suppose Bob has Carol’s public key already</a:t>
            </a:r>
            <a:br>
              <a:rPr lang="en-US" dirty="0"/>
            </a:br>
            <a:endParaRPr lang="en-US" dirty="0"/>
          </a:p>
          <a:p>
            <a:r>
              <a:rPr lang="en-US" dirty="0"/>
              <a:t>Then Bob can trust that Alice's public key is real!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CS2911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D190EF7B-1EC8-4955-8E30-7A4364FC460B}" type="datetime3">
              <a:rPr lang="en-US" smtClean="0"/>
              <a:t>9 November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Dr. Josiah Yoder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7170AD8-106F-4ED5-A489-4A01038054DA}" type="slidenum">
              <a:rPr lang="en-US" smtClean="0"/>
              <a:pPr>
                <a:defRPr/>
              </a:pPr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39573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CS2911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D190EF7B-1EC8-4955-8E30-7A4364FC460B}" type="datetime3">
              <a:rPr lang="en-US" smtClean="0"/>
              <a:t>9 November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Dr. Josiah Yoder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7170AD8-106F-4ED5-A489-4A01038054DA}" type="slidenum">
              <a:rPr lang="en-US" smtClean="0"/>
              <a:pPr>
                <a:defRPr/>
              </a:pPr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4323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248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31954" indent="-281521" defTabSz="95248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26084" indent="-225217" defTabSz="95248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576517" indent="-225217" defTabSz="95248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26950" indent="-225217" defTabSz="95248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477384" indent="-225217" defTabSz="95248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27817" indent="-225217" defTabSz="95248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378251" indent="-225217" defTabSz="95248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28684" indent="-225217" defTabSz="95248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65FD35AE-BF39-F04F-9308-E94DDA73EA3F}" type="slidenum">
              <a:rPr lang="en-US" sz="1300">
                <a:latin typeface="Times New Roman" charset="0"/>
              </a:rPr>
              <a:pPr/>
              <a:t>4</a:t>
            </a:fld>
            <a:endParaRPr lang="en-US" sz="1300" dirty="0">
              <a:latin typeface="Times New Roman" charset="0"/>
            </a:endParaRPr>
          </a:p>
        </p:txBody>
      </p:sp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25550" y="711200"/>
            <a:ext cx="4738688" cy="3554413"/>
          </a:xfrm>
          <a:prstGeom prst="rect">
            <a:avLst/>
          </a:prstGeom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388557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(Example</a:t>
            </a:r>
            <a:r>
              <a:rPr lang="en-US" baseline="0" dirty="0"/>
              <a:t> from our textbook)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CS2911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D190EF7B-1EC8-4955-8E30-7A4364FC460B}" type="datetime3">
              <a:rPr lang="en-US" smtClean="0"/>
              <a:t>9 November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Dr. Josiah Yoder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7170AD8-106F-4ED5-A489-4A01038054DA}" type="slidenum">
              <a:rPr lang="en-US" smtClean="0"/>
              <a:pPr>
                <a:defRPr/>
              </a:pPr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39342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0867"/>
            <a:r>
              <a:rPr lang="en-US" dirty="0"/>
              <a:t>This time Trudy really does give Bob Alice’s IP address.</a:t>
            </a:r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CS2911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D190EF7B-1EC8-4955-8E30-7A4364FC460B}" type="datetime3">
              <a:rPr lang="en-US" smtClean="0"/>
              <a:t>9 November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Dr. Josiah Yoder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7170AD8-106F-4ED5-A489-4A01038054DA}" type="slidenum">
              <a:rPr lang="en-US" smtClean="0"/>
              <a:pPr>
                <a:defRPr/>
              </a:pPr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2513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0867">
              <a:defRPr/>
            </a:pPr>
            <a:r>
              <a:rPr lang="en-US" dirty="0"/>
              <a:t>This time Trudy really does give Bob Alice’s IP address.</a:t>
            </a:r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CS2911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D190EF7B-1EC8-4955-8E30-7A4364FC460B}" type="datetime3">
              <a:rPr lang="en-US" smtClean="0"/>
              <a:t>9 November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Dr. Josiah Yoder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7170AD8-106F-4ED5-A489-4A01038054DA}" type="slidenum">
              <a:rPr lang="en-US" smtClean="0"/>
              <a:pPr>
                <a:defRPr/>
              </a:pPr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96134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https://openclipart.org/detail/234632/scent-bottle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CS2911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D190EF7B-1EC8-4955-8E30-7A4364FC460B}" type="datetime3">
              <a:rPr lang="en-US" smtClean="0"/>
              <a:t>9 November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Dr. Josiah Yoder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7170AD8-106F-4ED5-A489-4A01038054DA}" type="slidenum">
              <a:rPr lang="en-US" smtClean="0"/>
              <a:pPr>
                <a:defRPr/>
              </a:pPr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587364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CS2911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D190EF7B-1EC8-4955-8E30-7A4364FC460B}" type="datetime3">
              <a:rPr lang="en-US" smtClean="0"/>
              <a:t>9 November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Dr. Josiah Yoder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7170AD8-106F-4ED5-A489-4A01038054DA}" type="slidenum">
              <a:rPr lang="en-US" smtClean="0"/>
              <a:pPr>
                <a:defRPr/>
              </a:pPr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142278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CS2911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D190EF7B-1EC8-4955-8E30-7A4364FC460B}" type="datetime3">
              <a:rPr lang="en-US" smtClean="0"/>
              <a:t>9 November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Dr. Josiah Yoder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7170AD8-106F-4ED5-A489-4A01038054DA}" type="slidenum">
              <a:rPr lang="en-US" smtClean="0"/>
              <a:pPr>
                <a:defRPr/>
              </a:pPr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5506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248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31954" indent="-281521" defTabSz="95248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26084" indent="-225217" defTabSz="95248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576517" indent="-225217" defTabSz="95248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26950" indent="-225217" defTabSz="95248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477384" indent="-225217" defTabSz="95248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27817" indent="-225217" defTabSz="95248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378251" indent="-225217" defTabSz="95248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28684" indent="-225217" defTabSz="95248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65FD35AE-BF39-F04F-9308-E94DDA73EA3F}" type="slidenum">
              <a:rPr lang="en-US" sz="1300">
                <a:latin typeface="Times New Roman" charset="0"/>
              </a:rPr>
              <a:pPr/>
              <a:t>5</a:t>
            </a:fld>
            <a:endParaRPr lang="en-US" sz="1300" dirty="0">
              <a:latin typeface="Times New Roman" charset="0"/>
            </a:endParaRPr>
          </a:p>
        </p:txBody>
      </p:sp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25550" y="711200"/>
            <a:ext cx="4738688" cy="3554413"/>
          </a:xfrm>
          <a:prstGeom prst="rect">
            <a:avLst/>
          </a:prstGeom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r>
              <a:rPr lang="en-US" dirty="0">
                <a:latin typeface="Times New Roman" charset="0"/>
              </a:rPr>
              <a:t>Inefficient because AES is faster.</a:t>
            </a:r>
          </a:p>
          <a:p>
            <a:r>
              <a:rPr lang="en-US" dirty="0">
                <a:latin typeface="Times New Roman" charset="0"/>
              </a:rPr>
              <a:t>If message </a:t>
            </a:r>
          </a:p>
        </p:txBody>
      </p:sp>
    </p:spTree>
    <p:extLst>
      <p:ext uri="{BB962C8B-B14F-4D97-AF65-F5344CB8AC3E}">
        <p14:creationId xmlns:p14="http://schemas.microsoft.com/office/powerpoint/2010/main" val="25413534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248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31954" indent="-281521" defTabSz="95248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26084" indent="-225217" defTabSz="95248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576517" indent="-225217" defTabSz="95248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26950" indent="-225217" defTabSz="95248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477384" indent="-225217" defTabSz="95248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27817" indent="-225217" defTabSz="95248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378251" indent="-225217" defTabSz="95248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28684" indent="-225217" defTabSz="95248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65FD35AE-BF39-F04F-9308-E94DDA73EA3F}" type="slidenum">
              <a:rPr lang="en-US" sz="1300">
                <a:latin typeface="Times New Roman" charset="0"/>
              </a:rPr>
              <a:pPr/>
              <a:t>7</a:t>
            </a:fld>
            <a:endParaRPr lang="en-US" sz="1300" dirty="0">
              <a:latin typeface="Times New Roman" charset="0"/>
            </a:endParaRPr>
          </a:p>
        </p:txBody>
      </p:sp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25550" y="711200"/>
            <a:ext cx="4738688" cy="3554413"/>
          </a:xfrm>
          <a:prstGeom prst="rect">
            <a:avLst/>
          </a:prstGeom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18109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248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31954" indent="-281521" defTabSz="95248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26084" indent="-225217" defTabSz="95248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576517" indent="-225217" defTabSz="95248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26950" indent="-225217" defTabSz="95248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477384" indent="-225217" defTabSz="95248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27817" indent="-225217" defTabSz="95248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378251" indent="-225217" defTabSz="95248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28684" indent="-225217" defTabSz="95248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65FD35AE-BF39-F04F-9308-E94DDA73EA3F}" type="slidenum">
              <a:rPr lang="en-US" sz="1300">
                <a:latin typeface="Times New Roman" charset="0"/>
              </a:rPr>
              <a:pPr/>
              <a:t>10</a:t>
            </a:fld>
            <a:endParaRPr lang="en-US" sz="1300" dirty="0">
              <a:latin typeface="Times New Roman" charset="0"/>
            </a:endParaRPr>
          </a:p>
        </p:txBody>
      </p:sp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25550" y="711200"/>
            <a:ext cx="4738688" cy="3554413"/>
          </a:xfrm>
          <a:prstGeom prst="rect">
            <a:avLst/>
          </a:prstGeom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04929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248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31954" indent="-281521" defTabSz="95248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26084" indent="-225217" defTabSz="95248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576517" indent="-225217" defTabSz="95248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26950" indent="-225217" defTabSz="95248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477384" indent="-225217" defTabSz="95248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27817" indent="-225217" defTabSz="95248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378251" indent="-225217" defTabSz="95248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28684" indent="-225217" defTabSz="95248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65FD35AE-BF39-F04F-9308-E94DDA73EA3F}" type="slidenum">
              <a:rPr lang="en-US" sz="1300">
                <a:latin typeface="Times New Roman" charset="0"/>
              </a:rPr>
              <a:pPr/>
              <a:t>12</a:t>
            </a:fld>
            <a:endParaRPr lang="en-US" sz="1300" dirty="0">
              <a:latin typeface="Times New Roman" charset="0"/>
            </a:endParaRPr>
          </a:p>
        </p:txBody>
      </p:sp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25550" y="711200"/>
            <a:ext cx="4738688" cy="3554413"/>
          </a:xfrm>
          <a:prstGeom prst="rect">
            <a:avLst/>
          </a:prstGeom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33348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248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31954" indent="-281521" defTabSz="95248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26084" indent="-225217" defTabSz="95248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576517" indent="-225217" defTabSz="95248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26950" indent="-225217" defTabSz="95248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477384" indent="-225217" defTabSz="95248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27817" indent="-225217" defTabSz="95248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378251" indent="-225217" defTabSz="95248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28684" indent="-225217" defTabSz="95248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65FD35AE-BF39-F04F-9308-E94DDA73EA3F}" type="slidenum">
              <a:rPr lang="en-US" sz="1300">
                <a:latin typeface="Times New Roman" charset="0"/>
              </a:rPr>
              <a:pPr/>
              <a:t>16</a:t>
            </a:fld>
            <a:endParaRPr lang="en-US" sz="1300" dirty="0">
              <a:latin typeface="Times New Roman" charset="0"/>
            </a:endParaRPr>
          </a:p>
        </p:txBody>
      </p:sp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25550" y="711200"/>
            <a:ext cx="4738688" cy="3554413"/>
          </a:xfrm>
          <a:prstGeom prst="rect">
            <a:avLst/>
          </a:prstGeom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98236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 sz="2400"/>
            </a:lvl1pPr>
          </a:lstStyle>
          <a:p>
            <a:pPr>
              <a:defRPr/>
            </a:pPr>
            <a:fld id="{C4F5F125-33CE-4280-A2D8-382BBAA78A24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7" name="Rectangle 6"/>
          <p:cNvSpPr txBox="1">
            <a:spLocks noChangeArrowheads="1"/>
          </p:cNvSpPr>
          <p:nvPr userDrawn="1"/>
        </p:nvSpPr>
        <p:spPr bwMode="auto">
          <a:xfrm>
            <a:off x="3429000" y="6219825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en-US" dirty="0"/>
              <a:t>CS2911</a:t>
            </a:r>
          </a:p>
          <a:p>
            <a:pPr>
              <a:defRPr/>
            </a:pPr>
            <a:r>
              <a:rPr lang="en-US" altLang="en-US" dirty="0"/>
              <a:t>Dr. Yoder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CS2911 Dr. Yoder</a:t>
            </a:r>
            <a:endParaRPr lang="en-US" altLang="en-US" dirty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4FA8FB-A0D4-41EC-BDFB-817B75268A9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CS2911 Dr. Yoder</a:t>
            </a:r>
            <a:endParaRPr lang="en-US" altLang="en-US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5BEC59-9F14-4B5A-A8D6-2AE4719C784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2238"/>
            <a:ext cx="2057400" cy="60086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2238"/>
            <a:ext cx="6019800" cy="60086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CS2911 Dr. Yoder</a:t>
            </a:r>
            <a:endParaRPr lang="en-US" altLang="en-US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02088C-FE8E-4DB0-8932-09C2CDBFADA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CS2911 Dr. Yoder</a:t>
            </a:r>
            <a:endParaRPr lang="en-US" altLang="en-US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 sz="2400"/>
            </a:lvl1pPr>
          </a:lstStyle>
          <a:p>
            <a:pPr>
              <a:defRPr/>
            </a:pPr>
            <a:fld id="{7F893BA9-EED0-4C55-A7BC-486A0027BAD0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cke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9263"/>
            <a:ext cx="8229600" cy="17859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457200" y="4360677"/>
            <a:ext cx="8229600" cy="18877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CS2911 Dr. Yoder</a:t>
            </a:r>
            <a:endParaRPr lang="en-US" altLang="en-US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EFCFE5EE-A509-49E6-A5D7-7FDEAE1D54D0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3581400"/>
            <a:ext cx="8305800" cy="609600"/>
          </a:xfrm>
        </p:spPr>
        <p:txBody>
          <a:bodyPr/>
          <a:lstStyle>
            <a:lvl1pPr marL="0" indent="0">
              <a:buNone/>
              <a:defRPr sz="39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the Secondary title</a:t>
            </a:r>
          </a:p>
        </p:txBody>
      </p:sp>
    </p:spTree>
    <p:extLst>
      <p:ext uri="{BB962C8B-B14F-4D97-AF65-F5344CB8AC3E}">
        <p14:creationId xmlns:p14="http://schemas.microsoft.com/office/powerpoint/2010/main" val="40475416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CS2911 Dr. Yoder</a:t>
            </a:r>
            <a:endParaRPr lang="en-US" altLang="en-US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B27282-6344-4690-9564-9482230C948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CS2911 Dr. Yoder</a:t>
            </a:r>
            <a:endParaRPr lang="en-US" altLang="en-US" dirty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E03030-746E-42FD-8304-843EE9D9D8A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CS2911 Dr. Yoder</a:t>
            </a:r>
            <a:endParaRPr lang="en-US" altLang="en-US" dirty="0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F549F9-A50D-4EE7-BB49-2B165961A0D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CS2911 Dr. Yoder</a:t>
            </a:r>
            <a:endParaRPr lang="en-US" altLang="en-US" dirty="0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4FCEDB-AB35-4FDA-98A9-1471F03B150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CS2911 Dr. Yoder</a:t>
            </a:r>
            <a:endParaRPr lang="en-US" altLang="en-US" dirty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85061C-2967-4E31-80E3-2D9230D1022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CS2911 Dr. Yoder</a:t>
            </a:r>
            <a:endParaRPr lang="en-US" altLang="en-US" dirty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DF4924-9D14-436A-9B57-EB7160D8A95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6226" name="Line 2"/>
          <p:cNvSpPr>
            <a:spLocks noChangeShapeType="1"/>
          </p:cNvSpPr>
          <p:nvPr/>
        </p:nvSpPr>
        <p:spPr bwMode="auto">
          <a:xfrm>
            <a:off x="7962900" y="152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762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762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pPr>
              <a:defRPr/>
            </a:pPr>
            <a:r>
              <a:rPr lang="en-US" altLang="en-US"/>
              <a:t>CS2911 Dr. Yoder</a:t>
            </a:r>
            <a:endParaRPr lang="en-US" altLang="en-US" dirty="0"/>
          </a:p>
        </p:txBody>
      </p:sp>
      <p:sp>
        <p:nvSpPr>
          <p:cNvPr id="10762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2400"/>
            </a:lvl1pPr>
          </a:lstStyle>
          <a:p>
            <a:pPr>
              <a:defRPr/>
            </a:pPr>
            <a:fld id="{EFCFE5EE-A509-49E6-A5D7-7FDEAE1D54D0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pic>
        <p:nvPicPr>
          <p:cNvPr id="1032" name="Picture 40" descr="MSOE Logo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001000" y="228600"/>
            <a:ext cx="1066800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12" r:id="rId3"/>
    <p:sldLayoutId id="2147483903" r:id="rId4"/>
    <p:sldLayoutId id="2147483904" r:id="rId5"/>
    <p:sldLayoutId id="2147483905" r:id="rId6"/>
    <p:sldLayoutId id="2147483906" r:id="rId7"/>
    <p:sldLayoutId id="2147483907" r:id="rId8"/>
    <p:sldLayoutId id="2147483908" r:id="rId9"/>
    <p:sldLayoutId id="2147483909" r:id="rId10"/>
    <p:sldLayoutId id="2147483910" r:id="rId11"/>
    <p:sldLayoutId id="2147483911" r:id="rId12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600">
          <a:solidFill>
            <a:schemeClr val="tx1"/>
          </a:solidFill>
          <a:latin typeface="+mn-lt"/>
        </a:defRPr>
      </a:lvl2pPr>
      <a:lvl3pPr marL="987425" indent="-2936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300">
          <a:solidFill>
            <a:schemeClr val="tx1"/>
          </a:solidFill>
          <a:latin typeface="+mn-lt"/>
        </a:defRPr>
      </a:lvl3pPr>
      <a:lvl4pPr marL="1281113" indent="-2921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1598613" indent="-31591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0558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130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29702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4274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customXml" Target="../ink/ink6.xml"/><Relationship Id="rId3" Type="http://schemas.openxmlformats.org/officeDocument/2006/relationships/image" Target="../media/image9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wmf"/><Relationship Id="rId4" Type="http://schemas.openxmlformats.org/officeDocument/2006/relationships/image" Target="../media/image6.wmf"/><Relationship Id="rId9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customXml" Target="../ink/ink7.xml"/><Relationship Id="rId3" Type="http://schemas.openxmlformats.org/officeDocument/2006/relationships/image" Target="../media/image9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wmf"/><Relationship Id="rId4" Type="http://schemas.openxmlformats.org/officeDocument/2006/relationships/image" Target="../media/image6.wmf"/><Relationship Id="rId9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customXml" Target="../ink/ink8.xml"/><Relationship Id="rId3" Type="http://schemas.openxmlformats.org/officeDocument/2006/relationships/image" Target="../media/image9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wmf"/><Relationship Id="rId4" Type="http://schemas.openxmlformats.org/officeDocument/2006/relationships/image" Target="../media/image6.wmf"/><Relationship Id="rId9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customXml" Target="../ink/ink9.xml"/><Relationship Id="rId3" Type="http://schemas.openxmlformats.org/officeDocument/2006/relationships/image" Target="../media/image9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wmf"/><Relationship Id="rId4" Type="http://schemas.openxmlformats.org/officeDocument/2006/relationships/image" Target="../media/image6.wmf"/><Relationship Id="rId9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customXml" Target="../ink/ink1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customXml" Target="../ink/ink11.xml"/><Relationship Id="rId3" Type="http://schemas.openxmlformats.org/officeDocument/2006/relationships/image" Target="../media/image9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wmf"/><Relationship Id="rId4" Type="http://schemas.openxmlformats.org/officeDocument/2006/relationships/image" Target="../media/image6.wmf"/><Relationship Id="rId9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customXml" Target="../ink/ink1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customXml" Target="../ink/ink13.xml"/><Relationship Id="rId3" Type="http://schemas.openxmlformats.org/officeDocument/2006/relationships/image" Target="../media/image9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wmf"/><Relationship Id="rId4" Type="http://schemas.openxmlformats.org/officeDocument/2006/relationships/image" Target="../media/image6.wmf"/><Relationship Id="rId9" Type="http://schemas.openxmlformats.org/officeDocument/2006/relationships/image" Target="../media/image22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customXml" Target="../ink/ink14.xml"/><Relationship Id="rId3" Type="http://schemas.openxmlformats.org/officeDocument/2006/relationships/image" Target="../media/image9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wmf"/><Relationship Id="rId4" Type="http://schemas.openxmlformats.org/officeDocument/2006/relationships/image" Target="../media/image6.wmf"/><Relationship Id="rId9" Type="http://schemas.openxmlformats.org/officeDocument/2006/relationships/image" Target="../media/image220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5.xml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w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customXml" Target="../ink/ink1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7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png"/><Relationship Id="rId5" Type="http://schemas.openxmlformats.org/officeDocument/2006/relationships/customXml" Target="../ink/ink18.xml"/><Relationship Id="rId4" Type="http://schemas.openxmlformats.org/officeDocument/2006/relationships/image" Target="../media/image2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9.xml"/><Relationship Id="rId5" Type="http://schemas.openxmlformats.org/officeDocument/2006/relationships/image" Target="../media/image5.png"/><Relationship Id="rId4" Type="http://schemas.openxmlformats.org/officeDocument/2006/relationships/image" Target="../media/image28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0.xml"/><Relationship Id="rId5" Type="http://schemas.openxmlformats.org/officeDocument/2006/relationships/image" Target="../media/image5.png"/><Relationship Id="rId4" Type="http://schemas.openxmlformats.org/officeDocument/2006/relationships/image" Target="../media/image27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1.xml"/><Relationship Id="rId5" Type="http://schemas.openxmlformats.org/officeDocument/2006/relationships/image" Target="../media/image5.png"/><Relationship Id="rId4" Type="http://schemas.openxmlformats.org/officeDocument/2006/relationships/image" Target="../media/image27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customXml" Target="../ink/ink22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27.png"/><Relationship Id="rId4" Type="http://schemas.openxmlformats.org/officeDocument/2006/relationships/image" Target="../media/image3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3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3.xml"/><Relationship Id="rId5" Type="http://schemas.openxmlformats.org/officeDocument/2006/relationships/image" Target="../media/image5.png"/><Relationship Id="rId4" Type="http://schemas.openxmlformats.org/officeDocument/2006/relationships/image" Target="../media/image27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ustomXml" Target="../ink/ink24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ustomXml" Target="../ink/ink1.xml"/><Relationship Id="rId3" Type="http://schemas.openxmlformats.org/officeDocument/2006/relationships/image" Target="../media/image7.wmf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9.png"/><Relationship Id="rId4" Type="http://schemas.openxmlformats.org/officeDocument/2006/relationships/image" Target="../media/image6.wmf"/><Relationship Id="rId9" Type="http://schemas.openxmlformats.org/officeDocument/2006/relationships/image" Target="../media/image10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ustomXml" Target="../ink/ink25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7.xml"/><Relationship Id="rId5" Type="http://schemas.openxmlformats.org/officeDocument/2006/relationships/image" Target="../media/image37.png"/><Relationship Id="rId4" Type="http://schemas.openxmlformats.org/officeDocument/2006/relationships/customXml" Target="../ink/ink2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9.xml"/><Relationship Id="rId5" Type="http://schemas.openxmlformats.org/officeDocument/2006/relationships/image" Target="../media/image380.png"/><Relationship Id="rId4" Type="http://schemas.openxmlformats.org/officeDocument/2006/relationships/customXml" Target="../ink/ink28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customXml" Target="../ink/ink30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customXml" Target="../ink/ink31.xml"/><Relationship Id="rId4" Type="http://schemas.openxmlformats.org/officeDocument/2006/relationships/image" Target="../media/image390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customXml" Target="../ink/ink32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customXml" Target="../ink/ink33.xml"/><Relationship Id="rId4" Type="http://schemas.openxmlformats.org/officeDocument/2006/relationships/image" Target="../media/image400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customXml" Target="../ink/ink34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customXml" Target="../ink/ink35.xml"/><Relationship Id="rId4" Type="http://schemas.openxmlformats.org/officeDocument/2006/relationships/image" Target="../media/image410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6.xml"/><Relationship Id="rId5" Type="http://schemas.openxmlformats.org/officeDocument/2006/relationships/image" Target="../media/image5.png"/><Relationship Id="rId4" Type="http://schemas.openxmlformats.org/officeDocument/2006/relationships/image" Target="../media/image27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7.xml"/><Relationship Id="rId5" Type="http://schemas.openxmlformats.org/officeDocument/2006/relationships/image" Target="../media/image5.png"/><Relationship Id="rId4" Type="http://schemas.openxmlformats.org/officeDocument/2006/relationships/image" Target="../media/image27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5.png"/><Relationship Id="rId7" Type="http://schemas.openxmlformats.org/officeDocument/2006/relationships/customXml" Target="../ink/ink38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6.wmf"/><Relationship Id="rId4" Type="http://schemas.openxmlformats.org/officeDocument/2006/relationships/image" Target="../media/image4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ustomXml" Target="../ink/ink2.xml"/><Relationship Id="rId3" Type="http://schemas.openxmlformats.org/officeDocument/2006/relationships/image" Target="../media/image7.wmf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9.png"/><Relationship Id="rId4" Type="http://schemas.openxmlformats.org/officeDocument/2006/relationships/image" Target="../media/image6.wmf"/><Relationship Id="rId9" Type="http://schemas.openxmlformats.org/officeDocument/2006/relationships/image" Target="../media/image11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customXml" Target="../ink/ink39.xml"/><Relationship Id="rId4" Type="http://schemas.openxmlformats.org/officeDocument/2006/relationships/image" Target="../media/image48.jpe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customXml" Target="../ink/ink40.xml"/><Relationship Id="rId3" Type="http://schemas.openxmlformats.org/officeDocument/2006/relationships/image" Target="../media/image45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6.wmf"/><Relationship Id="rId4" Type="http://schemas.openxmlformats.org/officeDocument/2006/relationships/image" Target="../media/image46.png"/><Relationship Id="rId9" Type="http://schemas.openxmlformats.org/officeDocument/2006/relationships/image" Target="../media/image51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customXml" Target="../ink/ink41.xml"/><Relationship Id="rId3" Type="http://schemas.openxmlformats.org/officeDocument/2006/relationships/image" Target="../media/image45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6.png"/><Relationship Id="rId4" Type="http://schemas.openxmlformats.org/officeDocument/2006/relationships/image" Target="../media/image6.wmf"/><Relationship Id="rId9" Type="http://schemas.openxmlformats.org/officeDocument/2006/relationships/image" Target="../media/image52.pn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customXml" Target="../ink/ink42.xml"/><Relationship Id="rId3" Type="http://schemas.openxmlformats.org/officeDocument/2006/relationships/image" Target="../media/image45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6.wmf"/><Relationship Id="rId4" Type="http://schemas.openxmlformats.org/officeDocument/2006/relationships/image" Target="../media/image46.png"/><Relationship Id="rId9" Type="http://schemas.openxmlformats.org/officeDocument/2006/relationships/image" Target="../media/image53.pn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customXml" Target="../ink/ink43.xml"/><Relationship Id="rId3" Type="http://schemas.openxmlformats.org/officeDocument/2006/relationships/image" Target="../media/image45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6.wmf"/><Relationship Id="rId4" Type="http://schemas.openxmlformats.org/officeDocument/2006/relationships/image" Target="../media/image46.png"/><Relationship Id="rId9" Type="http://schemas.openxmlformats.org/officeDocument/2006/relationships/image" Target="../media/image54.png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customXml" Target="../ink/ink44.xml"/><Relationship Id="rId3" Type="http://schemas.openxmlformats.org/officeDocument/2006/relationships/image" Target="../media/image5.png"/><Relationship Id="rId7" Type="http://schemas.openxmlformats.org/officeDocument/2006/relationships/image" Target="../media/image56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wmf"/><Relationship Id="rId5" Type="http://schemas.openxmlformats.org/officeDocument/2006/relationships/image" Target="../media/image55.png"/><Relationship Id="rId4" Type="http://schemas.openxmlformats.org/officeDocument/2006/relationships/image" Target="../media/image45.png"/><Relationship Id="rId9" Type="http://schemas.openxmlformats.org/officeDocument/2006/relationships/image" Target="../media/image57.png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45.png"/><Relationship Id="rId7" Type="http://schemas.openxmlformats.org/officeDocument/2006/relationships/image" Target="../media/image59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image" Target="../media/image6.wmf"/><Relationship Id="rId10" Type="http://schemas.openxmlformats.org/officeDocument/2006/relationships/image" Target="../media/image60.png"/><Relationship Id="rId4" Type="http://schemas.openxmlformats.org/officeDocument/2006/relationships/image" Target="../media/image55.png"/><Relationship Id="rId9" Type="http://schemas.openxmlformats.org/officeDocument/2006/relationships/customXml" Target="../ink/ink45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7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7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27.png"/><Relationship Id="rId4" Type="http://schemas.openxmlformats.org/officeDocument/2006/relationships/image" Target="../media/image32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7.pn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3" Type="http://schemas.openxmlformats.org/officeDocument/2006/relationships/image" Target="../media/image9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wmf"/><Relationship Id="rId4" Type="http://schemas.openxmlformats.org/officeDocument/2006/relationships/image" Target="../media/image6.wmf"/><Relationship Id="rId9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customXml" Target="../ink/ink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customXml" Target="../ink/ink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7543800" cy="1295400"/>
          </a:xfrm>
        </p:spPr>
        <p:txBody>
          <a:bodyPr/>
          <a:lstStyle/>
          <a:p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CS2911</a:t>
            </a:r>
            <a:br>
              <a:rPr lang="en-US" dirty="0"/>
            </a:br>
            <a:r>
              <a:rPr lang="en-US" dirty="0"/>
              <a:t>Week 9, Class 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724400"/>
          </a:xfrm>
        </p:spPr>
        <p:txBody>
          <a:bodyPr>
            <a:normAutofit/>
          </a:bodyPr>
          <a:lstStyle/>
          <a:p>
            <a:r>
              <a:rPr lang="en-US" dirty="0">
                <a:sym typeface="Wingdings" panose="05000000000000000000" pitchFamily="2" charset="2"/>
              </a:rPr>
              <a:t>Today</a:t>
            </a:r>
            <a:endParaRPr lang="en-US" b="1" i="1" dirty="0">
              <a:sym typeface="Wingdings" panose="05000000000000000000" pitchFamily="2" charset="2"/>
            </a:endParaRPr>
          </a:p>
          <a:p>
            <a:pPr lvl="1"/>
            <a:r>
              <a:rPr lang="en-US" dirty="0">
                <a:sym typeface="Wingdings" panose="05000000000000000000" pitchFamily="2" charset="2"/>
              </a:rPr>
              <a:t>Eavesdropping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Man-in-the-middle attacks</a:t>
            </a:r>
          </a:p>
          <a:p>
            <a:r>
              <a:rPr lang="en-US" dirty="0">
                <a:sym typeface="Wingdings" panose="05000000000000000000" pitchFamily="2" charset="2"/>
              </a:rPr>
              <a:t>Another Day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Signing messages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Certificates</a:t>
            </a:r>
          </a:p>
          <a:p>
            <a:pPr marL="0" indent="0">
              <a:buNone/>
            </a:pPr>
            <a:endParaRPr lang="en-US" dirty="0">
              <a:sym typeface="Wingdings" panose="05000000000000000000" pitchFamily="2" charset="2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F5F125-33CE-4280-A2D8-382BBAA78A24}" type="slidenum">
              <a:rPr lang="en-US" altLang="en-US" smtClean="0"/>
              <a:pPr>
                <a:defRPr/>
              </a:pPr>
              <a:t>1</a:t>
            </a:fld>
            <a:endParaRPr lang="en-US" alt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CS2911</a:t>
            </a:r>
          </a:p>
          <a:p>
            <a:pPr>
              <a:defRPr/>
            </a:pPr>
            <a:r>
              <a:rPr lang="en-US" altLang="en-US" dirty="0"/>
              <a:t>Dr. Yoder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Text Box 3"/>
          <p:cNvSpPr txBox="1">
            <a:spLocks noChangeArrowheads="1"/>
          </p:cNvSpPr>
          <p:nvPr/>
        </p:nvSpPr>
        <p:spPr bwMode="auto">
          <a:xfrm>
            <a:off x="528638" y="4719638"/>
            <a:ext cx="6032421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400" i="1" dirty="0">
                <a:solidFill>
                  <a:srgbClr val="C00000"/>
                </a:solidFill>
                <a:latin typeface="Gill Sans MT" charset="0"/>
              </a:rPr>
              <a:t>Alice:</a:t>
            </a:r>
          </a:p>
          <a:p>
            <a:pPr marL="396875" indent="-277813">
              <a:buClr>
                <a:srgbClr val="000090"/>
              </a:buClr>
              <a:buSzPct val="100000"/>
              <a:buFont typeface="Wingdings" charset="2"/>
              <a:buChar char="§"/>
            </a:pPr>
            <a:r>
              <a:rPr lang="en-US" sz="2400" dirty="0">
                <a:latin typeface="Gill Sans MT" charset="0"/>
              </a:rPr>
              <a:t>generates random </a:t>
            </a:r>
            <a:r>
              <a:rPr lang="en-US" sz="2400" i="1" dirty="0">
                <a:latin typeface="Gill Sans MT" charset="0"/>
              </a:rPr>
              <a:t>symmetric</a:t>
            </a:r>
            <a:r>
              <a:rPr lang="en-US" sz="2400" dirty="0">
                <a:latin typeface="Gill Sans MT" charset="0"/>
              </a:rPr>
              <a:t> private key, K</a:t>
            </a:r>
            <a:r>
              <a:rPr lang="en-US" sz="2400" baseline="-25000" dirty="0">
                <a:latin typeface="Gill Sans MT" charset="0"/>
              </a:rPr>
              <a:t>S</a:t>
            </a:r>
            <a:endParaRPr lang="en-US" sz="2400" dirty="0">
              <a:latin typeface="Gill Sans MT" charset="0"/>
            </a:endParaRPr>
          </a:p>
          <a:p>
            <a:pPr marL="396875" indent="-277813">
              <a:buClr>
                <a:srgbClr val="000090"/>
              </a:buClr>
              <a:buSzPct val="100000"/>
              <a:buFont typeface="Wingdings" charset="2"/>
              <a:buChar char="§"/>
            </a:pPr>
            <a:r>
              <a:rPr lang="en-US" sz="2400" dirty="0">
                <a:latin typeface="Gill Sans MT" charset="0"/>
              </a:rPr>
              <a:t>encrypts message with K</a:t>
            </a:r>
            <a:r>
              <a:rPr lang="en-US" sz="2400" baseline="-25000" dirty="0">
                <a:latin typeface="Gill Sans MT" charset="0"/>
              </a:rPr>
              <a:t>S  </a:t>
            </a:r>
            <a:r>
              <a:rPr lang="en-US" sz="2400" dirty="0">
                <a:latin typeface="Gill Sans MT" charset="0"/>
              </a:rPr>
              <a:t>(for efficiency)</a:t>
            </a:r>
          </a:p>
          <a:p>
            <a:pPr marL="396875" indent="-277813">
              <a:buClr>
                <a:srgbClr val="000090"/>
              </a:buClr>
              <a:buSzPct val="100000"/>
              <a:buFont typeface="Wingdings" charset="2"/>
              <a:buChar char="§"/>
            </a:pPr>
            <a:r>
              <a:rPr lang="en-US" sz="2400" dirty="0">
                <a:latin typeface="Gill Sans MT" charset="0"/>
              </a:rPr>
              <a:t>also encrypts K</a:t>
            </a:r>
            <a:r>
              <a:rPr lang="en-US" sz="2400" baseline="-25000" dirty="0">
                <a:latin typeface="Gill Sans MT" charset="0"/>
              </a:rPr>
              <a:t>S</a:t>
            </a:r>
            <a:r>
              <a:rPr lang="en-US" sz="2400" dirty="0">
                <a:latin typeface="Gill Sans MT" charset="0"/>
              </a:rPr>
              <a:t> with Bob</a:t>
            </a:r>
            <a:r>
              <a:rPr lang="ja-JP" altLang="en-US" sz="2400" dirty="0">
                <a:latin typeface="Gill Sans MT" charset="0"/>
              </a:rPr>
              <a:t>’</a:t>
            </a:r>
            <a:r>
              <a:rPr lang="en-US" altLang="ja-JP" sz="2400" dirty="0">
                <a:latin typeface="Gill Sans MT" charset="0"/>
              </a:rPr>
              <a:t>s public key</a:t>
            </a:r>
          </a:p>
          <a:p>
            <a:pPr marL="396875" indent="-277813">
              <a:buClr>
                <a:srgbClr val="000090"/>
              </a:buClr>
              <a:buSzPct val="100000"/>
              <a:buFont typeface="Wingdings" charset="2"/>
              <a:buChar char="§"/>
            </a:pPr>
            <a:r>
              <a:rPr lang="en-US" sz="2400" dirty="0">
                <a:latin typeface="Gill Sans MT" charset="0"/>
              </a:rPr>
              <a:t>sends both K</a:t>
            </a:r>
            <a:r>
              <a:rPr lang="en-US" sz="2400" baseline="-25000" dirty="0">
                <a:latin typeface="Gill Sans MT" charset="0"/>
              </a:rPr>
              <a:t>S</a:t>
            </a:r>
            <a:r>
              <a:rPr lang="en-US" sz="2400" dirty="0">
                <a:latin typeface="Gill Sans MT" charset="0"/>
              </a:rPr>
              <a:t>(m) and K</a:t>
            </a:r>
            <a:r>
              <a:rPr lang="en-US" sz="2400" baseline="-25000" dirty="0">
                <a:latin typeface="Gill Sans MT" charset="0"/>
              </a:rPr>
              <a:t>B</a:t>
            </a:r>
            <a:r>
              <a:rPr lang="en-US" sz="2400" dirty="0">
                <a:latin typeface="Gill Sans MT" charset="0"/>
              </a:rPr>
              <a:t>(K</a:t>
            </a:r>
            <a:r>
              <a:rPr lang="en-US" sz="2400" baseline="-25000" dirty="0">
                <a:latin typeface="Gill Sans MT" charset="0"/>
              </a:rPr>
              <a:t>S</a:t>
            </a:r>
            <a:r>
              <a:rPr lang="en-US" sz="2400" dirty="0">
                <a:latin typeface="Gill Sans MT" charset="0"/>
              </a:rPr>
              <a:t>) to Bob</a:t>
            </a:r>
          </a:p>
        </p:txBody>
      </p:sp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627938" cy="1295400"/>
          </a:xfrm>
        </p:spPr>
        <p:txBody>
          <a:bodyPr/>
          <a:lstStyle/>
          <a:p>
            <a:r>
              <a:rPr lang="en-US" sz="3600" dirty="0"/>
              <a:t>How to achieve confidentiality?</a:t>
            </a:r>
            <a:br>
              <a:rPr lang="en-US" sz="3600" dirty="0"/>
            </a:br>
            <a:r>
              <a:rPr lang="en-US" sz="3600" dirty="0"/>
              <a:t>Approach 3: Use both!</a:t>
            </a:r>
            <a:endParaRPr lang="en-US" sz="3600" dirty="0">
              <a:latin typeface="Gill Sans MT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6849017" y="5380672"/>
            <a:ext cx="212524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Modified from the slides accompanying Kurose and Ross, 7</a:t>
            </a:r>
            <a:r>
              <a:rPr lang="en-US" baseline="30000" dirty="0"/>
              <a:t>th</a:t>
            </a:r>
            <a:r>
              <a:rPr lang="en-US" dirty="0"/>
              <a:t> Ed.</a:t>
            </a:r>
          </a:p>
        </p:txBody>
      </p:sp>
      <p:sp>
        <p:nvSpPr>
          <p:cNvPr id="136" name="Text Box 29"/>
          <p:cNvSpPr txBox="1">
            <a:spLocks noChangeArrowheads="1"/>
          </p:cNvSpPr>
          <p:nvPr/>
        </p:nvSpPr>
        <p:spPr bwMode="auto">
          <a:xfrm>
            <a:off x="3877805" y="6127342"/>
            <a:ext cx="3333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dirty="0">
                <a:latin typeface="Arial" charset="0"/>
                <a:cs typeface="Arial" charset="0"/>
              </a:rPr>
              <a:t>+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3737626" y="4198143"/>
            <a:ext cx="12161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Trudy</a:t>
            </a:r>
          </a:p>
        </p:txBody>
      </p:sp>
      <p:pic>
        <p:nvPicPr>
          <p:cNvPr id="78" name="Picture 4" descr="Smiling Boy by SavanaPric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5138" y="2680600"/>
            <a:ext cx="702633" cy="722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0" name="TextBox 79"/>
          <p:cNvSpPr txBox="1"/>
          <p:nvPr/>
        </p:nvSpPr>
        <p:spPr>
          <a:xfrm>
            <a:off x="7961683" y="3421608"/>
            <a:ext cx="9140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Bob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-29621" y="3740366"/>
            <a:ext cx="10743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Alice</a:t>
            </a:r>
          </a:p>
        </p:txBody>
      </p:sp>
      <p:grpSp>
        <p:nvGrpSpPr>
          <p:cNvPr id="84" name="Group 5"/>
          <p:cNvGrpSpPr>
            <a:grpSpLocks/>
          </p:cNvGrpSpPr>
          <p:nvPr/>
        </p:nvGrpSpPr>
        <p:grpSpPr bwMode="auto">
          <a:xfrm>
            <a:off x="570282" y="1553914"/>
            <a:ext cx="7777163" cy="2827338"/>
            <a:chOff x="400" y="1749"/>
            <a:chExt cx="4899" cy="1781"/>
          </a:xfrm>
        </p:grpSpPr>
        <p:sp>
          <p:nvSpPr>
            <p:cNvPr id="85" name="Freeform 6"/>
            <p:cNvSpPr>
              <a:spLocks/>
            </p:cNvSpPr>
            <p:nvPr/>
          </p:nvSpPr>
          <p:spPr bwMode="auto">
            <a:xfrm>
              <a:off x="2457" y="2479"/>
              <a:ext cx="841" cy="493"/>
            </a:xfrm>
            <a:custGeom>
              <a:avLst/>
              <a:gdLst>
                <a:gd name="T0" fmla="*/ 0 w 2135"/>
                <a:gd name="T1" fmla="*/ 0 h 1662"/>
                <a:gd name="T2" fmla="*/ 0 w 2135"/>
                <a:gd name="T3" fmla="*/ 0 h 1662"/>
                <a:gd name="T4" fmla="*/ 2 w 2135"/>
                <a:gd name="T5" fmla="*/ 0 h 1662"/>
                <a:gd name="T6" fmla="*/ 4 w 2135"/>
                <a:gd name="T7" fmla="*/ 0 h 1662"/>
                <a:gd name="T8" fmla="*/ 7 w 2135"/>
                <a:gd name="T9" fmla="*/ 0 h 1662"/>
                <a:gd name="T10" fmla="*/ 7 w 2135"/>
                <a:gd name="T11" fmla="*/ 1 h 1662"/>
                <a:gd name="T12" fmla="*/ 6 w 2135"/>
                <a:gd name="T13" fmla="*/ 1 h 1662"/>
                <a:gd name="T14" fmla="*/ 3 w 2135"/>
                <a:gd name="T15" fmla="*/ 1 h 1662"/>
                <a:gd name="T16" fmla="*/ 2 w 2135"/>
                <a:gd name="T17" fmla="*/ 1 h 1662"/>
                <a:gd name="T18" fmla="*/ 1 w 2135"/>
                <a:gd name="T19" fmla="*/ 1 h 1662"/>
                <a:gd name="T20" fmla="*/ 0 w 2135"/>
                <a:gd name="T21" fmla="*/ 0 h 166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135"/>
                <a:gd name="T34" fmla="*/ 0 h 1662"/>
                <a:gd name="T35" fmla="*/ 2135 w 2135"/>
                <a:gd name="T36" fmla="*/ 1662 h 166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135" h="1662">
                  <a:moveTo>
                    <a:pt x="27" y="652"/>
                  </a:moveTo>
                  <a:cubicBezTo>
                    <a:pt x="14" y="487"/>
                    <a:pt x="0" y="152"/>
                    <a:pt x="105" y="76"/>
                  </a:cubicBezTo>
                  <a:cubicBezTo>
                    <a:pt x="210" y="0"/>
                    <a:pt x="473" y="192"/>
                    <a:pt x="657" y="196"/>
                  </a:cubicBezTo>
                  <a:cubicBezTo>
                    <a:pt x="841" y="200"/>
                    <a:pt x="985" y="65"/>
                    <a:pt x="1209" y="100"/>
                  </a:cubicBezTo>
                  <a:cubicBezTo>
                    <a:pt x="1433" y="135"/>
                    <a:pt x="1867" y="232"/>
                    <a:pt x="2001" y="406"/>
                  </a:cubicBezTo>
                  <a:cubicBezTo>
                    <a:pt x="2135" y="580"/>
                    <a:pt x="2083" y="945"/>
                    <a:pt x="2013" y="1144"/>
                  </a:cubicBezTo>
                  <a:cubicBezTo>
                    <a:pt x="1943" y="1343"/>
                    <a:pt x="1781" y="1538"/>
                    <a:pt x="1581" y="1600"/>
                  </a:cubicBezTo>
                  <a:cubicBezTo>
                    <a:pt x="1381" y="1662"/>
                    <a:pt x="993" y="1571"/>
                    <a:pt x="813" y="1516"/>
                  </a:cubicBezTo>
                  <a:cubicBezTo>
                    <a:pt x="633" y="1461"/>
                    <a:pt x="606" y="1345"/>
                    <a:pt x="501" y="1270"/>
                  </a:cubicBezTo>
                  <a:cubicBezTo>
                    <a:pt x="396" y="1195"/>
                    <a:pt x="262" y="1169"/>
                    <a:pt x="183" y="1066"/>
                  </a:cubicBezTo>
                  <a:cubicBezTo>
                    <a:pt x="104" y="963"/>
                    <a:pt x="25" y="819"/>
                    <a:pt x="27" y="652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86" name="Line 7"/>
            <p:cNvSpPr>
              <a:spLocks noChangeShapeType="1"/>
            </p:cNvSpPr>
            <p:nvPr/>
          </p:nvSpPr>
          <p:spPr bwMode="auto">
            <a:xfrm>
              <a:off x="637" y="2280"/>
              <a:ext cx="319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pic>
          <p:nvPicPr>
            <p:cNvPr id="87" name="Picture 8" descr="BS00768_[1]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1219" y="1818"/>
              <a:ext cx="252" cy="1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8" name="Picture 9" descr="BS00592_[1]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22" y="2428"/>
              <a:ext cx="343" cy="4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89" name="Group 10"/>
            <p:cNvGrpSpPr>
              <a:grpSpLocks/>
            </p:cNvGrpSpPr>
            <p:nvPr/>
          </p:nvGrpSpPr>
          <p:grpSpPr bwMode="auto">
            <a:xfrm>
              <a:off x="950" y="1974"/>
              <a:ext cx="475" cy="466"/>
              <a:chOff x="1645" y="256"/>
              <a:chExt cx="475" cy="466"/>
            </a:xfrm>
          </p:grpSpPr>
          <p:sp>
            <p:nvSpPr>
              <p:cNvPr id="182" name="Rectangle 11"/>
              <p:cNvSpPr>
                <a:spLocks noChangeArrowheads="1"/>
              </p:cNvSpPr>
              <p:nvPr/>
            </p:nvSpPr>
            <p:spPr bwMode="auto">
              <a:xfrm>
                <a:off x="1645" y="439"/>
                <a:ext cx="475" cy="283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183" name="Text Box 12"/>
              <p:cNvSpPr txBox="1">
                <a:spLocks noChangeArrowheads="1"/>
              </p:cNvSpPr>
              <p:nvPr/>
            </p:nvSpPr>
            <p:spPr bwMode="auto">
              <a:xfrm>
                <a:off x="1654" y="456"/>
                <a:ext cx="422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latin typeface="Arial" charset="0"/>
                    <a:cs typeface="Arial" charset="0"/>
                  </a:rPr>
                  <a:t>K</a:t>
                </a:r>
                <a:r>
                  <a:rPr lang="en-US" baseline="-25000" dirty="0">
                    <a:latin typeface="Arial" charset="0"/>
                    <a:cs typeface="Arial" charset="0"/>
                  </a:rPr>
                  <a:t>S</a:t>
                </a:r>
                <a:r>
                  <a:rPr lang="en-US" sz="1800" dirty="0">
                    <a:latin typeface="Arial" charset="0"/>
                    <a:cs typeface="Arial" charset="0"/>
                  </a:rPr>
                  <a:t>( )</a:t>
                </a:r>
              </a:p>
            </p:txBody>
          </p:sp>
          <p:sp>
            <p:nvSpPr>
              <p:cNvPr id="184" name="Text Box 13"/>
              <p:cNvSpPr txBox="1">
                <a:spLocks noChangeArrowheads="1"/>
              </p:cNvSpPr>
              <p:nvPr/>
            </p:nvSpPr>
            <p:spPr bwMode="auto">
              <a:xfrm>
                <a:off x="1876" y="256"/>
                <a:ext cx="206" cy="4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4000" dirty="0">
                    <a:latin typeface="Arial" charset="0"/>
                    <a:cs typeface="Arial" charset="0"/>
                  </a:rPr>
                  <a:t>.</a:t>
                </a:r>
              </a:p>
            </p:txBody>
          </p:sp>
        </p:grpSp>
        <p:grpSp>
          <p:nvGrpSpPr>
            <p:cNvPr id="90" name="Group 14"/>
            <p:cNvGrpSpPr>
              <a:grpSpLocks/>
            </p:cNvGrpSpPr>
            <p:nvPr/>
          </p:nvGrpSpPr>
          <p:grpSpPr bwMode="auto">
            <a:xfrm>
              <a:off x="965" y="2730"/>
              <a:ext cx="475" cy="466"/>
              <a:chOff x="2144" y="3214"/>
              <a:chExt cx="475" cy="466"/>
            </a:xfrm>
          </p:grpSpPr>
          <p:sp>
            <p:nvSpPr>
              <p:cNvPr id="178" name="Rectangle 15"/>
              <p:cNvSpPr>
                <a:spLocks noChangeArrowheads="1"/>
              </p:cNvSpPr>
              <p:nvPr/>
            </p:nvSpPr>
            <p:spPr bwMode="auto">
              <a:xfrm>
                <a:off x="2144" y="3397"/>
                <a:ext cx="475" cy="283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179" name="Text Box 16"/>
              <p:cNvSpPr txBox="1">
                <a:spLocks noChangeArrowheads="1"/>
              </p:cNvSpPr>
              <p:nvPr/>
            </p:nvSpPr>
            <p:spPr bwMode="auto">
              <a:xfrm>
                <a:off x="2148" y="3432"/>
                <a:ext cx="434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latin typeface="Arial" charset="0"/>
                    <a:cs typeface="Arial" charset="0"/>
                  </a:rPr>
                  <a:t>K</a:t>
                </a:r>
                <a:r>
                  <a:rPr lang="en-US" baseline="-25000" dirty="0">
                    <a:latin typeface="Arial" charset="0"/>
                    <a:cs typeface="Arial" charset="0"/>
                  </a:rPr>
                  <a:t>B</a:t>
                </a:r>
                <a:r>
                  <a:rPr lang="en-US" sz="1800" dirty="0">
                    <a:latin typeface="Arial" charset="0"/>
                    <a:cs typeface="Arial" charset="0"/>
                  </a:rPr>
                  <a:t>( )</a:t>
                </a:r>
              </a:p>
            </p:txBody>
          </p:sp>
          <p:sp>
            <p:nvSpPr>
              <p:cNvPr id="180" name="Text Box 17"/>
              <p:cNvSpPr txBox="1">
                <a:spLocks noChangeArrowheads="1"/>
              </p:cNvSpPr>
              <p:nvPr/>
            </p:nvSpPr>
            <p:spPr bwMode="auto">
              <a:xfrm>
                <a:off x="2356" y="3214"/>
                <a:ext cx="206" cy="4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4000" dirty="0">
                    <a:latin typeface="Arial" charset="0"/>
                    <a:cs typeface="Arial" charset="0"/>
                  </a:rPr>
                  <a:t>.</a:t>
                </a:r>
              </a:p>
            </p:txBody>
          </p:sp>
          <p:sp>
            <p:nvSpPr>
              <p:cNvPr id="181" name="Text Box 18"/>
              <p:cNvSpPr txBox="1">
                <a:spLocks noChangeArrowheads="1"/>
              </p:cNvSpPr>
              <p:nvPr/>
            </p:nvSpPr>
            <p:spPr bwMode="auto">
              <a:xfrm>
                <a:off x="2234" y="3331"/>
                <a:ext cx="210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dirty="0">
                    <a:latin typeface="Arial" charset="0"/>
                    <a:cs typeface="Arial" charset="0"/>
                  </a:rPr>
                  <a:t>+</a:t>
                </a:r>
              </a:p>
            </p:txBody>
          </p:sp>
        </p:grpSp>
        <p:grpSp>
          <p:nvGrpSpPr>
            <p:cNvPr id="100" name="Group 19"/>
            <p:cNvGrpSpPr>
              <a:grpSpLocks/>
            </p:cNvGrpSpPr>
            <p:nvPr/>
          </p:nvGrpSpPr>
          <p:grpSpPr bwMode="auto">
            <a:xfrm>
              <a:off x="1792" y="2496"/>
              <a:ext cx="410" cy="327"/>
              <a:chOff x="2935" y="1573"/>
              <a:chExt cx="410" cy="327"/>
            </a:xfrm>
          </p:grpSpPr>
          <p:sp>
            <p:nvSpPr>
              <p:cNvPr id="176" name="Oval 20"/>
              <p:cNvSpPr>
                <a:spLocks noChangeArrowheads="1"/>
              </p:cNvSpPr>
              <p:nvPr/>
            </p:nvSpPr>
            <p:spPr bwMode="auto">
              <a:xfrm>
                <a:off x="2935" y="1637"/>
                <a:ext cx="238" cy="211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177" name="Text Box 21"/>
              <p:cNvSpPr txBox="1">
                <a:spLocks noChangeArrowheads="1"/>
              </p:cNvSpPr>
              <p:nvPr/>
            </p:nvSpPr>
            <p:spPr bwMode="auto">
              <a:xfrm>
                <a:off x="2943" y="1573"/>
                <a:ext cx="402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sz="2800" dirty="0">
                    <a:latin typeface="Arial" charset="0"/>
                    <a:cs typeface="Arial" charset="0"/>
                  </a:rPr>
                  <a:t>+</a:t>
                </a:r>
              </a:p>
            </p:txBody>
          </p:sp>
        </p:grpSp>
        <p:grpSp>
          <p:nvGrpSpPr>
            <p:cNvPr id="101" name="Group 22"/>
            <p:cNvGrpSpPr>
              <a:grpSpLocks/>
            </p:cNvGrpSpPr>
            <p:nvPr/>
          </p:nvGrpSpPr>
          <p:grpSpPr bwMode="auto">
            <a:xfrm>
              <a:off x="3688" y="2464"/>
              <a:ext cx="428" cy="327"/>
              <a:chOff x="2935" y="1555"/>
              <a:chExt cx="428" cy="327"/>
            </a:xfrm>
          </p:grpSpPr>
          <p:sp>
            <p:nvSpPr>
              <p:cNvPr id="174" name="Oval 23"/>
              <p:cNvSpPr>
                <a:spLocks noChangeArrowheads="1"/>
              </p:cNvSpPr>
              <p:nvPr/>
            </p:nvSpPr>
            <p:spPr bwMode="auto">
              <a:xfrm>
                <a:off x="2935" y="1637"/>
                <a:ext cx="238" cy="211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175" name="Text Box 24"/>
              <p:cNvSpPr txBox="1">
                <a:spLocks noChangeArrowheads="1"/>
              </p:cNvSpPr>
              <p:nvPr/>
            </p:nvSpPr>
            <p:spPr bwMode="auto">
              <a:xfrm>
                <a:off x="2961" y="1555"/>
                <a:ext cx="402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sz="2800" dirty="0">
                    <a:latin typeface="Arial" charset="0"/>
                    <a:cs typeface="Arial" charset="0"/>
                  </a:rPr>
                  <a:t>-</a:t>
                </a:r>
              </a:p>
            </p:txBody>
          </p:sp>
        </p:grpSp>
        <p:sp>
          <p:nvSpPr>
            <p:cNvPr id="102" name="Line 25"/>
            <p:cNvSpPr>
              <a:spLocks noChangeShapeType="1"/>
            </p:cNvSpPr>
            <p:nvPr/>
          </p:nvSpPr>
          <p:spPr bwMode="auto">
            <a:xfrm>
              <a:off x="669" y="3053"/>
              <a:ext cx="319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7" name="Text Box 26"/>
            <p:cNvSpPr txBox="1">
              <a:spLocks noChangeArrowheads="1"/>
            </p:cNvSpPr>
            <p:nvPr/>
          </p:nvSpPr>
          <p:spPr bwMode="auto">
            <a:xfrm>
              <a:off x="1419" y="2041"/>
              <a:ext cx="55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latin typeface="Arial" charset="0"/>
                  <a:cs typeface="Arial" charset="0"/>
                </a:rPr>
                <a:t>K</a:t>
              </a:r>
              <a:r>
                <a:rPr lang="en-US" baseline="-25000" dirty="0">
                  <a:latin typeface="Arial" charset="0"/>
                  <a:cs typeface="Arial" charset="0"/>
                </a:rPr>
                <a:t>S</a:t>
              </a:r>
              <a:r>
                <a:rPr lang="en-US" sz="1800" dirty="0">
                  <a:latin typeface="Arial" charset="0"/>
                  <a:cs typeface="Arial" charset="0"/>
                </a:rPr>
                <a:t>(m )</a:t>
              </a:r>
            </a:p>
          </p:txBody>
        </p:sp>
        <p:grpSp>
          <p:nvGrpSpPr>
            <p:cNvPr id="108" name="Group 27"/>
            <p:cNvGrpSpPr>
              <a:grpSpLocks/>
            </p:cNvGrpSpPr>
            <p:nvPr/>
          </p:nvGrpSpPr>
          <p:grpSpPr bwMode="auto">
            <a:xfrm>
              <a:off x="1435" y="2979"/>
              <a:ext cx="611" cy="332"/>
              <a:chOff x="3501" y="648"/>
              <a:chExt cx="611" cy="332"/>
            </a:xfrm>
          </p:grpSpPr>
          <p:sp>
            <p:nvSpPr>
              <p:cNvPr id="172" name="Text Box 28"/>
              <p:cNvSpPr txBox="1">
                <a:spLocks noChangeArrowheads="1"/>
              </p:cNvSpPr>
              <p:nvPr/>
            </p:nvSpPr>
            <p:spPr bwMode="auto">
              <a:xfrm>
                <a:off x="3501" y="749"/>
                <a:ext cx="611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latin typeface="Arial" charset="0"/>
                    <a:cs typeface="Arial" charset="0"/>
                  </a:rPr>
                  <a:t>K</a:t>
                </a:r>
                <a:r>
                  <a:rPr lang="en-US" baseline="-25000" dirty="0">
                    <a:latin typeface="Arial" charset="0"/>
                    <a:cs typeface="Arial" charset="0"/>
                  </a:rPr>
                  <a:t>B</a:t>
                </a:r>
                <a:r>
                  <a:rPr lang="en-US" sz="1800" dirty="0">
                    <a:latin typeface="Arial" charset="0"/>
                    <a:cs typeface="Arial" charset="0"/>
                  </a:rPr>
                  <a:t>(K</a:t>
                </a:r>
                <a:r>
                  <a:rPr lang="en-US" baseline="-25000" dirty="0">
                    <a:latin typeface="Arial" charset="0"/>
                    <a:cs typeface="Arial" charset="0"/>
                  </a:rPr>
                  <a:t>S</a:t>
                </a:r>
                <a:r>
                  <a:rPr lang="en-US" sz="1800" dirty="0">
                    <a:latin typeface="Arial" charset="0"/>
                    <a:cs typeface="Arial" charset="0"/>
                  </a:rPr>
                  <a:t> )</a:t>
                </a:r>
              </a:p>
            </p:txBody>
          </p:sp>
          <p:sp>
            <p:nvSpPr>
              <p:cNvPr id="173" name="Text Box 29"/>
              <p:cNvSpPr txBox="1">
                <a:spLocks noChangeArrowheads="1"/>
              </p:cNvSpPr>
              <p:nvPr/>
            </p:nvSpPr>
            <p:spPr bwMode="auto">
              <a:xfrm>
                <a:off x="3584" y="648"/>
                <a:ext cx="210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dirty="0">
                    <a:latin typeface="Arial" charset="0"/>
                    <a:cs typeface="Arial" charset="0"/>
                  </a:rPr>
                  <a:t>+</a:t>
                </a:r>
              </a:p>
            </p:txBody>
          </p:sp>
        </p:grpSp>
        <p:sp>
          <p:nvSpPr>
            <p:cNvPr id="109" name="Freeform 30"/>
            <p:cNvSpPr>
              <a:spLocks/>
            </p:cNvSpPr>
            <p:nvPr/>
          </p:nvSpPr>
          <p:spPr bwMode="auto">
            <a:xfrm>
              <a:off x="1426" y="2285"/>
              <a:ext cx="476" cy="247"/>
            </a:xfrm>
            <a:custGeom>
              <a:avLst/>
              <a:gdLst>
                <a:gd name="T0" fmla="*/ 0 w 476"/>
                <a:gd name="T1" fmla="*/ 0 h 247"/>
                <a:gd name="T2" fmla="*/ 476 w 476"/>
                <a:gd name="T3" fmla="*/ 0 h 247"/>
                <a:gd name="T4" fmla="*/ 476 w 476"/>
                <a:gd name="T5" fmla="*/ 247 h 247"/>
                <a:gd name="T6" fmla="*/ 0 60000 65536"/>
                <a:gd name="T7" fmla="*/ 0 60000 65536"/>
                <a:gd name="T8" fmla="*/ 0 60000 65536"/>
                <a:gd name="T9" fmla="*/ 0 w 476"/>
                <a:gd name="T10" fmla="*/ 0 h 247"/>
                <a:gd name="T11" fmla="*/ 476 w 476"/>
                <a:gd name="T12" fmla="*/ 247 h 24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76" h="247">
                  <a:moveTo>
                    <a:pt x="0" y="0"/>
                  </a:moveTo>
                  <a:lnTo>
                    <a:pt x="476" y="0"/>
                  </a:lnTo>
                  <a:lnTo>
                    <a:pt x="476" y="247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0" name="Freeform 31"/>
            <p:cNvSpPr>
              <a:spLocks/>
            </p:cNvSpPr>
            <p:nvPr/>
          </p:nvSpPr>
          <p:spPr bwMode="auto">
            <a:xfrm flipV="1">
              <a:off x="1440" y="2802"/>
              <a:ext cx="476" cy="247"/>
            </a:xfrm>
            <a:custGeom>
              <a:avLst/>
              <a:gdLst>
                <a:gd name="T0" fmla="*/ 0 w 476"/>
                <a:gd name="T1" fmla="*/ 0 h 247"/>
                <a:gd name="T2" fmla="*/ 476 w 476"/>
                <a:gd name="T3" fmla="*/ 0 h 247"/>
                <a:gd name="T4" fmla="*/ 476 w 476"/>
                <a:gd name="T5" fmla="*/ 247 h 247"/>
                <a:gd name="T6" fmla="*/ 0 60000 65536"/>
                <a:gd name="T7" fmla="*/ 0 60000 65536"/>
                <a:gd name="T8" fmla="*/ 0 60000 65536"/>
                <a:gd name="T9" fmla="*/ 0 w 476"/>
                <a:gd name="T10" fmla="*/ 0 h 247"/>
                <a:gd name="T11" fmla="*/ 476 w 476"/>
                <a:gd name="T12" fmla="*/ 247 h 24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76" h="247">
                  <a:moveTo>
                    <a:pt x="0" y="0"/>
                  </a:moveTo>
                  <a:lnTo>
                    <a:pt x="476" y="0"/>
                  </a:lnTo>
                  <a:lnTo>
                    <a:pt x="476" y="247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5" name="Text Box 32"/>
            <p:cNvSpPr txBox="1">
              <a:spLocks noChangeArrowheads="1"/>
            </p:cNvSpPr>
            <p:nvPr/>
          </p:nvSpPr>
          <p:spPr bwMode="auto">
            <a:xfrm>
              <a:off x="400" y="2141"/>
              <a:ext cx="251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dirty="0">
                  <a:latin typeface="Arial" charset="0"/>
                  <a:cs typeface="Arial" charset="0"/>
                </a:rPr>
                <a:t>m</a:t>
              </a:r>
            </a:p>
          </p:txBody>
        </p:sp>
        <p:sp>
          <p:nvSpPr>
            <p:cNvPr id="116" name="Text Box 33"/>
            <p:cNvSpPr txBox="1">
              <a:spLocks noChangeArrowheads="1"/>
            </p:cNvSpPr>
            <p:nvPr/>
          </p:nvSpPr>
          <p:spPr bwMode="auto">
            <a:xfrm>
              <a:off x="4325" y="2568"/>
              <a:ext cx="30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dirty="0">
                  <a:latin typeface="Arial" charset="0"/>
                  <a:cs typeface="Arial" charset="0"/>
                </a:rPr>
                <a:t>K</a:t>
              </a:r>
              <a:r>
                <a:rPr lang="en-US" baseline="-25000" dirty="0">
                  <a:latin typeface="Arial" charset="0"/>
                  <a:cs typeface="Arial" charset="0"/>
                </a:rPr>
                <a:t>S</a:t>
              </a:r>
            </a:p>
          </p:txBody>
        </p:sp>
        <p:sp>
          <p:nvSpPr>
            <p:cNvPr id="117" name="Text Box 34"/>
            <p:cNvSpPr txBox="1">
              <a:spLocks noChangeArrowheads="1"/>
            </p:cNvSpPr>
            <p:nvPr/>
          </p:nvSpPr>
          <p:spPr bwMode="auto">
            <a:xfrm>
              <a:off x="947" y="1749"/>
              <a:ext cx="30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dirty="0">
                  <a:latin typeface="Arial" charset="0"/>
                  <a:cs typeface="Arial" charset="0"/>
                </a:rPr>
                <a:t>K</a:t>
              </a:r>
              <a:r>
                <a:rPr lang="en-US" baseline="-25000" dirty="0">
                  <a:latin typeface="Arial" charset="0"/>
                  <a:cs typeface="Arial" charset="0"/>
                </a:rPr>
                <a:t>S</a:t>
              </a:r>
            </a:p>
          </p:txBody>
        </p:sp>
        <p:sp>
          <p:nvSpPr>
            <p:cNvPr id="119" name="Line 35"/>
            <p:cNvSpPr>
              <a:spLocks noChangeShapeType="1"/>
            </p:cNvSpPr>
            <p:nvPr/>
          </p:nvSpPr>
          <p:spPr bwMode="auto">
            <a:xfrm>
              <a:off x="1207" y="1929"/>
              <a:ext cx="9" cy="2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121" name="Group 36"/>
            <p:cNvGrpSpPr>
              <a:grpSpLocks/>
            </p:cNvGrpSpPr>
            <p:nvPr/>
          </p:nvGrpSpPr>
          <p:grpSpPr bwMode="auto">
            <a:xfrm>
              <a:off x="943" y="3231"/>
              <a:ext cx="297" cy="299"/>
              <a:chOff x="2643" y="716"/>
              <a:chExt cx="297" cy="299"/>
            </a:xfrm>
          </p:grpSpPr>
          <p:sp>
            <p:nvSpPr>
              <p:cNvPr id="170" name="Text Box 37"/>
              <p:cNvSpPr txBox="1">
                <a:spLocks noChangeArrowheads="1"/>
              </p:cNvSpPr>
              <p:nvPr/>
            </p:nvSpPr>
            <p:spPr bwMode="auto">
              <a:xfrm>
                <a:off x="2643" y="763"/>
                <a:ext cx="285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latin typeface="Arial" charset="0"/>
                    <a:cs typeface="Arial" charset="0"/>
                  </a:rPr>
                  <a:t>K</a:t>
                </a:r>
                <a:r>
                  <a:rPr lang="en-US" baseline="-25000" dirty="0">
                    <a:latin typeface="Arial" charset="0"/>
                    <a:cs typeface="Arial" charset="0"/>
                  </a:rPr>
                  <a:t>B</a:t>
                </a:r>
                <a:endParaRPr lang="en-US" sz="1800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171" name="Text Box 38"/>
              <p:cNvSpPr txBox="1">
                <a:spLocks noChangeArrowheads="1"/>
              </p:cNvSpPr>
              <p:nvPr/>
            </p:nvSpPr>
            <p:spPr bwMode="auto">
              <a:xfrm>
                <a:off x="2730" y="716"/>
                <a:ext cx="210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dirty="0">
                    <a:latin typeface="Arial" charset="0"/>
                    <a:cs typeface="Arial" charset="0"/>
                  </a:rPr>
                  <a:t>+</a:t>
                </a:r>
              </a:p>
            </p:txBody>
          </p:sp>
        </p:grpSp>
        <p:sp>
          <p:nvSpPr>
            <p:cNvPr id="126" name="Line 39"/>
            <p:cNvSpPr>
              <a:spLocks noChangeShapeType="1"/>
            </p:cNvSpPr>
            <p:nvPr/>
          </p:nvSpPr>
          <p:spPr bwMode="auto">
            <a:xfrm>
              <a:off x="1194" y="3213"/>
              <a:ext cx="9" cy="2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 type="triangle" w="med" len="med"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pic>
          <p:nvPicPr>
            <p:cNvPr id="127" name="Picture 40" descr="BS00768_[1]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1250" y="3386"/>
              <a:ext cx="252" cy="1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7" name="Line 42"/>
            <p:cNvSpPr>
              <a:spLocks noChangeShapeType="1"/>
            </p:cNvSpPr>
            <p:nvPr/>
          </p:nvSpPr>
          <p:spPr bwMode="auto">
            <a:xfrm flipV="1">
              <a:off x="2058" y="2660"/>
              <a:ext cx="484" cy="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1" name="Line 43"/>
            <p:cNvSpPr>
              <a:spLocks noChangeShapeType="1"/>
            </p:cNvSpPr>
            <p:nvPr/>
          </p:nvSpPr>
          <p:spPr bwMode="auto">
            <a:xfrm flipV="1">
              <a:off x="3242" y="2655"/>
              <a:ext cx="48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pic>
          <p:nvPicPr>
            <p:cNvPr id="142" name="Picture 44" descr="BS00592_[1]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14" y="2414"/>
              <a:ext cx="343" cy="4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" name="Text Box 45"/>
            <p:cNvSpPr txBox="1">
              <a:spLocks noChangeArrowheads="1"/>
            </p:cNvSpPr>
            <p:nvPr/>
          </p:nvSpPr>
          <p:spPr bwMode="auto">
            <a:xfrm>
              <a:off x="2543" y="2293"/>
              <a:ext cx="609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latin typeface="Arial" charset="0"/>
                  <a:cs typeface="Arial" charset="0"/>
                </a:rPr>
                <a:t>Internet</a:t>
              </a:r>
            </a:p>
          </p:txBody>
        </p:sp>
        <p:sp>
          <p:nvSpPr>
            <p:cNvPr id="144" name="Freeform 46"/>
            <p:cNvSpPr>
              <a:spLocks/>
            </p:cNvSpPr>
            <p:nvPr/>
          </p:nvSpPr>
          <p:spPr bwMode="auto">
            <a:xfrm flipH="1">
              <a:off x="3799" y="2281"/>
              <a:ext cx="476" cy="247"/>
            </a:xfrm>
            <a:custGeom>
              <a:avLst/>
              <a:gdLst>
                <a:gd name="T0" fmla="*/ 0 w 476"/>
                <a:gd name="T1" fmla="*/ 0 h 247"/>
                <a:gd name="T2" fmla="*/ 476 w 476"/>
                <a:gd name="T3" fmla="*/ 0 h 247"/>
                <a:gd name="T4" fmla="*/ 476 w 476"/>
                <a:gd name="T5" fmla="*/ 247 h 247"/>
                <a:gd name="T6" fmla="*/ 0 60000 65536"/>
                <a:gd name="T7" fmla="*/ 0 60000 65536"/>
                <a:gd name="T8" fmla="*/ 0 60000 65536"/>
                <a:gd name="T9" fmla="*/ 0 w 476"/>
                <a:gd name="T10" fmla="*/ 0 h 247"/>
                <a:gd name="T11" fmla="*/ 476 w 476"/>
                <a:gd name="T12" fmla="*/ 247 h 24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76" h="247">
                  <a:moveTo>
                    <a:pt x="0" y="0"/>
                  </a:moveTo>
                  <a:lnTo>
                    <a:pt x="476" y="0"/>
                  </a:lnTo>
                  <a:lnTo>
                    <a:pt x="476" y="247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145" name="Group 47"/>
            <p:cNvGrpSpPr>
              <a:grpSpLocks/>
            </p:cNvGrpSpPr>
            <p:nvPr/>
          </p:nvGrpSpPr>
          <p:grpSpPr bwMode="auto">
            <a:xfrm>
              <a:off x="4255" y="1961"/>
              <a:ext cx="475" cy="466"/>
              <a:chOff x="1645" y="256"/>
              <a:chExt cx="475" cy="466"/>
            </a:xfrm>
          </p:grpSpPr>
          <p:sp>
            <p:nvSpPr>
              <p:cNvPr id="167" name="Rectangle 48"/>
              <p:cNvSpPr>
                <a:spLocks noChangeArrowheads="1"/>
              </p:cNvSpPr>
              <p:nvPr/>
            </p:nvSpPr>
            <p:spPr bwMode="auto">
              <a:xfrm>
                <a:off x="1645" y="439"/>
                <a:ext cx="475" cy="283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168" name="Text Box 49"/>
              <p:cNvSpPr txBox="1">
                <a:spLocks noChangeArrowheads="1"/>
              </p:cNvSpPr>
              <p:nvPr/>
            </p:nvSpPr>
            <p:spPr bwMode="auto">
              <a:xfrm>
                <a:off x="1654" y="456"/>
                <a:ext cx="422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latin typeface="Arial" charset="0"/>
                    <a:cs typeface="Arial" charset="0"/>
                  </a:rPr>
                  <a:t>K</a:t>
                </a:r>
                <a:r>
                  <a:rPr lang="en-US" baseline="-25000" dirty="0">
                    <a:latin typeface="Arial" charset="0"/>
                    <a:cs typeface="Arial" charset="0"/>
                  </a:rPr>
                  <a:t>S</a:t>
                </a:r>
                <a:r>
                  <a:rPr lang="en-US" sz="1800" dirty="0">
                    <a:latin typeface="Arial" charset="0"/>
                    <a:cs typeface="Arial" charset="0"/>
                  </a:rPr>
                  <a:t>( )</a:t>
                </a:r>
              </a:p>
            </p:txBody>
          </p:sp>
          <p:sp>
            <p:nvSpPr>
              <p:cNvPr id="169" name="Text Box 50"/>
              <p:cNvSpPr txBox="1">
                <a:spLocks noChangeArrowheads="1"/>
              </p:cNvSpPr>
              <p:nvPr/>
            </p:nvSpPr>
            <p:spPr bwMode="auto">
              <a:xfrm>
                <a:off x="1876" y="256"/>
                <a:ext cx="206" cy="4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4000" dirty="0">
                    <a:latin typeface="Arial" charset="0"/>
                    <a:cs typeface="Arial" charset="0"/>
                  </a:rPr>
                  <a:t>.</a:t>
                </a:r>
              </a:p>
            </p:txBody>
          </p:sp>
        </p:grpSp>
        <p:sp>
          <p:nvSpPr>
            <p:cNvPr id="146" name="Freeform 51"/>
            <p:cNvSpPr>
              <a:spLocks/>
            </p:cNvSpPr>
            <p:nvPr/>
          </p:nvSpPr>
          <p:spPr bwMode="auto">
            <a:xfrm flipH="1" flipV="1">
              <a:off x="3813" y="2807"/>
              <a:ext cx="476" cy="247"/>
            </a:xfrm>
            <a:custGeom>
              <a:avLst/>
              <a:gdLst>
                <a:gd name="T0" fmla="*/ 0 w 476"/>
                <a:gd name="T1" fmla="*/ 0 h 247"/>
                <a:gd name="T2" fmla="*/ 476 w 476"/>
                <a:gd name="T3" fmla="*/ 0 h 247"/>
                <a:gd name="T4" fmla="*/ 476 w 476"/>
                <a:gd name="T5" fmla="*/ 247 h 247"/>
                <a:gd name="T6" fmla="*/ 0 60000 65536"/>
                <a:gd name="T7" fmla="*/ 0 60000 65536"/>
                <a:gd name="T8" fmla="*/ 0 60000 65536"/>
                <a:gd name="T9" fmla="*/ 0 w 476"/>
                <a:gd name="T10" fmla="*/ 0 h 247"/>
                <a:gd name="T11" fmla="*/ 476 w 476"/>
                <a:gd name="T12" fmla="*/ 247 h 24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76" h="247">
                  <a:moveTo>
                    <a:pt x="0" y="0"/>
                  </a:moveTo>
                  <a:lnTo>
                    <a:pt x="476" y="0"/>
                  </a:lnTo>
                  <a:lnTo>
                    <a:pt x="476" y="247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147" name="Group 52"/>
            <p:cNvGrpSpPr>
              <a:grpSpLocks/>
            </p:cNvGrpSpPr>
            <p:nvPr/>
          </p:nvGrpSpPr>
          <p:grpSpPr bwMode="auto">
            <a:xfrm>
              <a:off x="4270" y="2725"/>
              <a:ext cx="475" cy="466"/>
              <a:chOff x="2144" y="3214"/>
              <a:chExt cx="475" cy="466"/>
            </a:xfrm>
          </p:grpSpPr>
          <p:sp>
            <p:nvSpPr>
              <p:cNvPr id="163" name="Rectangle 53"/>
              <p:cNvSpPr>
                <a:spLocks noChangeArrowheads="1"/>
              </p:cNvSpPr>
              <p:nvPr/>
            </p:nvSpPr>
            <p:spPr bwMode="auto">
              <a:xfrm>
                <a:off x="2144" y="3397"/>
                <a:ext cx="475" cy="283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164" name="Text Box 54"/>
              <p:cNvSpPr txBox="1">
                <a:spLocks noChangeArrowheads="1"/>
              </p:cNvSpPr>
              <p:nvPr/>
            </p:nvSpPr>
            <p:spPr bwMode="auto">
              <a:xfrm>
                <a:off x="2148" y="3432"/>
                <a:ext cx="434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latin typeface="Arial" charset="0"/>
                    <a:cs typeface="Arial" charset="0"/>
                  </a:rPr>
                  <a:t>K</a:t>
                </a:r>
                <a:r>
                  <a:rPr lang="en-US" baseline="-25000" dirty="0">
                    <a:latin typeface="Arial" charset="0"/>
                    <a:cs typeface="Arial" charset="0"/>
                  </a:rPr>
                  <a:t>B</a:t>
                </a:r>
                <a:r>
                  <a:rPr lang="en-US" sz="1800" dirty="0">
                    <a:latin typeface="Arial" charset="0"/>
                    <a:cs typeface="Arial" charset="0"/>
                  </a:rPr>
                  <a:t>( )</a:t>
                </a:r>
              </a:p>
            </p:txBody>
          </p:sp>
          <p:sp>
            <p:nvSpPr>
              <p:cNvPr id="165" name="Text Box 55"/>
              <p:cNvSpPr txBox="1">
                <a:spLocks noChangeArrowheads="1"/>
              </p:cNvSpPr>
              <p:nvPr/>
            </p:nvSpPr>
            <p:spPr bwMode="auto">
              <a:xfrm>
                <a:off x="2356" y="3214"/>
                <a:ext cx="206" cy="4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4000" dirty="0">
                    <a:latin typeface="Arial" charset="0"/>
                    <a:cs typeface="Arial" charset="0"/>
                  </a:rPr>
                  <a:t>.</a:t>
                </a:r>
              </a:p>
            </p:txBody>
          </p:sp>
          <p:sp>
            <p:nvSpPr>
              <p:cNvPr id="166" name="Text Box 56"/>
              <p:cNvSpPr txBox="1">
                <a:spLocks noChangeArrowheads="1"/>
              </p:cNvSpPr>
              <p:nvPr/>
            </p:nvSpPr>
            <p:spPr bwMode="auto">
              <a:xfrm>
                <a:off x="2239" y="3331"/>
                <a:ext cx="170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dirty="0">
                    <a:latin typeface="Arial" charset="0"/>
                    <a:cs typeface="Arial" charset="0"/>
                  </a:rPr>
                  <a:t>-</a:t>
                </a:r>
              </a:p>
            </p:txBody>
          </p:sp>
        </p:grpSp>
        <p:sp>
          <p:nvSpPr>
            <p:cNvPr id="148" name="Line 57"/>
            <p:cNvSpPr>
              <a:spLocks noChangeShapeType="1"/>
            </p:cNvSpPr>
            <p:nvPr/>
          </p:nvSpPr>
          <p:spPr bwMode="auto">
            <a:xfrm>
              <a:off x="4353" y="2450"/>
              <a:ext cx="18" cy="4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 type="triangle" w="med" len="med"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pic>
          <p:nvPicPr>
            <p:cNvPr id="149" name="Picture 58" descr="BS00768_[1]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4583" y="2633"/>
              <a:ext cx="252" cy="1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50" name="Group 59"/>
            <p:cNvGrpSpPr>
              <a:grpSpLocks/>
            </p:cNvGrpSpPr>
            <p:nvPr/>
          </p:nvGrpSpPr>
          <p:grpSpPr bwMode="auto">
            <a:xfrm>
              <a:off x="4119" y="3226"/>
              <a:ext cx="285" cy="299"/>
              <a:chOff x="2643" y="716"/>
              <a:chExt cx="285" cy="299"/>
            </a:xfrm>
          </p:grpSpPr>
          <p:sp>
            <p:nvSpPr>
              <p:cNvPr id="161" name="Text Box 60"/>
              <p:cNvSpPr txBox="1">
                <a:spLocks noChangeArrowheads="1"/>
              </p:cNvSpPr>
              <p:nvPr/>
            </p:nvSpPr>
            <p:spPr bwMode="auto">
              <a:xfrm>
                <a:off x="2643" y="763"/>
                <a:ext cx="285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latin typeface="Arial" charset="0"/>
                    <a:cs typeface="Arial" charset="0"/>
                  </a:rPr>
                  <a:t>K</a:t>
                </a:r>
                <a:r>
                  <a:rPr lang="en-US" baseline="-25000" dirty="0">
                    <a:latin typeface="Arial" charset="0"/>
                    <a:cs typeface="Arial" charset="0"/>
                  </a:rPr>
                  <a:t>B</a:t>
                </a:r>
                <a:endParaRPr lang="en-US" sz="1800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162" name="Text Box 61"/>
              <p:cNvSpPr txBox="1">
                <a:spLocks noChangeArrowheads="1"/>
              </p:cNvSpPr>
              <p:nvPr/>
            </p:nvSpPr>
            <p:spPr bwMode="auto">
              <a:xfrm>
                <a:off x="2735" y="716"/>
                <a:ext cx="170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dirty="0">
                    <a:latin typeface="Arial" charset="0"/>
                    <a:cs typeface="Arial" charset="0"/>
                  </a:rPr>
                  <a:t>-</a:t>
                </a:r>
              </a:p>
            </p:txBody>
          </p:sp>
        </p:grpSp>
        <p:sp>
          <p:nvSpPr>
            <p:cNvPr id="151" name="Line 62"/>
            <p:cNvSpPr>
              <a:spLocks noChangeShapeType="1"/>
            </p:cNvSpPr>
            <p:nvPr/>
          </p:nvSpPr>
          <p:spPr bwMode="auto">
            <a:xfrm>
              <a:off x="4370" y="3208"/>
              <a:ext cx="9" cy="2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 type="triangle" w="med" len="med"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pic>
          <p:nvPicPr>
            <p:cNvPr id="152" name="Picture 63" descr="BS00768_[1]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4426" y="3381"/>
              <a:ext cx="252" cy="1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3" name="Text Box 64"/>
            <p:cNvSpPr txBox="1">
              <a:spLocks noChangeArrowheads="1"/>
            </p:cNvSpPr>
            <p:nvPr/>
          </p:nvSpPr>
          <p:spPr bwMode="auto">
            <a:xfrm>
              <a:off x="425" y="2938"/>
              <a:ext cx="30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dirty="0">
                  <a:latin typeface="Arial" charset="0"/>
                  <a:cs typeface="Arial" charset="0"/>
                </a:rPr>
                <a:t>K</a:t>
              </a:r>
              <a:r>
                <a:rPr lang="en-US" baseline="-25000" dirty="0">
                  <a:latin typeface="Arial" charset="0"/>
                  <a:cs typeface="Arial" charset="0"/>
                </a:rPr>
                <a:t>S</a:t>
              </a:r>
            </a:p>
          </p:txBody>
        </p:sp>
        <p:sp>
          <p:nvSpPr>
            <p:cNvPr id="154" name="Line 65"/>
            <p:cNvSpPr>
              <a:spLocks noChangeShapeType="1"/>
            </p:cNvSpPr>
            <p:nvPr/>
          </p:nvSpPr>
          <p:spPr bwMode="auto">
            <a:xfrm>
              <a:off x="4737" y="2284"/>
              <a:ext cx="319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5" name="Text Box 66"/>
            <p:cNvSpPr txBox="1">
              <a:spLocks noChangeArrowheads="1"/>
            </p:cNvSpPr>
            <p:nvPr/>
          </p:nvSpPr>
          <p:spPr bwMode="auto">
            <a:xfrm>
              <a:off x="5048" y="2154"/>
              <a:ext cx="251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dirty="0">
                  <a:latin typeface="Arial" charset="0"/>
                  <a:cs typeface="Arial" charset="0"/>
                </a:rPr>
                <a:t>m</a:t>
              </a:r>
            </a:p>
          </p:txBody>
        </p:sp>
        <p:sp>
          <p:nvSpPr>
            <p:cNvPr id="157" name="Text Box 68"/>
            <p:cNvSpPr txBox="1">
              <a:spLocks noChangeArrowheads="1"/>
            </p:cNvSpPr>
            <p:nvPr/>
          </p:nvSpPr>
          <p:spPr bwMode="auto">
            <a:xfrm>
              <a:off x="3664" y="2036"/>
              <a:ext cx="55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latin typeface="Arial" charset="0"/>
                  <a:cs typeface="Arial" charset="0"/>
                </a:rPr>
                <a:t>K</a:t>
              </a:r>
              <a:r>
                <a:rPr lang="en-US" baseline="-25000" dirty="0">
                  <a:latin typeface="Arial" charset="0"/>
                  <a:cs typeface="Arial" charset="0"/>
                </a:rPr>
                <a:t>S</a:t>
              </a:r>
              <a:r>
                <a:rPr lang="en-US" sz="1800" dirty="0">
                  <a:latin typeface="Arial" charset="0"/>
                  <a:cs typeface="Arial" charset="0"/>
                </a:rPr>
                <a:t>(m )</a:t>
              </a:r>
            </a:p>
          </p:txBody>
        </p:sp>
        <p:grpSp>
          <p:nvGrpSpPr>
            <p:cNvPr id="158" name="Group 69"/>
            <p:cNvGrpSpPr>
              <a:grpSpLocks/>
            </p:cNvGrpSpPr>
            <p:nvPr/>
          </p:nvGrpSpPr>
          <p:grpSpPr bwMode="auto">
            <a:xfrm>
              <a:off x="3533" y="2965"/>
              <a:ext cx="611" cy="332"/>
              <a:chOff x="3501" y="648"/>
              <a:chExt cx="611" cy="332"/>
            </a:xfrm>
          </p:grpSpPr>
          <p:sp>
            <p:nvSpPr>
              <p:cNvPr id="159" name="Text Box 70"/>
              <p:cNvSpPr txBox="1">
                <a:spLocks noChangeArrowheads="1"/>
              </p:cNvSpPr>
              <p:nvPr/>
            </p:nvSpPr>
            <p:spPr bwMode="auto">
              <a:xfrm>
                <a:off x="3501" y="749"/>
                <a:ext cx="611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latin typeface="Arial" charset="0"/>
                    <a:cs typeface="Arial" charset="0"/>
                  </a:rPr>
                  <a:t>K</a:t>
                </a:r>
                <a:r>
                  <a:rPr lang="en-US" baseline="-25000" dirty="0">
                    <a:latin typeface="Arial" charset="0"/>
                    <a:cs typeface="Arial" charset="0"/>
                  </a:rPr>
                  <a:t>B</a:t>
                </a:r>
                <a:r>
                  <a:rPr lang="en-US" sz="1800" dirty="0">
                    <a:latin typeface="Arial" charset="0"/>
                    <a:cs typeface="Arial" charset="0"/>
                  </a:rPr>
                  <a:t>(K</a:t>
                </a:r>
                <a:r>
                  <a:rPr lang="en-US" baseline="-25000" dirty="0">
                    <a:latin typeface="Arial" charset="0"/>
                    <a:cs typeface="Arial" charset="0"/>
                  </a:rPr>
                  <a:t>S</a:t>
                </a:r>
                <a:r>
                  <a:rPr lang="en-US" sz="1800" dirty="0">
                    <a:latin typeface="Arial" charset="0"/>
                    <a:cs typeface="Arial" charset="0"/>
                  </a:rPr>
                  <a:t> )</a:t>
                </a:r>
              </a:p>
            </p:txBody>
          </p:sp>
          <p:sp>
            <p:nvSpPr>
              <p:cNvPr id="160" name="Text Box 71"/>
              <p:cNvSpPr txBox="1">
                <a:spLocks noChangeArrowheads="1"/>
              </p:cNvSpPr>
              <p:nvPr/>
            </p:nvSpPr>
            <p:spPr bwMode="auto">
              <a:xfrm>
                <a:off x="3584" y="648"/>
                <a:ext cx="210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dirty="0">
                    <a:latin typeface="Arial" charset="0"/>
                    <a:cs typeface="Arial" charset="0"/>
                  </a:rPr>
                  <a:t>+</a:t>
                </a:r>
              </a:p>
            </p:txBody>
          </p:sp>
        </p:grpSp>
      </p:grpSp>
      <p:sp>
        <p:nvSpPr>
          <p:cNvPr id="82" name="Freeform 81"/>
          <p:cNvSpPr/>
          <p:nvPr/>
        </p:nvSpPr>
        <p:spPr bwMode="auto">
          <a:xfrm>
            <a:off x="3877805" y="3044824"/>
            <a:ext cx="444959" cy="737394"/>
          </a:xfrm>
          <a:custGeom>
            <a:avLst/>
            <a:gdLst>
              <a:gd name="connsiteX0" fmla="*/ 0 w 924680"/>
              <a:gd name="connsiteY0" fmla="*/ 0 h 1598146"/>
              <a:gd name="connsiteX1" fmla="*/ 891540 w 924680"/>
              <a:gd name="connsiteY1" fmla="*/ 1028700 h 1598146"/>
              <a:gd name="connsiteX2" fmla="*/ 731520 w 924680"/>
              <a:gd name="connsiteY2" fmla="*/ 1554480 h 1598146"/>
              <a:gd name="connsiteX3" fmla="*/ 708660 w 924680"/>
              <a:gd name="connsiteY3" fmla="*/ 1531620 h 1598146"/>
              <a:gd name="connsiteX0" fmla="*/ 0 w 804660"/>
              <a:gd name="connsiteY0" fmla="*/ 0 h 1665574"/>
              <a:gd name="connsiteX1" fmla="*/ 754380 w 804660"/>
              <a:gd name="connsiteY1" fmla="*/ 114300 h 1665574"/>
              <a:gd name="connsiteX2" fmla="*/ 731520 w 804660"/>
              <a:gd name="connsiteY2" fmla="*/ 1554480 h 1665574"/>
              <a:gd name="connsiteX3" fmla="*/ 708660 w 804660"/>
              <a:gd name="connsiteY3" fmla="*/ 1531620 h 1665574"/>
              <a:gd name="connsiteX0" fmla="*/ 0 w 804660"/>
              <a:gd name="connsiteY0" fmla="*/ 19243 h 1684817"/>
              <a:gd name="connsiteX1" fmla="*/ 754380 w 804660"/>
              <a:gd name="connsiteY1" fmla="*/ 133543 h 1684817"/>
              <a:gd name="connsiteX2" fmla="*/ 731520 w 804660"/>
              <a:gd name="connsiteY2" fmla="*/ 1573723 h 1684817"/>
              <a:gd name="connsiteX3" fmla="*/ 708660 w 804660"/>
              <a:gd name="connsiteY3" fmla="*/ 1550863 h 1684817"/>
              <a:gd name="connsiteX0" fmla="*/ 0 w 804660"/>
              <a:gd name="connsiteY0" fmla="*/ 33749 h 1699323"/>
              <a:gd name="connsiteX1" fmla="*/ 754380 w 804660"/>
              <a:gd name="connsiteY1" fmla="*/ 148049 h 1699323"/>
              <a:gd name="connsiteX2" fmla="*/ 731520 w 804660"/>
              <a:gd name="connsiteY2" fmla="*/ 1588229 h 1699323"/>
              <a:gd name="connsiteX3" fmla="*/ 708660 w 804660"/>
              <a:gd name="connsiteY3" fmla="*/ 1565369 h 1699323"/>
              <a:gd name="connsiteX0" fmla="*/ 0 w 804660"/>
              <a:gd name="connsiteY0" fmla="*/ 0 h 1653743"/>
              <a:gd name="connsiteX1" fmla="*/ 754380 w 804660"/>
              <a:gd name="connsiteY1" fmla="*/ 274320 h 1653743"/>
              <a:gd name="connsiteX2" fmla="*/ 731520 w 804660"/>
              <a:gd name="connsiteY2" fmla="*/ 1554480 h 1653743"/>
              <a:gd name="connsiteX3" fmla="*/ 708660 w 804660"/>
              <a:gd name="connsiteY3" fmla="*/ 1531620 h 1653743"/>
              <a:gd name="connsiteX0" fmla="*/ 0 w 1612926"/>
              <a:gd name="connsiteY0" fmla="*/ 0 h 1630636"/>
              <a:gd name="connsiteX1" fmla="*/ 754380 w 1612926"/>
              <a:gd name="connsiteY1" fmla="*/ 274320 h 1630636"/>
              <a:gd name="connsiteX2" fmla="*/ 731520 w 1612926"/>
              <a:gd name="connsiteY2" fmla="*/ 1554480 h 1630636"/>
              <a:gd name="connsiteX3" fmla="*/ 1612926 w 1612926"/>
              <a:gd name="connsiteY3" fmla="*/ 1456757 h 1630636"/>
              <a:gd name="connsiteX0" fmla="*/ 0 w 1612926"/>
              <a:gd name="connsiteY0" fmla="*/ 0 h 1456757"/>
              <a:gd name="connsiteX1" fmla="*/ 754380 w 1612926"/>
              <a:gd name="connsiteY1" fmla="*/ 274320 h 1456757"/>
              <a:gd name="connsiteX2" fmla="*/ 1612926 w 1612926"/>
              <a:gd name="connsiteY2" fmla="*/ 1456757 h 1456757"/>
              <a:gd name="connsiteX0" fmla="*/ 0 w 784850"/>
              <a:gd name="connsiteY0" fmla="*/ 0 h 1581528"/>
              <a:gd name="connsiteX1" fmla="*/ 754380 w 784850"/>
              <a:gd name="connsiteY1" fmla="*/ 274320 h 1581528"/>
              <a:gd name="connsiteX2" fmla="*/ 747976 w 784850"/>
              <a:gd name="connsiteY2" fmla="*/ 1581528 h 1581528"/>
              <a:gd name="connsiteX0" fmla="*/ 0 w 816993"/>
              <a:gd name="connsiteY0" fmla="*/ 0 h 1581528"/>
              <a:gd name="connsiteX1" fmla="*/ 754380 w 816993"/>
              <a:gd name="connsiteY1" fmla="*/ 274320 h 1581528"/>
              <a:gd name="connsiteX2" fmla="*/ 747976 w 816993"/>
              <a:gd name="connsiteY2" fmla="*/ 1581528 h 1581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16993" h="1581528">
                <a:moveTo>
                  <a:pt x="0" y="0"/>
                </a:moveTo>
                <a:cubicBezTo>
                  <a:pt x="224790" y="19050"/>
                  <a:pt x="629717" y="10732"/>
                  <a:pt x="754380" y="274320"/>
                </a:cubicBezTo>
                <a:cubicBezTo>
                  <a:pt x="879043" y="537908"/>
                  <a:pt x="785350" y="1160507"/>
                  <a:pt x="747976" y="1581528"/>
                </a:cubicBezTo>
              </a:path>
            </a:pathLst>
          </a:custGeom>
          <a:noFill/>
          <a:ln w="508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stealth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79" name="Picture 2" descr="Simple Girl by SavanaPrice">
            <a:extLst>
              <a:ext uri="{FF2B5EF4-FFF2-40B4-BE49-F238E27FC236}">
                <a16:creationId xmlns:a16="http://schemas.microsoft.com/office/drawing/2014/main" id="{B26836AA-0F30-46D7-809A-EA57ADD406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3809" y="3854966"/>
            <a:ext cx="477910" cy="467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" name="Picture 82">
            <a:extLst>
              <a:ext uri="{FF2B5EF4-FFF2-40B4-BE49-F238E27FC236}">
                <a16:creationId xmlns:a16="http://schemas.microsoft.com/office/drawing/2014/main" id="{1A5F5E9F-2241-4EAF-A7D4-09C126BFF54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8741" y="2666377"/>
            <a:ext cx="658536" cy="64430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6DAEEB0C-1D63-4932-86A0-A5423F58CB65}"/>
                  </a:ext>
                </a:extLst>
              </p14:cNvPr>
              <p14:cNvContentPartPr/>
              <p14:nvPr/>
            </p14:nvContentPartPr>
            <p14:xfrm>
              <a:off x="2395800" y="792360"/>
              <a:ext cx="5684400" cy="34016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6DAEEB0C-1D63-4932-86A0-A5423F58CB65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386440" y="783000"/>
                <a:ext cx="5703120" cy="3420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205278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AED918-1872-4EB4-843E-72F831517A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Carrot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575CD2E-470A-49CD-9B94-4398C656EE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CS2911 Dr. Yoder</a:t>
            </a:r>
            <a:endParaRPr lang="en-US" alt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8D6C97-F554-474D-9187-A40B86ACF5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4FCEDB-AB35-4FDA-98A9-1471F03B1508}" type="slidenum">
              <a:rPr lang="en-US" altLang="en-US" smtClean="0"/>
              <a:pPr>
                <a:defRPr/>
              </a:pPr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184319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Text Box 3"/>
          <p:cNvSpPr txBox="1">
            <a:spLocks noChangeArrowheads="1"/>
          </p:cNvSpPr>
          <p:nvPr/>
        </p:nvSpPr>
        <p:spPr bwMode="auto">
          <a:xfrm>
            <a:off x="528638" y="4719638"/>
            <a:ext cx="6032421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400" i="1" dirty="0">
                <a:solidFill>
                  <a:srgbClr val="C00000"/>
                </a:solidFill>
                <a:latin typeface="Gill Sans MT" charset="0"/>
              </a:rPr>
              <a:t>Alice:</a:t>
            </a:r>
          </a:p>
          <a:p>
            <a:pPr marL="396875" indent="-277813">
              <a:buClr>
                <a:srgbClr val="000090"/>
              </a:buClr>
              <a:buSzPct val="100000"/>
              <a:buFont typeface="Wingdings" charset="2"/>
              <a:buChar char="§"/>
            </a:pPr>
            <a:r>
              <a:rPr lang="en-US" sz="2400" dirty="0">
                <a:latin typeface="Gill Sans MT" charset="0"/>
              </a:rPr>
              <a:t>generates random </a:t>
            </a:r>
            <a:r>
              <a:rPr lang="en-US" sz="2400" i="1" dirty="0">
                <a:latin typeface="Gill Sans MT" charset="0"/>
              </a:rPr>
              <a:t>symmetric</a:t>
            </a:r>
            <a:r>
              <a:rPr lang="en-US" sz="2400" dirty="0">
                <a:latin typeface="Gill Sans MT" charset="0"/>
              </a:rPr>
              <a:t> private key, K</a:t>
            </a:r>
            <a:r>
              <a:rPr lang="en-US" sz="2400" baseline="-25000" dirty="0">
                <a:latin typeface="Gill Sans MT" charset="0"/>
              </a:rPr>
              <a:t>S</a:t>
            </a:r>
            <a:endParaRPr lang="en-US" sz="2400" dirty="0">
              <a:latin typeface="Gill Sans MT" charset="0"/>
            </a:endParaRPr>
          </a:p>
          <a:p>
            <a:pPr marL="396875" indent="-277813">
              <a:buClr>
                <a:srgbClr val="000090"/>
              </a:buClr>
              <a:buSzPct val="100000"/>
              <a:buFont typeface="Wingdings" charset="2"/>
              <a:buChar char="§"/>
            </a:pPr>
            <a:r>
              <a:rPr lang="en-US" sz="2400" dirty="0">
                <a:latin typeface="Gill Sans MT" charset="0"/>
              </a:rPr>
              <a:t>encrypts message with K</a:t>
            </a:r>
            <a:r>
              <a:rPr lang="en-US" sz="2400" baseline="-25000" dirty="0">
                <a:latin typeface="Gill Sans MT" charset="0"/>
              </a:rPr>
              <a:t>S  </a:t>
            </a:r>
            <a:r>
              <a:rPr lang="en-US" sz="2400" dirty="0">
                <a:latin typeface="Gill Sans MT" charset="0"/>
              </a:rPr>
              <a:t>(for efficiency)</a:t>
            </a:r>
          </a:p>
          <a:p>
            <a:pPr marL="396875" indent="-277813">
              <a:buClr>
                <a:srgbClr val="000090"/>
              </a:buClr>
              <a:buSzPct val="100000"/>
              <a:buFont typeface="Wingdings" charset="2"/>
              <a:buChar char="§"/>
            </a:pPr>
            <a:r>
              <a:rPr lang="en-US" sz="2400" dirty="0">
                <a:latin typeface="Gill Sans MT" charset="0"/>
              </a:rPr>
              <a:t>also encrypts K</a:t>
            </a:r>
            <a:r>
              <a:rPr lang="en-US" sz="2400" baseline="-25000" dirty="0">
                <a:latin typeface="Gill Sans MT" charset="0"/>
              </a:rPr>
              <a:t>S</a:t>
            </a:r>
            <a:r>
              <a:rPr lang="en-US" sz="2400" dirty="0">
                <a:latin typeface="Gill Sans MT" charset="0"/>
              </a:rPr>
              <a:t> with Bob</a:t>
            </a:r>
            <a:r>
              <a:rPr lang="ja-JP" altLang="en-US" sz="2400" dirty="0">
                <a:latin typeface="Gill Sans MT" charset="0"/>
              </a:rPr>
              <a:t>’</a:t>
            </a:r>
            <a:r>
              <a:rPr lang="en-US" altLang="ja-JP" sz="2400" dirty="0">
                <a:latin typeface="Gill Sans MT" charset="0"/>
              </a:rPr>
              <a:t>s public key</a:t>
            </a:r>
          </a:p>
          <a:p>
            <a:pPr marL="396875" indent="-277813">
              <a:buClr>
                <a:srgbClr val="000090"/>
              </a:buClr>
              <a:buSzPct val="100000"/>
              <a:buFont typeface="Wingdings" charset="2"/>
              <a:buChar char="§"/>
            </a:pPr>
            <a:r>
              <a:rPr lang="en-US" sz="2400" dirty="0">
                <a:latin typeface="Gill Sans MT" charset="0"/>
              </a:rPr>
              <a:t>sends both K</a:t>
            </a:r>
            <a:r>
              <a:rPr lang="en-US" sz="2400" baseline="-25000" dirty="0">
                <a:latin typeface="Gill Sans MT" charset="0"/>
              </a:rPr>
              <a:t>S</a:t>
            </a:r>
            <a:r>
              <a:rPr lang="en-US" sz="2400" dirty="0">
                <a:latin typeface="Gill Sans MT" charset="0"/>
              </a:rPr>
              <a:t>(m) and K</a:t>
            </a:r>
            <a:r>
              <a:rPr lang="en-US" sz="2400" baseline="-25000" dirty="0">
                <a:latin typeface="Gill Sans MT" charset="0"/>
              </a:rPr>
              <a:t>B</a:t>
            </a:r>
            <a:r>
              <a:rPr lang="en-US" sz="2400" dirty="0">
                <a:latin typeface="Gill Sans MT" charset="0"/>
              </a:rPr>
              <a:t>(K</a:t>
            </a:r>
            <a:r>
              <a:rPr lang="en-US" sz="2400" baseline="-25000" dirty="0">
                <a:latin typeface="Gill Sans MT" charset="0"/>
              </a:rPr>
              <a:t>S</a:t>
            </a:r>
            <a:r>
              <a:rPr lang="en-US" sz="2400" dirty="0">
                <a:latin typeface="Gill Sans MT" charset="0"/>
              </a:rPr>
              <a:t>) to Bob</a:t>
            </a:r>
          </a:p>
        </p:txBody>
      </p:sp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627938" cy="1295400"/>
          </a:xfrm>
        </p:spPr>
        <p:txBody>
          <a:bodyPr/>
          <a:lstStyle/>
          <a:p>
            <a:r>
              <a:rPr lang="en-US" sz="3600" dirty="0"/>
              <a:t>How to achieve confidentiality?</a:t>
            </a:r>
            <a:br>
              <a:rPr lang="en-US" sz="3600" dirty="0"/>
            </a:br>
            <a:r>
              <a:rPr lang="en-US" sz="3600" dirty="0"/>
              <a:t>Approach 3: Use both!</a:t>
            </a:r>
            <a:endParaRPr lang="en-US" sz="3600" dirty="0">
              <a:latin typeface="Gill Sans MT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6849017" y="5380672"/>
            <a:ext cx="212524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Modified from the slides accompanying Kurose and Ross, 7</a:t>
            </a:r>
            <a:r>
              <a:rPr lang="en-US" baseline="30000" dirty="0"/>
              <a:t>th</a:t>
            </a:r>
            <a:r>
              <a:rPr lang="en-US" dirty="0"/>
              <a:t> Ed.</a:t>
            </a:r>
          </a:p>
        </p:txBody>
      </p:sp>
      <p:sp>
        <p:nvSpPr>
          <p:cNvPr id="136" name="Text Box 29"/>
          <p:cNvSpPr txBox="1">
            <a:spLocks noChangeArrowheads="1"/>
          </p:cNvSpPr>
          <p:nvPr/>
        </p:nvSpPr>
        <p:spPr bwMode="auto">
          <a:xfrm>
            <a:off x="3877805" y="6127342"/>
            <a:ext cx="3333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dirty="0">
                <a:latin typeface="Arial" charset="0"/>
                <a:cs typeface="Arial" charset="0"/>
              </a:rPr>
              <a:t>+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3737626" y="4198143"/>
            <a:ext cx="12161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Trudy</a:t>
            </a:r>
          </a:p>
        </p:txBody>
      </p:sp>
      <p:pic>
        <p:nvPicPr>
          <p:cNvPr id="78" name="Picture 4" descr="Smiling Boy by SavanaPric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5138" y="2680600"/>
            <a:ext cx="702633" cy="722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0" name="TextBox 79"/>
          <p:cNvSpPr txBox="1"/>
          <p:nvPr/>
        </p:nvSpPr>
        <p:spPr>
          <a:xfrm>
            <a:off x="7961683" y="3421608"/>
            <a:ext cx="9140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Bob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-29621" y="3740366"/>
            <a:ext cx="10743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Alice</a:t>
            </a:r>
          </a:p>
        </p:txBody>
      </p:sp>
      <p:grpSp>
        <p:nvGrpSpPr>
          <p:cNvPr id="84" name="Group 5"/>
          <p:cNvGrpSpPr>
            <a:grpSpLocks/>
          </p:cNvGrpSpPr>
          <p:nvPr/>
        </p:nvGrpSpPr>
        <p:grpSpPr bwMode="auto">
          <a:xfrm>
            <a:off x="570282" y="1553914"/>
            <a:ext cx="7777163" cy="2827338"/>
            <a:chOff x="400" y="1749"/>
            <a:chExt cx="4899" cy="1781"/>
          </a:xfrm>
        </p:grpSpPr>
        <p:sp>
          <p:nvSpPr>
            <p:cNvPr id="85" name="Freeform 6"/>
            <p:cNvSpPr>
              <a:spLocks/>
            </p:cNvSpPr>
            <p:nvPr/>
          </p:nvSpPr>
          <p:spPr bwMode="auto">
            <a:xfrm>
              <a:off x="2457" y="2479"/>
              <a:ext cx="841" cy="493"/>
            </a:xfrm>
            <a:custGeom>
              <a:avLst/>
              <a:gdLst>
                <a:gd name="T0" fmla="*/ 0 w 2135"/>
                <a:gd name="T1" fmla="*/ 0 h 1662"/>
                <a:gd name="T2" fmla="*/ 0 w 2135"/>
                <a:gd name="T3" fmla="*/ 0 h 1662"/>
                <a:gd name="T4" fmla="*/ 2 w 2135"/>
                <a:gd name="T5" fmla="*/ 0 h 1662"/>
                <a:gd name="T6" fmla="*/ 4 w 2135"/>
                <a:gd name="T7" fmla="*/ 0 h 1662"/>
                <a:gd name="T8" fmla="*/ 7 w 2135"/>
                <a:gd name="T9" fmla="*/ 0 h 1662"/>
                <a:gd name="T10" fmla="*/ 7 w 2135"/>
                <a:gd name="T11" fmla="*/ 1 h 1662"/>
                <a:gd name="T12" fmla="*/ 6 w 2135"/>
                <a:gd name="T13" fmla="*/ 1 h 1662"/>
                <a:gd name="T14" fmla="*/ 3 w 2135"/>
                <a:gd name="T15" fmla="*/ 1 h 1662"/>
                <a:gd name="T16" fmla="*/ 2 w 2135"/>
                <a:gd name="T17" fmla="*/ 1 h 1662"/>
                <a:gd name="T18" fmla="*/ 1 w 2135"/>
                <a:gd name="T19" fmla="*/ 1 h 1662"/>
                <a:gd name="T20" fmla="*/ 0 w 2135"/>
                <a:gd name="T21" fmla="*/ 0 h 166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135"/>
                <a:gd name="T34" fmla="*/ 0 h 1662"/>
                <a:gd name="T35" fmla="*/ 2135 w 2135"/>
                <a:gd name="T36" fmla="*/ 1662 h 166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135" h="1662">
                  <a:moveTo>
                    <a:pt x="27" y="652"/>
                  </a:moveTo>
                  <a:cubicBezTo>
                    <a:pt x="14" y="487"/>
                    <a:pt x="0" y="152"/>
                    <a:pt x="105" y="76"/>
                  </a:cubicBezTo>
                  <a:cubicBezTo>
                    <a:pt x="210" y="0"/>
                    <a:pt x="473" y="192"/>
                    <a:pt x="657" y="196"/>
                  </a:cubicBezTo>
                  <a:cubicBezTo>
                    <a:pt x="841" y="200"/>
                    <a:pt x="985" y="65"/>
                    <a:pt x="1209" y="100"/>
                  </a:cubicBezTo>
                  <a:cubicBezTo>
                    <a:pt x="1433" y="135"/>
                    <a:pt x="1867" y="232"/>
                    <a:pt x="2001" y="406"/>
                  </a:cubicBezTo>
                  <a:cubicBezTo>
                    <a:pt x="2135" y="580"/>
                    <a:pt x="2083" y="945"/>
                    <a:pt x="2013" y="1144"/>
                  </a:cubicBezTo>
                  <a:cubicBezTo>
                    <a:pt x="1943" y="1343"/>
                    <a:pt x="1781" y="1538"/>
                    <a:pt x="1581" y="1600"/>
                  </a:cubicBezTo>
                  <a:cubicBezTo>
                    <a:pt x="1381" y="1662"/>
                    <a:pt x="993" y="1571"/>
                    <a:pt x="813" y="1516"/>
                  </a:cubicBezTo>
                  <a:cubicBezTo>
                    <a:pt x="633" y="1461"/>
                    <a:pt x="606" y="1345"/>
                    <a:pt x="501" y="1270"/>
                  </a:cubicBezTo>
                  <a:cubicBezTo>
                    <a:pt x="396" y="1195"/>
                    <a:pt x="262" y="1169"/>
                    <a:pt x="183" y="1066"/>
                  </a:cubicBezTo>
                  <a:cubicBezTo>
                    <a:pt x="104" y="963"/>
                    <a:pt x="25" y="819"/>
                    <a:pt x="27" y="652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86" name="Line 7"/>
            <p:cNvSpPr>
              <a:spLocks noChangeShapeType="1"/>
            </p:cNvSpPr>
            <p:nvPr/>
          </p:nvSpPr>
          <p:spPr bwMode="auto">
            <a:xfrm>
              <a:off x="637" y="2280"/>
              <a:ext cx="319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pic>
          <p:nvPicPr>
            <p:cNvPr id="87" name="Picture 8" descr="BS00768_[1]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1219" y="1818"/>
              <a:ext cx="252" cy="1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8" name="Picture 9" descr="BS00592_[1]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22" y="2428"/>
              <a:ext cx="343" cy="4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89" name="Group 10"/>
            <p:cNvGrpSpPr>
              <a:grpSpLocks/>
            </p:cNvGrpSpPr>
            <p:nvPr/>
          </p:nvGrpSpPr>
          <p:grpSpPr bwMode="auto">
            <a:xfrm>
              <a:off x="950" y="1974"/>
              <a:ext cx="475" cy="466"/>
              <a:chOff x="1645" y="256"/>
              <a:chExt cx="475" cy="466"/>
            </a:xfrm>
          </p:grpSpPr>
          <p:sp>
            <p:nvSpPr>
              <p:cNvPr id="182" name="Rectangle 11"/>
              <p:cNvSpPr>
                <a:spLocks noChangeArrowheads="1"/>
              </p:cNvSpPr>
              <p:nvPr/>
            </p:nvSpPr>
            <p:spPr bwMode="auto">
              <a:xfrm>
                <a:off x="1645" y="439"/>
                <a:ext cx="475" cy="283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183" name="Text Box 12"/>
              <p:cNvSpPr txBox="1">
                <a:spLocks noChangeArrowheads="1"/>
              </p:cNvSpPr>
              <p:nvPr/>
            </p:nvSpPr>
            <p:spPr bwMode="auto">
              <a:xfrm>
                <a:off x="1654" y="456"/>
                <a:ext cx="422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latin typeface="Arial" charset="0"/>
                    <a:cs typeface="Arial" charset="0"/>
                  </a:rPr>
                  <a:t>K</a:t>
                </a:r>
                <a:r>
                  <a:rPr lang="en-US" baseline="-25000" dirty="0">
                    <a:latin typeface="Arial" charset="0"/>
                    <a:cs typeface="Arial" charset="0"/>
                  </a:rPr>
                  <a:t>S</a:t>
                </a:r>
                <a:r>
                  <a:rPr lang="en-US" sz="1800" dirty="0">
                    <a:latin typeface="Arial" charset="0"/>
                    <a:cs typeface="Arial" charset="0"/>
                  </a:rPr>
                  <a:t>( )</a:t>
                </a:r>
              </a:p>
            </p:txBody>
          </p:sp>
          <p:sp>
            <p:nvSpPr>
              <p:cNvPr id="184" name="Text Box 13"/>
              <p:cNvSpPr txBox="1">
                <a:spLocks noChangeArrowheads="1"/>
              </p:cNvSpPr>
              <p:nvPr/>
            </p:nvSpPr>
            <p:spPr bwMode="auto">
              <a:xfrm>
                <a:off x="1876" y="256"/>
                <a:ext cx="206" cy="4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4000" dirty="0">
                    <a:latin typeface="Arial" charset="0"/>
                    <a:cs typeface="Arial" charset="0"/>
                  </a:rPr>
                  <a:t>.</a:t>
                </a:r>
              </a:p>
            </p:txBody>
          </p:sp>
        </p:grpSp>
        <p:grpSp>
          <p:nvGrpSpPr>
            <p:cNvPr id="90" name="Group 14"/>
            <p:cNvGrpSpPr>
              <a:grpSpLocks/>
            </p:cNvGrpSpPr>
            <p:nvPr/>
          </p:nvGrpSpPr>
          <p:grpSpPr bwMode="auto">
            <a:xfrm>
              <a:off x="965" y="2730"/>
              <a:ext cx="475" cy="466"/>
              <a:chOff x="2144" y="3214"/>
              <a:chExt cx="475" cy="466"/>
            </a:xfrm>
          </p:grpSpPr>
          <p:sp>
            <p:nvSpPr>
              <p:cNvPr id="178" name="Rectangle 15"/>
              <p:cNvSpPr>
                <a:spLocks noChangeArrowheads="1"/>
              </p:cNvSpPr>
              <p:nvPr/>
            </p:nvSpPr>
            <p:spPr bwMode="auto">
              <a:xfrm>
                <a:off x="2144" y="3397"/>
                <a:ext cx="475" cy="283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179" name="Text Box 16"/>
              <p:cNvSpPr txBox="1">
                <a:spLocks noChangeArrowheads="1"/>
              </p:cNvSpPr>
              <p:nvPr/>
            </p:nvSpPr>
            <p:spPr bwMode="auto">
              <a:xfrm>
                <a:off x="2148" y="3432"/>
                <a:ext cx="434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latin typeface="Arial" charset="0"/>
                    <a:cs typeface="Arial" charset="0"/>
                  </a:rPr>
                  <a:t>K</a:t>
                </a:r>
                <a:r>
                  <a:rPr lang="en-US" baseline="-25000" dirty="0">
                    <a:latin typeface="Arial" charset="0"/>
                    <a:cs typeface="Arial" charset="0"/>
                  </a:rPr>
                  <a:t>B</a:t>
                </a:r>
                <a:r>
                  <a:rPr lang="en-US" sz="1800" dirty="0">
                    <a:latin typeface="Arial" charset="0"/>
                    <a:cs typeface="Arial" charset="0"/>
                  </a:rPr>
                  <a:t>( )</a:t>
                </a:r>
              </a:p>
            </p:txBody>
          </p:sp>
          <p:sp>
            <p:nvSpPr>
              <p:cNvPr id="180" name="Text Box 17"/>
              <p:cNvSpPr txBox="1">
                <a:spLocks noChangeArrowheads="1"/>
              </p:cNvSpPr>
              <p:nvPr/>
            </p:nvSpPr>
            <p:spPr bwMode="auto">
              <a:xfrm>
                <a:off x="2356" y="3214"/>
                <a:ext cx="206" cy="4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4000" dirty="0">
                    <a:latin typeface="Arial" charset="0"/>
                    <a:cs typeface="Arial" charset="0"/>
                  </a:rPr>
                  <a:t>.</a:t>
                </a:r>
              </a:p>
            </p:txBody>
          </p:sp>
          <p:sp>
            <p:nvSpPr>
              <p:cNvPr id="181" name="Text Box 18"/>
              <p:cNvSpPr txBox="1">
                <a:spLocks noChangeArrowheads="1"/>
              </p:cNvSpPr>
              <p:nvPr/>
            </p:nvSpPr>
            <p:spPr bwMode="auto">
              <a:xfrm>
                <a:off x="2234" y="3331"/>
                <a:ext cx="210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dirty="0">
                    <a:latin typeface="Arial" charset="0"/>
                    <a:cs typeface="Arial" charset="0"/>
                  </a:rPr>
                  <a:t>+</a:t>
                </a:r>
              </a:p>
            </p:txBody>
          </p:sp>
        </p:grpSp>
        <p:grpSp>
          <p:nvGrpSpPr>
            <p:cNvPr id="100" name="Group 19"/>
            <p:cNvGrpSpPr>
              <a:grpSpLocks/>
            </p:cNvGrpSpPr>
            <p:nvPr/>
          </p:nvGrpSpPr>
          <p:grpSpPr bwMode="auto">
            <a:xfrm>
              <a:off x="1792" y="2496"/>
              <a:ext cx="410" cy="327"/>
              <a:chOff x="2935" y="1573"/>
              <a:chExt cx="410" cy="327"/>
            </a:xfrm>
          </p:grpSpPr>
          <p:sp>
            <p:nvSpPr>
              <p:cNvPr id="176" name="Oval 20"/>
              <p:cNvSpPr>
                <a:spLocks noChangeArrowheads="1"/>
              </p:cNvSpPr>
              <p:nvPr/>
            </p:nvSpPr>
            <p:spPr bwMode="auto">
              <a:xfrm>
                <a:off x="2935" y="1637"/>
                <a:ext cx="238" cy="211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177" name="Text Box 21"/>
              <p:cNvSpPr txBox="1">
                <a:spLocks noChangeArrowheads="1"/>
              </p:cNvSpPr>
              <p:nvPr/>
            </p:nvSpPr>
            <p:spPr bwMode="auto">
              <a:xfrm>
                <a:off x="2943" y="1573"/>
                <a:ext cx="402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sz="2800" dirty="0">
                    <a:latin typeface="Arial" charset="0"/>
                    <a:cs typeface="Arial" charset="0"/>
                  </a:rPr>
                  <a:t>+</a:t>
                </a:r>
              </a:p>
            </p:txBody>
          </p:sp>
        </p:grpSp>
        <p:grpSp>
          <p:nvGrpSpPr>
            <p:cNvPr id="101" name="Group 22"/>
            <p:cNvGrpSpPr>
              <a:grpSpLocks/>
            </p:cNvGrpSpPr>
            <p:nvPr/>
          </p:nvGrpSpPr>
          <p:grpSpPr bwMode="auto">
            <a:xfrm>
              <a:off x="3688" y="2464"/>
              <a:ext cx="428" cy="327"/>
              <a:chOff x="2935" y="1555"/>
              <a:chExt cx="428" cy="327"/>
            </a:xfrm>
          </p:grpSpPr>
          <p:sp>
            <p:nvSpPr>
              <p:cNvPr id="174" name="Oval 23"/>
              <p:cNvSpPr>
                <a:spLocks noChangeArrowheads="1"/>
              </p:cNvSpPr>
              <p:nvPr/>
            </p:nvSpPr>
            <p:spPr bwMode="auto">
              <a:xfrm>
                <a:off x="2935" y="1637"/>
                <a:ext cx="238" cy="211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175" name="Text Box 24"/>
              <p:cNvSpPr txBox="1">
                <a:spLocks noChangeArrowheads="1"/>
              </p:cNvSpPr>
              <p:nvPr/>
            </p:nvSpPr>
            <p:spPr bwMode="auto">
              <a:xfrm>
                <a:off x="2961" y="1555"/>
                <a:ext cx="402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sz="2800" dirty="0">
                    <a:latin typeface="Arial" charset="0"/>
                    <a:cs typeface="Arial" charset="0"/>
                  </a:rPr>
                  <a:t>-</a:t>
                </a:r>
              </a:p>
            </p:txBody>
          </p:sp>
        </p:grpSp>
        <p:sp>
          <p:nvSpPr>
            <p:cNvPr id="102" name="Line 25"/>
            <p:cNvSpPr>
              <a:spLocks noChangeShapeType="1"/>
            </p:cNvSpPr>
            <p:nvPr/>
          </p:nvSpPr>
          <p:spPr bwMode="auto">
            <a:xfrm>
              <a:off x="669" y="3053"/>
              <a:ext cx="319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7" name="Text Box 26"/>
            <p:cNvSpPr txBox="1">
              <a:spLocks noChangeArrowheads="1"/>
            </p:cNvSpPr>
            <p:nvPr/>
          </p:nvSpPr>
          <p:spPr bwMode="auto">
            <a:xfrm>
              <a:off x="1419" y="2041"/>
              <a:ext cx="55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latin typeface="Arial" charset="0"/>
                  <a:cs typeface="Arial" charset="0"/>
                </a:rPr>
                <a:t>K</a:t>
              </a:r>
              <a:r>
                <a:rPr lang="en-US" baseline="-25000" dirty="0">
                  <a:latin typeface="Arial" charset="0"/>
                  <a:cs typeface="Arial" charset="0"/>
                </a:rPr>
                <a:t>S</a:t>
              </a:r>
              <a:r>
                <a:rPr lang="en-US" sz="1800" dirty="0">
                  <a:latin typeface="Arial" charset="0"/>
                  <a:cs typeface="Arial" charset="0"/>
                </a:rPr>
                <a:t>(m )</a:t>
              </a:r>
            </a:p>
          </p:txBody>
        </p:sp>
        <p:grpSp>
          <p:nvGrpSpPr>
            <p:cNvPr id="108" name="Group 27"/>
            <p:cNvGrpSpPr>
              <a:grpSpLocks/>
            </p:cNvGrpSpPr>
            <p:nvPr/>
          </p:nvGrpSpPr>
          <p:grpSpPr bwMode="auto">
            <a:xfrm>
              <a:off x="1435" y="2979"/>
              <a:ext cx="611" cy="332"/>
              <a:chOff x="3501" y="648"/>
              <a:chExt cx="611" cy="332"/>
            </a:xfrm>
          </p:grpSpPr>
          <p:sp>
            <p:nvSpPr>
              <p:cNvPr id="172" name="Text Box 28"/>
              <p:cNvSpPr txBox="1">
                <a:spLocks noChangeArrowheads="1"/>
              </p:cNvSpPr>
              <p:nvPr/>
            </p:nvSpPr>
            <p:spPr bwMode="auto">
              <a:xfrm>
                <a:off x="3501" y="749"/>
                <a:ext cx="611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latin typeface="Arial" charset="0"/>
                    <a:cs typeface="Arial" charset="0"/>
                  </a:rPr>
                  <a:t>K</a:t>
                </a:r>
                <a:r>
                  <a:rPr lang="en-US" baseline="-25000" dirty="0">
                    <a:latin typeface="Arial" charset="0"/>
                    <a:cs typeface="Arial" charset="0"/>
                  </a:rPr>
                  <a:t>B</a:t>
                </a:r>
                <a:r>
                  <a:rPr lang="en-US" sz="1800" dirty="0">
                    <a:latin typeface="Arial" charset="0"/>
                    <a:cs typeface="Arial" charset="0"/>
                  </a:rPr>
                  <a:t>(K</a:t>
                </a:r>
                <a:r>
                  <a:rPr lang="en-US" baseline="-25000" dirty="0">
                    <a:latin typeface="Arial" charset="0"/>
                    <a:cs typeface="Arial" charset="0"/>
                  </a:rPr>
                  <a:t>S</a:t>
                </a:r>
                <a:r>
                  <a:rPr lang="en-US" sz="1800" dirty="0">
                    <a:latin typeface="Arial" charset="0"/>
                    <a:cs typeface="Arial" charset="0"/>
                  </a:rPr>
                  <a:t> )</a:t>
                </a:r>
              </a:p>
            </p:txBody>
          </p:sp>
          <p:sp>
            <p:nvSpPr>
              <p:cNvPr id="173" name="Text Box 29"/>
              <p:cNvSpPr txBox="1">
                <a:spLocks noChangeArrowheads="1"/>
              </p:cNvSpPr>
              <p:nvPr/>
            </p:nvSpPr>
            <p:spPr bwMode="auto">
              <a:xfrm>
                <a:off x="3584" y="648"/>
                <a:ext cx="210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dirty="0">
                    <a:latin typeface="Arial" charset="0"/>
                    <a:cs typeface="Arial" charset="0"/>
                  </a:rPr>
                  <a:t>+</a:t>
                </a:r>
              </a:p>
            </p:txBody>
          </p:sp>
        </p:grpSp>
        <p:sp>
          <p:nvSpPr>
            <p:cNvPr id="109" name="Freeform 30"/>
            <p:cNvSpPr>
              <a:spLocks/>
            </p:cNvSpPr>
            <p:nvPr/>
          </p:nvSpPr>
          <p:spPr bwMode="auto">
            <a:xfrm>
              <a:off x="1426" y="2285"/>
              <a:ext cx="476" cy="247"/>
            </a:xfrm>
            <a:custGeom>
              <a:avLst/>
              <a:gdLst>
                <a:gd name="T0" fmla="*/ 0 w 476"/>
                <a:gd name="T1" fmla="*/ 0 h 247"/>
                <a:gd name="T2" fmla="*/ 476 w 476"/>
                <a:gd name="T3" fmla="*/ 0 h 247"/>
                <a:gd name="T4" fmla="*/ 476 w 476"/>
                <a:gd name="T5" fmla="*/ 247 h 247"/>
                <a:gd name="T6" fmla="*/ 0 60000 65536"/>
                <a:gd name="T7" fmla="*/ 0 60000 65536"/>
                <a:gd name="T8" fmla="*/ 0 60000 65536"/>
                <a:gd name="T9" fmla="*/ 0 w 476"/>
                <a:gd name="T10" fmla="*/ 0 h 247"/>
                <a:gd name="T11" fmla="*/ 476 w 476"/>
                <a:gd name="T12" fmla="*/ 247 h 24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76" h="247">
                  <a:moveTo>
                    <a:pt x="0" y="0"/>
                  </a:moveTo>
                  <a:lnTo>
                    <a:pt x="476" y="0"/>
                  </a:lnTo>
                  <a:lnTo>
                    <a:pt x="476" y="247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0" name="Freeform 31"/>
            <p:cNvSpPr>
              <a:spLocks/>
            </p:cNvSpPr>
            <p:nvPr/>
          </p:nvSpPr>
          <p:spPr bwMode="auto">
            <a:xfrm flipV="1">
              <a:off x="1440" y="2802"/>
              <a:ext cx="476" cy="247"/>
            </a:xfrm>
            <a:custGeom>
              <a:avLst/>
              <a:gdLst>
                <a:gd name="T0" fmla="*/ 0 w 476"/>
                <a:gd name="T1" fmla="*/ 0 h 247"/>
                <a:gd name="T2" fmla="*/ 476 w 476"/>
                <a:gd name="T3" fmla="*/ 0 h 247"/>
                <a:gd name="T4" fmla="*/ 476 w 476"/>
                <a:gd name="T5" fmla="*/ 247 h 247"/>
                <a:gd name="T6" fmla="*/ 0 60000 65536"/>
                <a:gd name="T7" fmla="*/ 0 60000 65536"/>
                <a:gd name="T8" fmla="*/ 0 60000 65536"/>
                <a:gd name="T9" fmla="*/ 0 w 476"/>
                <a:gd name="T10" fmla="*/ 0 h 247"/>
                <a:gd name="T11" fmla="*/ 476 w 476"/>
                <a:gd name="T12" fmla="*/ 247 h 24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76" h="247">
                  <a:moveTo>
                    <a:pt x="0" y="0"/>
                  </a:moveTo>
                  <a:lnTo>
                    <a:pt x="476" y="0"/>
                  </a:lnTo>
                  <a:lnTo>
                    <a:pt x="476" y="247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5" name="Text Box 32"/>
            <p:cNvSpPr txBox="1">
              <a:spLocks noChangeArrowheads="1"/>
            </p:cNvSpPr>
            <p:nvPr/>
          </p:nvSpPr>
          <p:spPr bwMode="auto">
            <a:xfrm>
              <a:off x="400" y="2141"/>
              <a:ext cx="251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dirty="0">
                  <a:latin typeface="Arial" charset="0"/>
                  <a:cs typeface="Arial" charset="0"/>
                </a:rPr>
                <a:t>m</a:t>
              </a:r>
            </a:p>
          </p:txBody>
        </p:sp>
        <p:sp>
          <p:nvSpPr>
            <p:cNvPr id="116" name="Text Box 33"/>
            <p:cNvSpPr txBox="1">
              <a:spLocks noChangeArrowheads="1"/>
            </p:cNvSpPr>
            <p:nvPr/>
          </p:nvSpPr>
          <p:spPr bwMode="auto">
            <a:xfrm>
              <a:off x="4325" y="2568"/>
              <a:ext cx="30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dirty="0">
                  <a:latin typeface="Arial" charset="0"/>
                  <a:cs typeface="Arial" charset="0"/>
                </a:rPr>
                <a:t>K</a:t>
              </a:r>
              <a:r>
                <a:rPr lang="en-US" baseline="-25000" dirty="0">
                  <a:latin typeface="Arial" charset="0"/>
                  <a:cs typeface="Arial" charset="0"/>
                </a:rPr>
                <a:t>S</a:t>
              </a:r>
            </a:p>
          </p:txBody>
        </p:sp>
        <p:sp>
          <p:nvSpPr>
            <p:cNvPr id="117" name="Text Box 34"/>
            <p:cNvSpPr txBox="1">
              <a:spLocks noChangeArrowheads="1"/>
            </p:cNvSpPr>
            <p:nvPr/>
          </p:nvSpPr>
          <p:spPr bwMode="auto">
            <a:xfrm>
              <a:off x="947" y="1749"/>
              <a:ext cx="30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dirty="0">
                  <a:latin typeface="Arial" charset="0"/>
                  <a:cs typeface="Arial" charset="0"/>
                </a:rPr>
                <a:t>K</a:t>
              </a:r>
              <a:r>
                <a:rPr lang="en-US" baseline="-25000" dirty="0">
                  <a:latin typeface="Arial" charset="0"/>
                  <a:cs typeface="Arial" charset="0"/>
                </a:rPr>
                <a:t>S</a:t>
              </a:r>
            </a:p>
          </p:txBody>
        </p:sp>
        <p:sp>
          <p:nvSpPr>
            <p:cNvPr id="119" name="Line 35"/>
            <p:cNvSpPr>
              <a:spLocks noChangeShapeType="1"/>
            </p:cNvSpPr>
            <p:nvPr/>
          </p:nvSpPr>
          <p:spPr bwMode="auto">
            <a:xfrm>
              <a:off x="1207" y="1929"/>
              <a:ext cx="9" cy="2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121" name="Group 36"/>
            <p:cNvGrpSpPr>
              <a:grpSpLocks/>
            </p:cNvGrpSpPr>
            <p:nvPr/>
          </p:nvGrpSpPr>
          <p:grpSpPr bwMode="auto">
            <a:xfrm>
              <a:off x="943" y="3231"/>
              <a:ext cx="297" cy="299"/>
              <a:chOff x="2643" y="716"/>
              <a:chExt cx="297" cy="299"/>
            </a:xfrm>
          </p:grpSpPr>
          <p:sp>
            <p:nvSpPr>
              <p:cNvPr id="170" name="Text Box 37"/>
              <p:cNvSpPr txBox="1">
                <a:spLocks noChangeArrowheads="1"/>
              </p:cNvSpPr>
              <p:nvPr/>
            </p:nvSpPr>
            <p:spPr bwMode="auto">
              <a:xfrm>
                <a:off x="2643" y="763"/>
                <a:ext cx="285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latin typeface="Arial" charset="0"/>
                    <a:cs typeface="Arial" charset="0"/>
                  </a:rPr>
                  <a:t>K</a:t>
                </a:r>
                <a:r>
                  <a:rPr lang="en-US" baseline="-25000" dirty="0">
                    <a:latin typeface="Arial" charset="0"/>
                    <a:cs typeface="Arial" charset="0"/>
                  </a:rPr>
                  <a:t>B</a:t>
                </a:r>
                <a:endParaRPr lang="en-US" sz="1800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171" name="Text Box 38"/>
              <p:cNvSpPr txBox="1">
                <a:spLocks noChangeArrowheads="1"/>
              </p:cNvSpPr>
              <p:nvPr/>
            </p:nvSpPr>
            <p:spPr bwMode="auto">
              <a:xfrm>
                <a:off x="2730" y="716"/>
                <a:ext cx="210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dirty="0">
                    <a:latin typeface="Arial" charset="0"/>
                    <a:cs typeface="Arial" charset="0"/>
                  </a:rPr>
                  <a:t>+</a:t>
                </a:r>
              </a:p>
            </p:txBody>
          </p:sp>
        </p:grpSp>
        <p:sp>
          <p:nvSpPr>
            <p:cNvPr id="126" name="Line 39"/>
            <p:cNvSpPr>
              <a:spLocks noChangeShapeType="1"/>
            </p:cNvSpPr>
            <p:nvPr/>
          </p:nvSpPr>
          <p:spPr bwMode="auto">
            <a:xfrm>
              <a:off x="1194" y="3213"/>
              <a:ext cx="9" cy="2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 type="triangle" w="med" len="med"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pic>
          <p:nvPicPr>
            <p:cNvPr id="127" name="Picture 40" descr="BS00768_[1]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1250" y="3386"/>
              <a:ext cx="252" cy="1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7" name="Line 42"/>
            <p:cNvSpPr>
              <a:spLocks noChangeShapeType="1"/>
            </p:cNvSpPr>
            <p:nvPr/>
          </p:nvSpPr>
          <p:spPr bwMode="auto">
            <a:xfrm flipV="1">
              <a:off x="2058" y="2660"/>
              <a:ext cx="484" cy="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1" name="Line 43"/>
            <p:cNvSpPr>
              <a:spLocks noChangeShapeType="1"/>
            </p:cNvSpPr>
            <p:nvPr/>
          </p:nvSpPr>
          <p:spPr bwMode="auto">
            <a:xfrm flipV="1">
              <a:off x="3242" y="2655"/>
              <a:ext cx="48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pic>
          <p:nvPicPr>
            <p:cNvPr id="142" name="Picture 44" descr="BS00592_[1]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14" y="2414"/>
              <a:ext cx="343" cy="4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" name="Text Box 45"/>
            <p:cNvSpPr txBox="1">
              <a:spLocks noChangeArrowheads="1"/>
            </p:cNvSpPr>
            <p:nvPr/>
          </p:nvSpPr>
          <p:spPr bwMode="auto">
            <a:xfrm>
              <a:off x="2543" y="2293"/>
              <a:ext cx="609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latin typeface="Arial" charset="0"/>
                  <a:cs typeface="Arial" charset="0"/>
                </a:rPr>
                <a:t>Internet</a:t>
              </a:r>
            </a:p>
          </p:txBody>
        </p:sp>
        <p:sp>
          <p:nvSpPr>
            <p:cNvPr id="144" name="Freeform 46"/>
            <p:cNvSpPr>
              <a:spLocks/>
            </p:cNvSpPr>
            <p:nvPr/>
          </p:nvSpPr>
          <p:spPr bwMode="auto">
            <a:xfrm flipH="1">
              <a:off x="3799" y="2281"/>
              <a:ext cx="476" cy="247"/>
            </a:xfrm>
            <a:custGeom>
              <a:avLst/>
              <a:gdLst>
                <a:gd name="T0" fmla="*/ 0 w 476"/>
                <a:gd name="T1" fmla="*/ 0 h 247"/>
                <a:gd name="T2" fmla="*/ 476 w 476"/>
                <a:gd name="T3" fmla="*/ 0 h 247"/>
                <a:gd name="T4" fmla="*/ 476 w 476"/>
                <a:gd name="T5" fmla="*/ 247 h 247"/>
                <a:gd name="T6" fmla="*/ 0 60000 65536"/>
                <a:gd name="T7" fmla="*/ 0 60000 65536"/>
                <a:gd name="T8" fmla="*/ 0 60000 65536"/>
                <a:gd name="T9" fmla="*/ 0 w 476"/>
                <a:gd name="T10" fmla="*/ 0 h 247"/>
                <a:gd name="T11" fmla="*/ 476 w 476"/>
                <a:gd name="T12" fmla="*/ 247 h 24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76" h="247">
                  <a:moveTo>
                    <a:pt x="0" y="0"/>
                  </a:moveTo>
                  <a:lnTo>
                    <a:pt x="476" y="0"/>
                  </a:lnTo>
                  <a:lnTo>
                    <a:pt x="476" y="247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145" name="Group 47"/>
            <p:cNvGrpSpPr>
              <a:grpSpLocks/>
            </p:cNvGrpSpPr>
            <p:nvPr/>
          </p:nvGrpSpPr>
          <p:grpSpPr bwMode="auto">
            <a:xfrm>
              <a:off x="4255" y="1961"/>
              <a:ext cx="475" cy="466"/>
              <a:chOff x="1645" y="256"/>
              <a:chExt cx="475" cy="466"/>
            </a:xfrm>
          </p:grpSpPr>
          <p:sp>
            <p:nvSpPr>
              <p:cNvPr id="167" name="Rectangle 48"/>
              <p:cNvSpPr>
                <a:spLocks noChangeArrowheads="1"/>
              </p:cNvSpPr>
              <p:nvPr/>
            </p:nvSpPr>
            <p:spPr bwMode="auto">
              <a:xfrm>
                <a:off x="1645" y="439"/>
                <a:ext cx="475" cy="283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168" name="Text Box 49"/>
              <p:cNvSpPr txBox="1">
                <a:spLocks noChangeArrowheads="1"/>
              </p:cNvSpPr>
              <p:nvPr/>
            </p:nvSpPr>
            <p:spPr bwMode="auto">
              <a:xfrm>
                <a:off x="1654" y="456"/>
                <a:ext cx="422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latin typeface="Arial" charset="0"/>
                    <a:cs typeface="Arial" charset="0"/>
                  </a:rPr>
                  <a:t>K</a:t>
                </a:r>
                <a:r>
                  <a:rPr lang="en-US" baseline="-25000" dirty="0">
                    <a:latin typeface="Arial" charset="0"/>
                    <a:cs typeface="Arial" charset="0"/>
                  </a:rPr>
                  <a:t>S</a:t>
                </a:r>
                <a:r>
                  <a:rPr lang="en-US" sz="1800" dirty="0">
                    <a:latin typeface="Arial" charset="0"/>
                    <a:cs typeface="Arial" charset="0"/>
                  </a:rPr>
                  <a:t>( )</a:t>
                </a:r>
              </a:p>
            </p:txBody>
          </p:sp>
          <p:sp>
            <p:nvSpPr>
              <p:cNvPr id="169" name="Text Box 50"/>
              <p:cNvSpPr txBox="1">
                <a:spLocks noChangeArrowheads="1"/>
              </p:cNvSpPr>
              <p:nvPr/>
            </p:nvSpPr>
            <p:spPr bwMode="auto">
              <a:xfrm>
                <a:off x="1876" y="256"/>
                <a:ext cx="206" cy="4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4000" dirty="0">
                    <a:latin typeface="Arial" charset="0"/>
                    <a:cs typeface="Arial" charset="0"/>
                  </a:rPr>
                  <a:t>.</a:t>
                </a:r>
              </a:p>
            </p:txBody>
          </p:sp>
        </p:grpSp>
        <p:sp>
          <p:nvSpPr>
            <p:cNvPr id="146" name="Freeform 51"/>
            <p:cNvSpPr>
              <a:spLocks/>
            </p:cNvSpPr>
            <p:nvPr/>
          </p:nvSpPr>
          <p:spPr bwMode="auto">
            <a:xfrm flipH="1" flipV="1">
              <a:off x="3813" y="2807"/>
              <a:ext cx="476" cy="247"/>
            </a:xfrm>
            <a:custGeom>
              <a:avLst/>
              <a:gdLst>
                <a:gd name="T0" fmla="*/ 0 w 476"/>
                <a:gd name="T1" fmla="*/ 0 h 247"/>
                <a:gd name="T2" fmla="*/ 476 w 476"/>
                <a:gd name="T3" fmla="*/ 0 h 247"/>
                <a:gd name="T4" fmla="*/ 476 w 476"/>
                <a:gd name="T5" fmla="*/ 247 h 247"/>
                <a:gd name="T6" fmla="*/ 0 60000 65536"/>
                <a:gd name="T7" fmla="*/ 0 60000 65536"/>
                <a:gd name="T8" fmla="*/ 0 60000 65536"/>
                <a:gd name="T9" fmla="*/ 0 w 476"/>
                <a:gd name="T10" fmla="*/ 0 h 247"/>
                <a:gd name="T11" fmla="*/ 476 w 476"/>
                <a:gd name="T12" fmla="*/ 247 h 24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76" h="247">
                  <a:moveTo>
                    <a:pt x="0" y="0"/>
                  </a:moveTo>
                  <a:lnTo>
                    <a:pt x="476" y="0"/>
                  </a:lnTo>
                  <a:lnTo>
                    <a:pt x="476" y="247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147" name="Group 52"/>
            <p:cNvGrpSpPr>
              <a:grpSpLocks/>
            </p:cNvGrpSpPr>
            <p:nvPr/>
          </p:nvGrpSpPr>
          <p:grpSpPr bwMode="auto">
            <a:xfrm>
              <a:off x="4270" y="2725"/>
              <a:ext cx="475" cy="466"/>
              <a:chOff x="2144" y="3214"/>
              <a:chExt cx="475" cy="466"/>
            </a:xfrm>
          </p:grpSpPr>
          <p:sp>
            <p:nvSpPr>
              <p:cNvPr id="163" name="Rectangle 53"/>
              <p:cNvSpPr>
                <a:spLocks noChangeArrowheads="1"/>
              </p:cNvSpPr>
              <p:nvPr/>
            </p:nvSpPr>
            <p:spPr bwMode="auto">
              <a:xfrm>
                <a:off x="2144" y="3397"/>
                <a:ext cx="475" cy="283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164" name="Text Box 54"/>
              <p:cNvSpPr txBox="1">
                <a:spLocks noChangeArrowheads="1"/>
              </p:cNvSpPr>
              <p:nvPr/>
            </p:nvSpPr>
            <p:spPr bwMode="auto">
              <a:xfrm>
                <a:off x="2148" y="3432"/>
                <a:ext cx="434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latin typeface="Arial" charset="0"/>
                    <a:cs typeface="Arial" charset="0"/>
                  </a:rPr>
                  <a:t>K</a:t>
                </a:r>
                <a:r>
                  <a:rPr lang="en-US" baseline="-25000" dirty="0">
                    <a:latin typeface="Arial" charset="0"/>
                    <a:cs typeface="Arial" charset="0"/>
                  </a:rPr>
                  <a:t>B</a:t>
                </a:r>
                <a:r>
                  <a:rPr lang="en-US" sz="1800" dirty="0">
                    <a:latin typeface="Arial" charset="0"/>
                    <a:cs typeface="Arial" charset="0"/>
                  </a:rPr>
                  <a:t>( )</a:t>
                </a:r>
              </a:p>
            </p:txBody>
          </p:sp>
          <p:sp>
            <p:nvSpPr>
              <p:cNvPr id="165" name="Text Box 55"/>
              <p:cNvSpPr txBox="1">
                <a:spLocks noChangeArrowheads="1"/>
              </p:cNvSpPr>
              <p:nvPr/>
            </p:nvSpPr>
            <p:spPr bwMode="auto">
              <a:xfrm>
                <a:off x="2356" y="3214"/>
                <a:ext cx="206" cy="4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4000" dirty="0">
                    <a:latin typeface="Arial" charset="0"/>
                    <a:cs typeface="Arial" charset="0"/>
                  </a:rPr>
                  <a:t>.</a:t>
                </a:r>
              </a:p>
            </p:txBody>
          </p:sp>
          <p:sp>
            <p:nvSpPr>
              <p:cNvPr id="166" name="Text Box 56"/>
              <p:cNvSpPr txBox="1">
                <a:spLocks noChangeArrowheads="1"/>
              </p:cNvSpPr>
              <p:nvPr/>
            </p:nvSpPr>
            <p:spPr bwMode="auto">
              <a:xfrm>
                <a:off x="2239" y="3331"/>
                <a:ext cx="170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dirty="0">
                    <a:latin typeface="Arial" charset="0"/>
                    <a:cs typeface="Arial" charset="0"/>
                  </a:rPr>
                  <a:t>-</a:t>
                </a:r>
              </a:p>
            </p:txBody>
          </p:sp>
        </p:grpSp>
        <p:sp>
          <p:nvSpPr>
            <p:cNvPr id="148" name="Line 57"/>
            <p:cNvSpPr>
              <a:spLocks noChangeShapeType="1"/>
            </p:cNvSpPr>
            <p:nvPr/>
          </p:nvSpPr>
          <p:spPr bwMode="auto">
            <a:xfrm>
              <a:off x="4353" y="2450"/>
              <a:ext cx="18" cy="4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 type="triangle" w="med" len="med"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pic>
          <p:nvPicPr>
            <p:cNvPr id="149" name="Picture 58" descr="BS00768_[1]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4583" y="2633"/>
              <a:ext cx="252" cy="1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50" name="Group 59"/>
            <p:cNvGrpSpPr>
              <a:grpSpLocks/>
            </p:cNvGrpSpPr>
            <p:nvPr/>
          </p:nvGrpSpPr>
          <p:grpSpPr bwMode="auto">
            <a:xfrm>
              <a:off x="4119" y="3226"/>
              <a:ext cx="285" cy="299"/>
              <a:chOff x="2643" y="716"/>
              <a:chExt cx="285" cy="299"/>
            </a:xfrm>
          </p:grpSpPr>
          <p:sp>
            <p:nvSpPr>
              <p:cNvPr id="161" name="Text Box 60"/>
              <p:cNvSpPr txBox="1">
                <a:spLocks noChangeArrowheads="1"/>
              </p:cNvSpPr>
              <p:nvPr/>
            </p:nvSpPr>
            <p:spPr bwMode="auto">
              <a:xfrm>
                <a:off x="2643" y="763"/>
                <a:ext cx="285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latin typeface="Arial" charset="0"/>
                    <a:cs typeface="Arial" charset="0"/>
                  </a:rPr>
                  <a:t>K</a:t>
                </a:r>
                <a:r>
                  <a:rPr lang="en-US" baseline="-25000" dirty="0">
                    <a:latin typeface="Arial" charset="0"/>
                    <a:cs typeface="Arial" charset="0"/>
                  </a:rPr>
                  <a:t>B</a:t>
                </a:r>
                <a:endParaRPr lang="en-US" sz="1800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162" name="Text Box 61"/>
              <p:cNvSpPr txBox="1">
                <a:spLocks noChangeArrowheads="1"/>
              </p:cNvSpPr>
              <p:nvPr/>
            </p:nvSpPr>
            <p:spPr bwMode="auto">
              <a:xfrm>
                <a:off x="2735" y="716"/>
                <a:ext cx="170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dirty="0">
                    <a:latin typeface="Arial" charset="0"/>
                    <a:cs typeface="Arial" charset="0"/>
                  </a:rPr>
                  <a:t>-</a:t>
                </a:r>
              </a:p>
            </p:txBody>
          </p:sp>
        </p:grpSp>
        <p:sp>
          <p:nvSpPr>
            <p:cNvPr id="151" name="Line 62"/>
            <p:cNvSpPr>
              <a:spLocks noChangeShapeType="1"/>
            </p:cNvSpPr>
            <p:nvPr/>
          </p:nvSpPr>
          <p:spPr bwMode="auto">
            <a:xfrm>
              <a:off x="4370" y="3208"/>
              <a:ext cx="9" cy="2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 type="triangle" w="med" len="med"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pic>
          <p:nvPicPr>
            <p:cNvPr id="152" name="Picture 63" descr="BS00768_[1]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4426" y="3381"/>
              <a:ext cx="252" cy="1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3" name="Text Box 64"/>
            <p:cNvSpPr txBox="1">
              <a:spLocks noChangeArrowheads="1"/>
            </p:cNvSpPr>
            <p:nvPr/>
          </p:nvSpPr>
          <p:spPr bwMode="auto">
            <a:xfrm>
              <a:off x="425" y="2938"/>
              <a:ext cx="30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dirty="0">
                  <a:latin typeface="Arial" charset="0"/>
                  <a:cs typeface="Arial" charset="0"/>
                </a:rPr>
                <a:t>K</a:t>
              </a:r>
              <a:r>
                <a:rPr lang="en-US" baseline="-25000" dirty="0">
                  <a:latin typeface="Arial" charset="0"/>
                  <a:cs typeface="Arial" charset="0"/>
                </a:rPr>
                <a:t>S</a:t>
              </a:r>
            </a:p>
          </p:txBody>
        </p:sp>
        <p:sp>
          <p:nvSpPr>
            <p:cNvPr id="154" name="Line 65"/>
            <p:cNvSpPr>
              <a:spLocks noChangeShapeType="1"/>
            </p:cNvSpPr>
            <p:nvPr/>
          </p:nvSpPr>
          <p:spPr bwMode="auto">
            <a:xfrm>
              <a:off x="4737" y="2284"/>
              <a:ext cx="319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5" name="Text Box 66"/>
            <p:cNvSpPr txBox="1">
              <a:spLocks noChangeArrowheads="1"/>
            </p:cNvSpPr>
            <p:nvPr/>
          </p:nvSpPr>
          <p:spPr bwMode="auto">
            <a:xfrm>
              <a:off x="5048" y="2154"/>
              <a:ext cx="251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dirty="0">
                  <a:latin typeface="Arial" charset="0"/>
                  <a:cs typeface="Arial" charset="0"/>
                </a:rPr>
                <a:t>m</a:t>
              </a:r>
            </a:p>
          </p:txBody>
        </p:sp>
        <p:sp>
          <p:nvSpPr>
            <p:cNvPr id="157" name="Text Box 68"/>
            <p:cNvSpPr txBox="1">
              <a:spLocks noChangeArrowheads="1"/>
            </p:cNvSpPr>
            <p:nvPr/>
          </p:nvSpPr>
          <p:spPr bwMode="auto">
            <a:xfrm>
              <a:off x="3664" y="2036"/>
              <a:ext cx="55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latin typeface="Arial" charset="0"/>
                  <a:cs typeface="Arial" charset="0"/>
                </a:rPr>
                <a:t>K</a:t>
              </a:r>
              <a:r>
                <a:rPr lang="en-US" baseline="-25000" dirty="0">
                  <a:latin typeface="Arial" charset="0"/>
                  <a:cs typeface="Arial" charset="0"/>
                </a:rPr>
                <a:t>S</a:t>
              </a:r>
              <a:r>
                <a:rPr lang="en-US" sz="1800" dirty="0">
                  <a:latin typeface="Arial" charset="0"/>
                  <a:cs typeface="Arial" charset="0"/>
                </a:rPr>
                <a:t>(m )</a:t>
              </a:r>
            </a:p>
          </p:txBody>
        </p:sp>
        <p:grpSp>
          <p:nvGrpSpPr>
            <p:cNvPr id="158" name="Group 69"/>
            <p:cNvGrpSpPr>
              <a:grpSpLocks/>
            </p:cNvGrpSpPr>
            <p:nvPr/>
          </p:nvGrpSpPr>
          <p:grpSpPr bwMode="auto">
            <a:xfrm>
              <a:off x="3533" y="2965"/>
              <a:ext cx="611" cy="332"/>
              <a:chOff x="3501" y="648"/>
              <a:chExt cx="611" cy="332"/>
            </a:xfrm>
          </p:grpSpPr>
          <p:sp>
            <p:nvSpPr>
              <p:cNvPr id="159" name="Text Box 70"/>
              <p:cNvSpPr txBox="1">
                <a:spLocks noChangeArrowheads="1"/>
              </p:cNvSpPr>
              <p:nvPr/>
            </p:nvSpPr>
            <p:spPr bwMode="auto">
              <a:xfrm>
                <a:off x="3501" y="749"/>
                <a:ext cx="611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latin typeface="Arial" charset="0"/>
                    <a:cs typeface="Arial" charset="0"/>
                  </a:rPr>
                  <a:t>K</a:t>
                </a:r>
                <a:r>
                  <a:rPr lang="en-US" baseline="-25000" dirty="0">
                    <a:latin typeface="Arial" charset="0"/>
                    <a:cs typeface="Arial" charset="0"/>
                  </a:rPr>
                  <a:t>B</a:t>
                </a:r>
                <a:r>
                  <a:rPr lang="en-US" sz="1800" dirty="0">
                    <a:latin typeface="Arial" charset="0"/>
                    <a:cs typeface="Arial" charset="0"/>
                  </a:rPr>
                  <a:t>(K</a:t>
                </a:r>
                <a:r>
                  <a:rPr lang="en-US" baseline="-25000" dirty="0">
                    <a:latin typeface="Arial" charset="0"/>
                    <a:cs typeface="Arial" charset="0"/>
                  </a:rPr>
                  <a:t>S</a:t>
                </a:r>
                <a:r>
                  <a:rPr lang="en-US" sz="1800" dirty="0">
                    <a:latin typeface="Arial" charset="0"/>
                    <a:cs typeface="Arial" charset="0"/>
                  </a:rPr>
                  <a:t> )</a:t>
                </a:r>
              </a:p>
            </p:txBody>
          </p:sp>
          <p:sp>
            <p:nvSpPr>
              <p:cNvPr id="160" name="Text Box 71"/>
              <p:cNvSpPr txBox="1">
                <a:spLocks noChangeArrowheads="1"/>
              </p:cNvSpPr>
              <p:nvPr/>
            </p:nvSpPr>
            <p:spPr bwMode="auto">
              <a:xfrm>
                <a:off x="3584" y="648"/>
                <a:ext cx="210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dirty="0">
                    <a:latin typeface="Arial" charset="0"/>
                    <a:cs typeface="Arial" charset="0"/>
                  </a:rPr>
                  <a:t>+</a:t>
                </a:r>
              </a:p>
            </p:txBody>
          </p:sp>
        </p:grpSp>
      </p:grpSp>
      <p:sp>
        <p:nvSpPr>
          <p:cNvPr id="82" name="Freeform 81"/>
          <p:cNvSpPr/>
          <p:nvPr/>
        </p:nvSpPr>
        <p:spPr bwMode="auto">
          <a:xfrm>
            <a:off x="3877805" y="3044824"/>
            <a:ext cx="444959" cy="737394"/>
          </a:xfrm>
          <a:custGeom>
            <a:avLst/>
            <a:gdLst>
              <a:gd name="connsiteX0" fmla="*/ 0 w 924680"/>
              <a:gd name="connsiteY0" fmla="*/ 0 h 1598146"/>
              <a:gd name="connsiteX1" fmla="*/ 891540 w 924680"/>
              <a:gd name="connsiteY1" fmla="*/ 1028700 h 1598146"/>
              <a:gd name="connsiteX2" fmla="*/ 731520 w 924680"/>
              <a:gd name="connsiteY2" fmla="*/ 1554480 h 1598146"/>
              <a:gd name="connsiteX3" fmla="*/ 708660 w 924680"/>
              <a:gd name="connsiteY3" fmla="*/ 1531620 h 1598146"/>
              <a:gd name="connsiteX0" fmla="*/ 0 w 804660"/>
              <a:gd name="connsiteY0" fmla="*/ 0 h 1665574"/>
              <a:gd name="connsiteX1" fmla="*/ 754380 w 804660"/>
              <a:gd name="connsiteY1" fmla="*/ 114300 h 1665574"/>
              <a:gd name="connsiteX2" fmla="*/ 731520 w 804660"/>
              <a:gd name="connsiteY2" fmla="*/ 1554480 h 1665574"/>
              <a:gd name="connsiteX3" fmla="*/ 708660 w 804660"/>
              <a:gd name="connsiteY3" fmla="*/ 1531620 h 1665574"/>
              <a:gd name="connsiteX0" fmla="*/ 0 w 804660"/>
              <a:gd name="connsiteY0" fmla="*/ 19243 h 1684817"/>
              <a:gd name="connsiteX1" fmla="*/ 754380 w 804660"/>
              <a:gd name="connsiteY1" fmla="*/ 133543 h 1684817"/>
              <a:gd name="connsiteX2" fmla="*/ 731520 w 804660"/>
              <a:gd name="connsiteY2" fmla="*/ 1573723 h 1684817"/>
              <a:gd name="connsiteX3" fmla="*/ 708660 w 804660"/>
              <a:gd name="connsiteY3" fmla="*/ 1550863 h 1684817"/>
              <a:gd name="connsiteX0" fmla="*/ 0 w 804660"/>
              <a:gd name="connsiteY0" fmla="*/ 33749 h 1699323"/>
              <a:gd name="connsiteX1" fmla="*/ 754380 w 804660"/>
              <a:gd name="connsiteY1" fmla="*/ 148049 h 1699323"/>
              <a:gd name="connsiteX2" fmla="*/ 731520 w 804660"/>
              <a:gd name="connsiteY2" fmla="*/ 1588229 h 1699323"/>
              <a:gd name="connsiteX3" fmla="*/ 708660 w 804660"/>
              <a:gd name="connsiteY3" fmla="*/ 1565369 h 1699323"/>
              <a:gd name="connsiteX0" fmla="*/ 0 w 804660"/>
              <a:gd name="connsiteY0" fmla="*/ 0 h 1653743"/>
              <a:gd name="connsiteX1" fmla="*/ 754380 w 804660"/>
              <a:gd name="connsiteY1" fmla="*/ 274320 h 1653743"/>
              <a:gd name="connsiteX2" fmla="*/ 731520 w 804660"/>
              <a:gd name="connsiteY2" fmla="*/ 1554480 h 1653743"/>
              <a:gd name="connsiteX3" fmla="*/ 708660 w 804660"/>
              <a:gd name="connsiteY3" fmla="*/ 1531620 h 1653743"/>
              <a:gd name="connsiteX0" fmla="*/ 0 w 1612926"/>
              <a:gd name="connsiteY0" fmla="*/ 0 h 1630636"/>
              <a:gd name="connsiteX1" fmla="*/ 754380 w 1612926"/>
              <a:gd name="connsiteY1" fmla="*/ 274320 h 1630636"/>
              <a:gd name="connsiteX2" fmla="*/ 731520 w 1612926"/>
              <a:gd name="connsiteY2" fmla="*/ 1554480 h 1630636"/>
              <a:gd name="connsiteX3" fmla="*/ 1612926 w 1612926"/>
              <a:gd name="connsiteY3" fmla="*/ 1456757 h 1630636"/>
              <a:gd name="connsiteX0" fmla="*/ 0 w 1612926"/>
              <a:gd name="connsiteY0" fmla="*/ 0 h 1456757"/>
              <a:gd name="connsiteX1" fmla="*/ 754380 w 1612926"/>
              <a:gd name="connsiteY1" fmla="*/ 274320 h 1456757"/>
              <a:gd name="connsiteX2" fmla="*/ 1612926 w 1612926"/>
              <a:gd name="connsiteY2" fmla="*/ 1456757 h 1456757"/>
              <a:gd name="connsiteX0" fmla="*/ 0 w 784850"/>
              <a:gd name="connsiteY0" fmla="*/ 0 h 1581528"/>
              <a:gd name="connsiteX1" fmla="*/ 754380 w 784850"/>
              <a:gd name="connsiteY1" fmla="*/ 274320 h 1581528"/>
              <a:gd name="connsiteX2" fmla="*/ 747976 w 784850"/>
              <a:gd name="connsiteY2" fmla="*/ 1581528 h 1581528"/>
              <a:gd name="connsiteX0" fmla="*/ 0 w 816993"/>
              <a:gd name="connsiteY0" fmla="*/ 0 h 1581528"/>
              <a:gd name="connsiteX1" fmla="*/ 754380 w 816993"/>
              <a:gd name="connsiteY1" fmla="*/ 274320 h 1581528"/>
              <a:gd name="connsiteX2" fmla="*/ 747976 w 816993"/>
              <a:gd name="connsiteY2" fmla="*/ 1581528 h 1581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16993" h="1581528">
                <a:moveTo>
                  <a:pt x="0" y="0"/>
                </a:moveTo>
                <a:cubicBezTo>
                  <a:pt x="224790" y="19050"/>
                  <a:pt x="629717" y="10732"/>
                  <a:pt x="754380" y="274320"/>
                </a:cubicBezTo>
                <a:cubicBezTo>
                  <a:pt x="879043" y="537908"/>
                  <a:pt x="785350" y="1160507"/>
                  <a:pt x="747976" y="1581528"/>
                </a:cubicBezTo>
              </a:path>
            </a:pathLst>
          </a:custGeom>
          <a:noFill/>
          <a:ln w="508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stealth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79" name="Picture 2" descr="Simple Girl by SavanaPrice">
            <a:extLst>
              <a:ext uri="{FF2B5EF4-FFF2-40B4-BE49-F238E27FC236}">
                <a16:creationId xmlns:a16="http://schemas.microsoft.com/office/drawing/2014/main" id="{B26836AA-0F30-46D7-809A-EA57ADD406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3809" y="3854966"/>
            <a:ext cx="477910" cy="467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" name="Picture 82">
            <a:extLst>
              <a:ext uri="{FF2B5EF4-FFF2-40B4-BE49-F238E27FC236}">
                <a16:creationId xmlns:a16="http://schemas.microsoft.com/office/drawing/2014/main" id="{1A5F5E9F-2241-4EAF-A7D4-09C126BFF54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8741" y="2666377"/>
            <a:ext cx="658536" cy="64430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5E34E0EA-64AE-409A-9370-E0AD2B7CEB17}"/>
                  </a:ext>
                </a:extLst>
              </p14:cNvPr>
              <p14:cNvContentPartPr/>
              <p14:nvPr/>
            </p14:nvContentPartPr>
            <p14:xfrm>
              <a:off x="2107440" y="1317960"/>
              <a:ext cx="5725080" cy="39812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5E34E0EA-64AE-409A-9370-E0AD2B7CEB17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098080" y="1308600"/>
                <a:ext cx="5743800" cy="3999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826437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C2ECE1-6CE0-41F6-91BC-55501551E7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Donut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96F2F6A-8E0F-4658-A9B2-854FF18335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CS2911 Dr. Yoder</a:t>
            </a:r>
            <a:endParaRPr lang="en-US" alt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694F83-A7C1-4F6F-A322-CED038284E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4FCEDB-AB35-4FDA-98A9-1471F03B1508}" type="slidenum">
              <a:rPr lang="en-US" altLang="en-US" smtClean="0"/>
              <a:pPr>
                <a:defRPr/>
              </a:pPr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40840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B97F04-519A-4663-8F1A-8D2D299131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041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7FFEEC5-CDA8-405F-940F-97F4EBB0C2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CS2911 Dr. Yoder</a:t>
            </a:r>
            <a:endParaRPr lang="en-US" alt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8231B4-E489-4CEE-9671-BEAE393C9C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4FCEDB-AB35-4FDA-98A9-1471F03B1508}" type="slidenum">
              <a:rPr lang="en-US" altLang="en-US" smtClean="0"/>
              <a:pPr>
                <a:defRPr/>
              </a:pPr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56420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14D4AE-ADF9-421C-9F63-9C63368FAB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Aleph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A39063A-3CF8-411B-B889-B00811423C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CS2911 Dr. Yoder</a:t>
            </a:r>
            <a:endParaRPr lang="en-US" alt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6E1D40-28F4-4E5E-9906-3875F9C5F6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4FCEDB-AB35-4FDA-98A9-1471F03B1508}" type="slidenum">
              <a:rPr lang="en-US" altLang="en-US" smtClean="0"/>
              <a:pPr>
                <a:defRPr/>
              </a:pPr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49157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627938" cy="1295400"/>
          </a:xfrm>
        </p:spPr>
        <p:txBody>
          <a:bodyPr/>
          <a:lstStyle/>
          <a:p>
            <a:r>
              <a:rPr lang="en-US" sz="3600" dirty="0"/>
              <a:t>How to achieve confidentiality?</a:t>
            </a:r>
            <a:br>
              <a:rPr lang="en-US" sz="3600" dirty="0"/>
            </a:br>
            <a:r>
              <a:rPr lang="en-US" sz="3600" dirty="0"/>
              <a:t>Approach 3: Use both!</a:t>
            </a:r>
            <a:endParaRPr lang="en-US" sz="3600" dirty="0">
              <a:latin typeface="Gill Sans MT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6849017" y="5380672"/>
            <a:ext cx="212524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Modified from the slides accompanying Kurose and Ross, 7</a:t>
            </a:r>
            <a:r>
              <a:rPr lang="en-US" baseline="30000" dirty="0"/>
              <a:t>th</a:t>
            </a:r>
            <a:r>
              <a:rPr lang="en-US" dirty="0"/>
              <a:t> Ed.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3737626" y="4198143"/>
            <a:ext cx="12161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Trudy</a:t>
            </a:r>
          </a:p>
        </p:txBody>
      </p:sp>
      <p:pic>
        <p:nvPicPr>
          <p:cNvPr id="78" name="Picture 4" descr="Smiling Boy by SavanaPric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5138" y="2680600"/>
            <a:ext cx="702633" cy="722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0" name="TextBox 79"/>
          <p:cNvSpPr txBox="1"/>
          <p:nvPr/>
        </p:nvSpPr>
        <p:spPr>
          <a:xfrm>
            <a:off x="7961683" y="3421608"/>
            <a:ext cx="9140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Bob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-29621" y="3740366"/>
            <a:ext cx="10743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Alice</a:t>
            </a:r>
          </a:p>
        </p:txBody>
      </p:sp>
      <p:grpSp>
        <p:nvGrpSpPr>
          <p:cNvPr id="84" name="Group 5"/>
          <p:cNvGrpSpPr>
            <a:grpSpLocks/>
          </p:cNvGrpSpPr>
          <p:nvPr/>
        </p:nvGrpSpPr>
        <p:grpSpPr bwMode="auto">
          <a:xfrm>
            <a:off x="570282" y="1553914"/>
            <a:ext cx="7777163" cy="2827338"/>
            <a:chOff x="400" y="1749"/>
            <a:chExt cx="4899" cy="1781"/>
          </a:xfrm>
        </p:grpSpPr>
        <p:sp>
          <p:nvSpPr>
            <p:cNvPr id="85" name="Freeform 6"/>
            <p:cNvSpPr>
              <a:spLocks/>
            </p:cNvSpPr>
            <p:nvPr/>
          </p:nvSpPr>
          <p:spPr bwMode="auto">
            <a:xfrm>
              <a:off x="2457" y="2479"/>
              <a:ext cx="841" cy="493"/>
            </a:xfrm>
            <a:custGeom>
              <a:avLst/>
              <a:gdLst>
                <a:gd name="T0" fmla="*/ 0 w 2135"/>
                <a:gd name="T1" fmla="*/ 0 h 1662"/>
                <a:gd name="T2" fmla="*/ 0 w 2135"/>
                <a:gd name="T3" fmla="*/ 0 h 1662"/>
                <a:gd name="T4" fmla="*/ 2 w 2135"/>
                <a:gd name="T5" fmla="*/ 0 h 1662"/>
                <a:gd name="T6" fmla="*/ 4 w 2135"/>
                <a:gd name="T7" fmla="*/ 0 h 1662"/>
                <a:gd name="T8" fmla="*/ 7 w 2135"/>
                <a:gd name="T9" fmla="*/ 0 h 1662"/>
                <a:gd name="T10" fmla="*/ 7 w 2135"/>
                <a:gd name="T11" fmla="*/ 1 h 1662"/>
                <a:gd name="T12" fmla="*/ 6 w 2135"/>
                <a:gd name="T13" fmla="*/ 1 h 1662"/>
                <a:gd name="T14" fmla="*/ 3 w 2135"/>
                <a:gd name="T15" fmla="*/ 1 h 1662"/>
                <a:gd name="T16" fmla="*/ 2 w 2135"/>
                <a:gd name="T17" fmla="*/ 1 h 1662"/>
                <a:gd name="T18" fmla="*/ 1 w 2135"/>
                <a:gd name="T19" fmla="*/ 1 h 1662"/>
                <a:gd name="T20" fmla="*/ 0 w 2135"/>
                <a:gd name="T21" fmla="*/ 0 h 166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135"/>
                <a:gd name="T34" fmla="*/ 0 h 1662"/>
                <a:gd name="T35" fmla="*/ 2135 w 2135"/>
                <a:gd name="T36" fmla="*/ 1662 h 166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135" h="1662">
                  <a:moveTo>
                    <a:pt x="27" y="652"/>
                  </a:moveTo>
                  <a:cubicBezTo>
                    <a:pt x="14" y="487"/>
                    <a:pt x="0" y="152"/>
                    <a:pt x="105" y="76"/>
                  </a:cubicBezTo>
                  <a:cubicBezTo>
                    <a:pt x="210" y="0"/>
                    <a:pt x="473" y="192"/>
                    <a:pt x="657" y="196"/>
                  </a:cubicBezTo>
                  <a:cubicBezTo>
                    <a:pt x="841" y="200"/>
                    <a:pt x="985" y="65"/>
                    <a:pt x="1209" y="100"/>
                  </a:cubicBezTo>
                  <a:cubicBezTo>
                    <a:pt x="1433" y="135"/>
                    <a:pt x="1867" y="232"/>
                    <a:pt x="2001" y="406"/>
                  </a:cubicBezTo>
                  <a:cubicBezTo>
                    <a:pt x="2135" y="580"/>
                    <a:pt x="2083" y="945"/>
                    <a:pt x="2013" y="1144"/>
                  </a:cubicBezTo>
                  <a:cubicBezTo>
                    <a:pt x="1943" y="1343"/>
                    <a:pt x="1781" y="1538"/>
                    <a:pt x="1581" y="1600"/>
                  </a:cubicBezTo>
                  <a:cubicBezTo>
                    <a:pt x="1381" y="1662"/>
                    <a:pt x="993" y="1571"/>
                    <a:pt x="813" y="1516"/>
                  </a:cubicBezTo>
                  <a:cubicBezTo>
                    <a:pt x="633" y="1461"/>
                    <a:pt x="606" y="1345"/>
                    <a:pt x="501" y="1270"/>
                  </a:cubicBezTo>
                  <a:cubicBezTo>
                    <a:pt x="396" y="1195"/>
                    <a:pt x="262" y="1169"/>
                    <a:pt x="183" y="1066"/>
                  </a:cubicBezTo>
                  <a:cubicBezTo>
                    <a:pt x="104" y="963"/>
                    <a:pt x="25" y="819"/>
                    <a:pt x="27" y="652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86" name="Line 7"/>
            <p:cNvSpPr>
              <a:spLocks noChangeShapeType="1"/>
            </p:cNvSpPr>
            <p:nvPr/>
          </p:nvSpPr>
          <p:spPr bwMode="auto">
            <a:xfrm>
              <a:off x="637" y="2280"/>
              <a:ext cx="319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pic>
          <p:nvPicPr>
            <p:cNvPr id="87" name="Picture 8" descr="BS00768_[1]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1219" y="1818"/>
              <a:ext cx="252" cy="1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8" name="Picture 9" descr="BS00592_[1]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22" y="2428"/>
              <a:ext cx="343" cy="4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89" name="Group 10"/>
            <p:cNvGrpSpPr>
              <a:grpSpLocks/>
            </p:cNvGrpSpPr>
            <p:nvPr/>
          </p:nvGrpSpPr>
          <p:grpSpPr bwMode="auto">
            <a:xfrm>
              <a:off x="950" y="1974"/>
              <a:ext cx="475" cy="466"/>
              <a:chOff x="1645" y="256"/>
              <a:chExt cx="475" cy="466"/>
            </a:xfrm>
          </p:grpSpPr>
          <p:sp>
            <p:nvSpPr>
              <p:cNvPr id="182" name="Rectangle 11"/>
              <p:cNvSpPr>
                <a:spLocks noChangeArrowheads="1"/>
              </p:cNvSpPr>
              <p:nvPr/>
            </p:nvSpPr>
            <p:spPr bwMode="auto">
              <a:xfrm>
                <a:off x="1645" y="439"/>
                <a:ext cx="475" cy="283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183" name="Text Box 12"/>
              <p:cNvSpPr txBox="1">
                <a:spLocks noChangeArrowheads="1"/>
              </p:cNvSpPr>
              <p:nvPr/>
            </p:nvSpPr>
            <p:spPr bwMode="auto">
              <a:xfrm>
                <a:off x="1654" y="456"/>
                <a:ext cx="422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latin typeface="Arial" charset="0"/>
                    <a:cs typeface="Arial" charset="0"/>
                  </a:rPr>
                  <a:t>K</a:t>
                </a:r>
                <a:r>
                  <a:rPr lang="en-US" baseline="-25000" dirty="0">
                    <a:latin typeface="Arial" charset="0"/>
                    <a:cs typeface="Arial" charset="0"/>
                  </a:rPr>
                  <a:t>S</a:t>
                </a:r>
                <a:r>
                  <a:rPr lang="en-US" sz="1800" dirty="0">
                    <a:latin typeface="Arial" charset="0"/>
                    <a:cs typeface="Arial" charset="0"/>
                  </a:rPr>
                  <a:t>( )</a:t>
                </a:r>
              </a:p>
            </p:txBody>
          </p:sp>
          <p:sp>
            <p:nvSpPr>
              <p:cNvPr id="184" name="Text Box 13"/>
              <p:cNvSpPr txBox="1">
                <a:spLocks noChangeArrowheads="1"/>
              </p:cNvSpPr>
              <p:nvPr/>
            </p:nvSpPr>
            <p:spPr bwMode="auto">
              <a:xfrm>
                <a:off x="1876" y="256"/>
                <a:ext cx="206" cy="4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4000" dirty="0">
                    <a:latin typeface="Arial" charset="0"/>
                    <a:cs typeface="Arial" charset="0"/>
                  </a:rPr>
                  <a:t>.</a:t>
                </a:r>
              </a:p>
            </p:txBody>
          </p:sp>
        </p:grpSp>
        <p:grpSp>
          <p:nvGrpSpPr>
            <p:cNvPr id="90" name="Group 14"/>
            <p:cNvGrpSpPr>
              <a:grpSpLocks/>
            </p:cNvGrpSpPr>
            <p:nvPr/>
          </p:nvGrpSpPr>
          <p:grpSpPr bwMode="auto">
            <a:xfrm>
              <a:off x="965" y="2730"/>
              <a:ext cx="475" cy="466"/>
              <a:chOff x="2144" y="3214"/>
              <a:chExt cx="475" cy="466"/>
            </a:xfrm>
          </p:grpSpPr>
          <p:sp>
            <p:nvSpPr>
              <p:cNvPr id="178" name="Rectangle 15"/>
              <p:cNvSpPr>
                <a:spLocks noChangeArrowheads="1"/>
              </p:cNvSpPr>
              <p:nvPr/>
            </p:nvSpPr>
            <p:spPr bwMode="auto">
              <a:xfrm>
                <a:off x="2144" y="3397"/>
                <a:ext cx="475" cy="283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179" name="Text Box 16"/>
              <p:cNvSpPr txBox="1">
                <a:spLocks noChangeArrowheads="1"/>
              </p:cNvSpPr>
              <p:nvPr/>
            </p:nvSpPr>
            <p:spPr bwMode="auto">
              <a:xfrm>
                <a:off x="2148" y="3432"/>
                <a:ext cx="434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latin typeface="Arial" charset="0"/>
                    <a:cs typeface="Arial" charset="0"/>
                  </a:rPr>
                  <a:t>K</a:t>
                </a:r>
                <a:r>
                  <a:rPr lang="en-US" baseline="-25000" dirty="0">
                    <a:latin typeface="Arial" charset="0"/>
                    <a:cs typeface="Arial" charset="0"/>
                  </a:rPr>
                  <a:t>B</a:t>
                </a:r>
                <a:r>
                  <a:rPr lang="en-US" sz="1800" dirty="0">
                    <a:latin typeface="Arial" charset="0"/>
                    <a:cs typeface="Arial" charset="0"/>
                  </a:rPr>
                  <a:t>( )</a:t>
                </a:r>
              </a:p>
            </p:txBody>
          </p:sp>
          <p:sp>
            <p:nvSpPr>
              <p:cNvPr id="180" name="Text Box 17"/>
              <p:cNvSpPr txBox="1">
                <a:spLocks noChangeArrowheads="1"/>
              </p:cNvSpPr>
              <p:nvPr/>
            </p:nvSpPr>
            <p:spPr bwMode="auto">
              <a:xfrm>
                <a:off x="2356" y="3214"/>
                <a:ext cx="206" cy="4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4000" dirty="0">
                    <a:latin typeface="Arial" charset="0"/>
                    <a:cs typeface="Arial" charset="0"/>
                  </a:rPr>
                  <a:t>.</a:t>
                </a:r>
              </a:p>
            </p:txBody>
          </p:sp>
          <p:sp>
            <p:nvSpPr>
              <p:cNvPr id="181" name="Text Box 18"/>
              <p:cNvSpPr txBox="1">
                <a:spLocks noChangeArrowheads="1"/>
              </p:cNvSpPr>
              <p:nvPr/>
            </p:nvSpPr>
            <p:spPr bwMode="auto">
              <a:xfrm>
                <a:off x="2234" y="3331"/>
                <a:ext cx="210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dirty="0">
                    <a:latin typeface="Arial" charset="0"/>
                    <a:cs typeface="Arial" charset="0"/>
                  </a:rPr>
                  <a:t>+</a:t>
                </a:r>
              </a:p>
            </p:txBody>
          </p:sp>
        </p:grpSp>
        <p:grpSp>
          <p:nvGrpSpPr>
            <p:cNvPr id="100" name="Group 19"/>
            <p:cNvGrpSpPr>
              <a:grpSpLocks/>
            </p:cNvGrpSpPr>
            <p:nvPr/>
          </p:nvGrpSpPr>
          <p:grpSpPr bwMode="auto">
            <a:xfrm>
              <a:off x="1792" y="2496"/>
              <a:ext cx="410" cy="327"/>
              <a:chOff x="2935" y="1573"/>
              <a:chExt cx="410" cy="327"/>
            </a:xfrm>
          </p:grpSpPr>
          <p:sp>
            <p:nvSpPr>
              <p:cNvPr id="176" name="Oval 20"/>
              <p:cNvSpPr>
                <a:spLocks noChangeArrowheads="1"/>
              </p:cNvSpPr>
              <p:nvPr/>
            </p:nvSpPr>
            <p:spPr bwMode="auto">
              <a:xfrm>
                <a:off x="2935" y="1637"/>
                <a:ext cx="238" cy="211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177" name="Text Box 21"/>
              <p:cNvSpPr txBox="1">
                <a:spLocks noChangeArrowheads="1"/>
              </p:cNvSpPr>
              <p:nvPr/>
            </p:nvSpPr>
            <p:spPr bwMode="auto">
              <a:xfrm>
                <a:off x="2943" y="1573"/>
                <a:ext cx="402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sz="2800" dirty="0">
                    <a:latin typeface="Arial" charset="0"/>
                    <a:cs typeface="Arial" charset="0"/>
                  </a:rPr>
                  <a:t>+</a:t>
                </a:r>
              </a:p>
            </p:txBody>
          </p:sp>
        </p:grpSp>
        <p:grpSp>
          <p:nvGrpSpPr>
            <p:cNvPr id="101" name="Group 22"/>
            <p:cNvGrpSpPr>
              <a:grpSpLocks/>
            </p:cNvGrpSpPr>
            <p:nvPr/>
          </p:nvGrpSpPr>
          <p:grpSpPr bwMode="auto">
            <a:xfrm>
              <a:off x="3688" y="2464"/>
              <a:ext cx="428" cy="327"/>
              <a:chOff x="2935" y="1555"/>
              <a:chExt cx="428" cy="327"/>
            </a:xfrm>
          </p:grpSpPr>
          <p:sp>
            <p:nvSpPr>
              <p:cNvPr id="174" name="Oval 23"/>
              <p:cNvSpPr>
                <a:spLocks noChangeArrowheads="1"/>
              </p:cNvSpPr>
              <p:nvPr/>
            </p:nvSpPr>
            <p:spPr bwMode="auto">
              <a:xfrm>
                <a:off x="2935" y="1637"/>
                <a:ext cx="238" cy="211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175" name="Text Box 24"/>
              <p:cNvSpPr txBox="1">
                <a:spLocks noChangeArrowheads="1"/>
              </p:cNvSpPr>
              <p:nvPr/>
            </p:nvSpPr>
            <p:spPr bwMode="auto">
              <a:xfrm>
                <a:off x="2961" y="1555"/>
                <a:ext cx="402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sz="2800" dirty="0">
                    <a:latin typeface="Arial" charset="0"/>
                    <a:cs typeface="Arial" charset="0"/>
                  </a:rPr>
                  <a:t>-</a:t>
                </a:r>
              </a:p>
            </p:txBody>
          </p:sp>
        </p:grpSp>
        <p:sp>
          <p:nvSpPr>
            <p:cNvPr id="102" name="Line 25"/>
            <p:cNvSpPr>
              <a:spLocks noChangeShapeType="1"/>
            </p:cNvSpPr>
            <p:nvPr/>
          </p:nvSpPr>
          <p:spPr bwMode="auto">
            <a:xfrm>
              <a:off x="669" y="3053"/>
              <a:ext cx="319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7" name="Text Box 26"/>
            <p:cNvSpPr txBox="1">
              <a:spLocks noChangeArrowheads="1"/>
            </p:cNvSpPr>
            <p:nvPr/>
          </p:nvSpPr>
          <p:spPr bwMode="auto">
            <a:xfrm>
              <a:off x="1419" y="2041"/>
              <a:ext cx="55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latin typeface="Arial" charset="0"/>
                  <a:cs typeface="Arial" charset="0"/>
                </a:rPr>
                <a:t>K</a:t>
              </a:r>
              <a:r>
                <a:rPr lang="en-US" baseline="-25000" dirty="0">
                  <a:latin typeface="Arial" charset="0"/>
                  <a:cs typeface="Arial" charset="0"/>
                </a:rPr>
                <a:t>S</a:t>
              </a:r>
              <a:r>
                <a:rPr lang="en-US" sz="1800" dirty="0">
                  <a:latin typeface="Arial" charset="0"/>
                  <a:cs typeface="Arial" charset="0"/>
                </a:rPr>
                <a:t>(m )</a:t>
              </a:r>
            </a:p>
          </p:txBody>
        </p:sp>
        <p:grpSp>
          <p:nvGrpSpPr>
            <p:cNvPr id="108" name="Group 27"/>
            <p:cNvGrpSpPr>
              <a:grpSpLocks/>
            </p:cNvGrpSpPr>
            <p:nvPr/>
          </p:nvGrpSpPr>
          <p:grpSpPr bwMode="auto">
            <a:xfrm>
              <a:off x="1435" y="2979"/>
              <a:ext cx="611" cy="332"/>
              <a:chOff x="3501" y="648"/>
              <a:chExt cx="611" cy="332"/>
            </a:xfrm>
          </p:grpSpPr>
          <p:sp>
            <p:nvSpPr>
              <p:cNvPr id="172" name="Text Box 28"/>
              <p:cNvSpPr txBox="1">
                <a:spLocks noChangeArrowheads="1"/>
              </p:cNvSpPr>
              <p:nvPr/>
            </p:nvSpPr>
            <p:spPr bwMode="auto">
              <a:xfrm>
                <a:off x="3501" y="749"/>
                <a:ext cx="611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latin typeface="Arial" charset="0"/>
                    <a:cs typeface="Arial" charset="0"/>
                  </a:rPr>
                  <a:t>K</a:t>
                </a:r>
                <a:r>
                  <a:rPr lang="en-US" baseline="-25000" dirty="0">
                    <a:latin typeface="Arial" charset="0"/>
                    <a:cs typeface="Arial" charset="0"/>
                  </a:rPr>
                  <a:t>B</a:t>
                </a:r>
                <a:r>
                  <a:rPr lang="en-US" sz="1800" dirty="0">
                    <a:latin typeface="Arial" charset="0"/>
                    <a:cs typeface="Arial" charset="0"/>
                  </a:rPr>
                  <a:t>(K</a:t>
                </a:r>
                <a:r>
                  <a:rPr lang="en-US" baseline="-25000" dirty="0">
                    <a:latin typeface="Arial" charset="0"/>
                    <a:cs typeface="Arial" charset="0"/>
                  </a:rPr>
                  <a:t>S</a:t>
                </a:r>
                <a:r>
                  <a:rPr lang="en-US" sz="1800" dirty="0">
                    <a:latin typeface="Arial" charset="0"/>
                    <a:cs typeface="Arial" charset="0"/>
                  </a:rPr>
                  <a:t> )</a:t>
                </a:r>
              </a:p>
            </p:txBody>
          </p:sp>
          <p:sp>
            <p:nvSpPr>
              <p:cNvPr id="173" name="Text Box 29"/>
              <p:cNvSpPr txBox="1">
                <a:spLocks noChangeArrowheads="1"/>
              </p:cNvSpPr>
              <p:nvPr/>
            </p:nvSpPr>
            <p:spPr bwMode="auto">
              <a:xfrm>
                <a:off x="3584" y="648"/>
                <a:ext cx="210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dirty="0">
                    <a:latin typeface="Arial" charset="0"/>
                    <a:cs typeface="Arial" charset="0"/>
                  </a:rPr>
                  <a:t>+</a:t>
                </a:r>
              </a:p>
            </p:txBody>
          </p:sp>
        </p:grpSp>
        <p:sp>
          <p:nvSpPr>
            <p:cNvPr id="109" name="Freeform 30"/>
            <p:cNvSpPr>
              <a:spLocks/>
            </p:cNvSpPr>
            <p:nvPr/>
          </p:nvSpPr>
          <p:spPr bwMode="auto">
            <a:xfrm>
              <a:off x="1426" y="2285"/>
              <a:ext cx="476" cy="247"/>
            </a:xfrm>
            <a:custGeom>
              <a:avLst/>
              <a:gdLst>
                <a:gd name="T0" fmla="*/ 0 w 476"/>
                <a:gd name="T1" fmla="*/ 0 h 247"/>
                <a:gd name="T2" fmla="*/ 476 w 476"/>
                <a:gd name="T3" fmla="*/ 0 h 247"/>
                <a:gd name="T4" fmla="*/ 476 w 476"/>
                <a:gd name="T5" fmla="*/ 247 h 247"/>
                <a:gd name="T6" fmla="*/ 0 60000 65536"/>
                <a:gd name="T7" fmla="*/ 0 60000 65536"/>
                <a:gd name="T8" fmla="*/ 0 60000 65536"/>
                <a:gd name="T9" fmla="*/ 0 w 476"/>
                <a:gd name="T10" fmla="*/ 0 h 247"/>
                <a:gd name="T11" fmla="*/ 476 w 476"/>
                <a:gd name="T12" fmla="*/ 247 h 24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76" h="247">
                  <a:moveTo>
                    <a:pt x="0" y="0"/>
                  </a:moveTo>
                  <a:lnTo>
                    <a:pt x="476" y="0"/>
                  </a:lnTo>
                  <a:lnTo>
                    <a:pt x="476" y="247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0" name="Freeform 31"/>
            <p:cNvSpPr>
              <a:spLocks/>
            </p:cNvSpPr>
            <p:nvPr/>
          </p:nvSpPr>
          <p:spPr bwMode="auto">
            <a:xfrm flipV="1">
              <a:off x="1440" y="2802"/>
              <a:ext cx="476" cy="247"/>
            </a:xfrm>
            <a:custGeom>
              <a:avLst/>
              <a:gdLst>
                <a:gd name="T0" fmla="*/ 0 w 476"/>
                <a:gd name="T1" fmla="*/ 0 h 247"/>
                <a:gd name="T2" fmla="*/ 476 w 476"/>
                <a:gd name="T3" fmla="*/ 0 h 247"/>
                <a:gd name="T4" fmla="*/ 476 w 476"/>
                <a:gd name="T5" fmla="*/ 247 h 247"/>
                <a:gd name="T6" fmla="*/ 0 60000 65536"/>
                <a:gd name="T7" fmla="*/ 0 60000 65536"/>
                <a:gd name="T8" fmla="*/ 0 60000 65536"/>
                <a:gd name="T9" fmla="*/ 0 w 476"/>
                <a:gd name="T10" fmla="*/ 0 h 247"/>
                <a:gd name="T11" fmla="*/ 476 w 476"/>
                <a:gd name="T12" fmla="*/ 247 h 24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76" h="247">
                  <a:moveTo>
                    <a:pt x="0" y="0"/>
                  </a:moveTo>
                  <a:lnTo>
                    <a:pt x="476" y="0"/>
                  </a:lnTo>
                  <a:lnTo>
                    <a:pt x="476" y="247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5" name="Text Box 32"/>
            <p:cNvSpPr txBox="1">
              <a:spLocks noChangeArrowheads="1"/>
            </p:cNvSpPr>
            <p:nvPr/>
          </p:nvSpPr>
          <p:spPr bwMode="auto">
            <a:xfrm>
              <a:off x="400" y="2141"/>
              <a:ext cx="251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dirty="0">
                  <a:latin typeface="Arial" charset="0"/>
                  <a:cs typeface="Arial" charset="0"/>
                </a:rPr>
                <a:t>m</a:t>
              </a:r>
            </a:p>
          </p:txBody>
        </p:sp>
        <p:sp>
          <p:nvSpPr>
            <p:cNvPr id="116" name="Text Box 33"/>
            <p:cNvSpPr txBox="1">
              <a:spLocks noChangeArrowheads="1"/>
            </p:cNvSpPr>
            <p:nvPr/>
          </p:nvSpPr>
          <p:spPr bwMode="auto">
            <a:xfrm>
              <a:off x="4325" y="2568"/>
              <a:ext cx="30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dirty="0">
                  <a:latin typeface="Arial" charset="0"/>
                  <a:cs typeface="Arial" charset="0"/>
                </a:rPr>
                <a:t>K</a:t>
              </a:r>
              <a:r>
                <a:rPr lang="en-US" baseline="-25000" dirty="0">
                  <a:latin typeface="Arial" charset="0"/>
                  <a:cs typeface="Arial" charset="0"/>
                </a:rPr>
                <a:t>S</a:t>
              </a:r>
            </a:p>
          </p:txBody>
        </p:sp>
        <p:sp>
          <p:nvSpPr>
            <p:cNvPr id="117" name="Text Box 34"/>
            <p:cNvSpPr txBox="1">
              <a:spLocks noChangeArrowheads="1"/>
            </p:cNvSpPr>
            <p:nvPr/>
          </p:nvSpPr>
          <p:spPr bwMode="auto">
            <a:xfrm>
              <a:off x="947" y="1749"/>
              <a:ext cx="30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dirty="0">
                  <a:latin typeface="Arial" charset="0"/>
                  <a:cs typeface="Arial" charset="0"/>
                </a:rPr>
                <a:t>K</a:t>
              </a:r>
              <a:r>
                <a:rPr lang="en-US" baseline="-25000" dirty="0">
                  <a:latin typeface="Arial" charset="0"/>
                  <a:cs typeface="Arial" charset="0"/>
                </a:rPr>
                <a:t>S</a:t>
              </a:r>
            </a:p>
          </p:txBody>
        </p:sp>
        <p:sp>
          <p:nvSpPr>
            <p:cNvPr id="119" name="Line 35"/>
            <p:cNvSpPr>
              <a:spLocks noChangeShapeType="1"/>
            </p:cNvSpPr>
            <p:nvPr/>
          </p:nvSpPr>
          <p:spPr bwMode="auto">
            <a:xfrm>
              <a:off x="1207" y="1929"/>
              <a:ext cx="9" cy="2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121" name="Group 36"/>
            <p:cNvGrpSpPr>
              <a:grpSpLocks/>
            </p:cNvGrpSpPr>
            <p:nvPr/>
          </p:nvGrpSpPr>
          <p:grpSpPr bwMode="auto">
            <a:xfrm>
              <a:off x="943" y="3231"/>
              <a:ext cx="297" cy="299"/>
              <a:chOff x="2643" y="716"/>
              <a:chExt cx="297" cy="299"/>
            </a:xfrm>
          </p:grpSpPr>
          <p:sp>
            <p:nvSpPr>
              <p:cNvPr id="170" name="Text Box 37"/>
              <p:cNvSpPr txBox="1">
                <a:spLocks noChangeArrowheads="1"/>
              </p:cNvSpPr>
              <p:nvPr/>
            </p:nvSpPr>
            <p:spPr bwMode="auto">
              <a:xfrm>
                <a:off x="2643" y="763"/>
                <a:ext cx="285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latin typeface="Arial" charset="0"/>
                    <a:cs typeface="Arial" charset="0"/>
                  </a:rPr>
                  <a:t>K</a:t>
                </a:r>
                <a:r>
                  <a:rPr lang="en-US" baseline="-25000" dirty="0">
                    <a:latin typeface="Arial" charset="0"/>
                    <a:cs typeface="Arial" charset="0"/>
                  </a:rPr>
                  <a:t>B</a:t>
                </a:r>
                <a:endParaRPr lang="en-US" sz="1800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171" name="Text Box 38"/>
              <p:cNvSpPr txBox="1">
                <a:spLocks noChangeArrowheads="1"/>
              </p:cNvSpPr>
              <p:nvPr/>
            </p:nvSpPr>
            <p:spPr bwMode="auto">
              <a:xfrm>
                <a:off x="2730" y="716"/>
                <a:ext cx="210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dirty="0">
                    <a:latin typeface="Arial" charset="0"/>
                    <a:cs typeface="Arial" charset="0"/>
                  </a:rPr>
                  <a:t>+</a:t>
                </a:r>
              </a:p>
            </p:txBody>
          </p:sp>
        </p:grpSp>
        <p:sp>
          <p:nvSpPr>
            <p:cNvPr id="126" name="Line 39"/>
            <p:cNvSpPr>
              <a:spLocks noChangeShapeType="1"/>
            </p:cNvSpPr>
            <p:nvPr/>
          </p:nvSpPr>
          <p:spPr bwMode="auto">
            <a:xfrm>
              <a:off x="1194" y="3213"/>
              <a:ext cx="9" cy="2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 type="triangle" w="med" len="med"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pic>
          <p:nvPicPr>
            <p:cNvPr id="127" name="Picture 40" descr="BS00768_[1]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1250" y="3386"/>
              <a:ext cx="252" cy="1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7" name="Line 42"/>
            <p:cNvSpPr>
              <a:spLocks noChangeShapeType="1"/>
            </p:cNvSpPr>
            <p:nvPr/>
          </p:nvSpPr>
          <p:spPr bwMode="auto">
            <a:xfrm flipV="1">
              <a:off x="2058" y="2660"/>
              <a:ext cx="484" cy="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1" name="Line 43"/>
            <p:cNvSpPr>
              <a:spLocks noChangeShapeType="1"/>
            </p:cNvSpPr>
            <p:nvPr/>
          </p:nvSpPr>
          <p:spPr bwMode="auto">
            <a:xfrm flipV="1">
              <a:off x="3242" y="2655"/>
              <a:ext cx="48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pic>
          <p:nvPicPr>
            <p:cNvPr id="142" name="Picture 44" descr="BS00592_[1]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14" y="2414"/>
              <a:ext cx="343" cy="4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" name="Text Box 45"/>
            <p:cNvSpPr txBox="1">
              <a:spLocks noChangeArrowheads="1"/>
            </p:cNvSpPr>
            <p:nvPr/>
          </p:nvSpPr>
          <p:spPr bwMode="auto">
            <a:xfrm>
              <a:off x="2543" y="2293"/>
              <a:ext cx="609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latin typeface="Arial" charset="0"/>
                  <a:cs typeface="Arial" charset="0"/>
                </a:rPr>
                <a:t>Internet</a:t>
              </a:r>
            </a:p>
          </p:txBody>
        </p:sp>
        <p:sp>
          <p:nvSpPr>
            <p:cNvPr id="144" name="Freeform 46"/>
            <p:cNvSpPr>
              <a:spLocks/>
            </p:cNvSpPr>
            <p:nvPr/>
          </p:nvSpPr>
          <p:spPr bwMode="auto">
            <a:xfrm flipH="1">
              <a:off x="3799" y="2281"/>
              <a:ext cx="476" cy="247"/>
            </a:xfrm>
            <a:custGeom>
              <a:avLst/>
              <a:gdLst>
                <a:gd name="T0" fmla="*/ 0 w 476"/>
                <a:gd name="T1" fmla="*/ 0 h 247"/>
                <a:gd name="T2" fmla="*/ 476 w 476"/>
                <a:gd name="T3" fmla="*/ 0 h 247"/>
                <a:gd name="T4" fmla="*/ 476 w 476"/>
                <a:gd name="T5" fmla="*/ 247 h 247"/>
                <a:gd name="T6" fmla="*/ 0 60000 65536"/>
                <a:gd name="T7" fmla="*/ 0 60000 65536"/>
                <a:gd name="T8" fmla="*/ 0 60000 65536"/>
                <a:gd name="T9" fmla="*/ 0 w 476"/>
                <a:gd name="T10" fmla="*/ 0 h 247"/>
                <a:gd name="T11" fmla="*/ 476 w 476"/>
                <a:gd name="T12" fmla="*/ 247 h 24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76" h="247">
                  <a:moveTo>
                    <a:pt x="0" y="0"/>
                  </a:moveTo>
                  <a:lnTo>
                    <a:pt x="476" y="0"/>
                  </a:lnTo>
                  <a:lnTo>
                    <a:pt x="476" y="247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145" name="Group 47"/>
            <p:cNvGrpSpPr>
              <a:grpSpLocks/>
            </p:cNvGrpSpPr>
            <p:nvPr/>
          </p:nvGrpSpPr>
          <p:grpSpPr bwMode="auto">
            <a:xfrm>
              <a:off x="4255" y="1961"/>
              <a:ext cx="475" cy="466"/>
              <a:chOff x="1645" y="256"/>
              <a:chExt cx="475" cy="466"/>
            </a:xfrm>
          </p:grpSpPr>
          <p:sp>
            <p:nvSpPr>
              <p:cNvPr id="167" name="Rectangle 48"/>
              <p:cNvSpPr>
                <a:spLocks noChangeArrowheads="1"/>
              </p:cNvSpPr>
              <p:nvPr/>
            </p:nvSpPr>
            <p:spPr bwMode="auto">
              <a:xfrm>
                <a:off x="1645" y="439"/>
                <a:ext cx="475" cy="283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168" name="Text Box 49"/>
              <p:cNvSpPr txBox="1">
                <a:spLocks noChangeArrowheads="1"/>
              </p:cNvSpPr>
              <p:nvPr/>
            </p:nvSpPr>
            <p:spPr bwMode="auto">
              <a:xfrm>
                <a:off x="1654" y="456"/>
                <a:ext cx="422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latin typeface="Arial" charset="0"/>
                    <a:cs typeface="Arial" charset="0"/>
                  </a:rPr>
                  <a:t>K</a:t>
                </a:r>
                <a:r>
                  <a:rPr lang="en-US" baseline="-25000" dirty="0">
                    <a:latin typeface="Arial" charset="0"/>
                    <a:cs typeface="Arial" charset="0"/>
                  </a:rPr>
                  <a:t>S</a:t>
                </a:r>
                <a:r>
                  <a:rPr lang="en-US" sz="1800" dirty="0">
                    <a:latin typeface="Arial" charset="0"/>
                    <a:cs typeface="Arial" charset="0"/>
                  </a:rPr>
                  <a:t>( )</a:t>
                </a:r>
              </a:p>
            </p:txBody>
          </p:sp>
          <p:sp>
            <p:nvSpPr>
              <p:cNvPr id="169" name="Text Box 50"/>
              <p:cNvSpPr txBox="1">
                <a:spLocks noChangeArrowheads="1"/>
              </p:cNvSpPr>
              <p:nvPr/>
            </p:nvSpPr>
            <p:spPr bwMode="auto">
              <a:xfrm>
                <a:off x="1876" y="256"/>
                <a:ext cx="206" cy="4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4000" dirty="0">
                    <a:latin typeface="Arial" charset="0"/>
                    <a:cs typeface="Arial" charset="0"/>
                  </a:rPr>
                  <a:t>.</a:t>
                </a:r>
              </a:p>
            </p:txBody>
          </p:sp>
        </p:grpSp>
        <p:sp>
          <p:nvSpPr>
            <p:cNvPr id="146" name="Freeform 51"/>
            <p:cNvSpPr>
              <a:spLocks/>
            </p:cNvSpPr>
            <p:nvPr/>
          </p:nvSpPr>
          <p:spPr bwMode="auto">
            <a:xfrm flipH="1" flipV="1">
              <a:off x="3813" y="2807"/>
              <a:ext cx="476" cy="247"/>
            </a:xfrm>
            <a:custGeom>
              <a:avLst/>
              <a:gdLst>
                <a:gd name="T0" fmla="*/ 0 w 476"/>
                <a:gd name="T1" fmla="*/ 0 h 247"/>
                <a:gd name="T2" fmla="*/ 476 w 476"/>
                <a:gd name="T3" fmla="*/ 0 h 247"/>
                <a:gd name="T4" fmla="*/ 476 w 476"/>
                <a:gd name="T5" fmla="*/ 247 h 247"/>
                <a:gd name="T6" fmla="*/ 0 60000 65536"/>
                <a:gd name="T7" fmla="*/ 0 60000 65536"/>
                <a:gd name="T8" fmla="*/ 0 60000 65536"/>
                <a:gd name="T9" fmla="*/ 0 w 476"/>
                <a:gd name="T10" fmla="*/ 0 h 247"/>
                <a:gd name="T11" fmla="*/ 476 w 476"/>
                <a:gd name="T12" fmla="*/ 247 h 24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76" h="247">
                  <a:moveTo>
                    <a:pt x="0" y="0"/>
                  </a:moveTo>
                  <a:lnTo>
                    <a:pt x="476" y="0"/>
                  </a:lnTo>
                  <a:lnTo>
                    <a:pt x="476" y="247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147" name="Group 52"/>
            <p:cNvGrpSpPr>
              <a:grpSpLocks/>
            </p:cNvGrpSpPr>
            <p:nvPr/>
          </p:nvGrpSpPr>
          <p:grpSpPr bwMode="auto">
            <a:xfrm>
              <a:off x="4270" y="2725"/>
              <a:ext cx="475" cy="466"/>
              <a:chOff x="2144" y="3214"/>
              <a:chExt cx="475" cy="466"/>
            </a:xfrm>
          </p:grpSpPr>
          <p:sp>
            <p:nvSpPr>
              <p:cNvPr id="163" name="Rectangle 53"/>
              <p:cNvSpPr>
                <a:spLocks noChangeArrowheads="1"/>
              </p:cNvSpPr>
              <p:nvPr/>
            </p:nvSpPr>
            <p:spPr bwMode="auto">
              <a:xfrm>
                <a:off x="2144" y="3397"/>
                <a:ext cx="475" cy="283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164" name="Text Box 54"/>
              <p:cNvSpPr txBox="1">
                <a:spLocks noChangeArrowheads="1"/>
              </p:cNvSpPr>
              <p:nvPr/>
            </p:nvSpPr>
            <p:spPr bwMode="auto">
              <a:xfrm>
                <a:off x="2148" y="3432"/>
                <a:ext cx="434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latin typeface="Arial" charset="0"/>
                    <a:cs typeface="Arial" charset="0"/>
                  </a:rPr>
                  <a:t>K</a:t>
                </a:r>
                <a:r>
                  <a:rPr lang="en-US" baseline="-25000" dirty="0">
                    <a:latin typeface="Arial" charset="0"/>
                    <a:cs typeface="Arial" charset="0"/>
                  </a:rPr>
                  <a:t>B</a:t>
                </a:r>
                <a:r>
                  <a:rPr lang="en-US" sz="1800" dirty="0">
                    <a:latin typeface="Arial" charset="0"/>
                    <a:cs typeface="Arial" charset="0"/>
                  </a:rPr>
                  <a:t>( )</a:t>
                </a:r>
              </a:p>
            </p:txBody>
          </p:sp>
          <p:sp>
            <p:nvSpPr>
              <p:cNvPr id="165" name="Text Box 55"/>
              <p:cNvSpPr txBox="1">
                <a:spLocks noChangeArrowheads="1"/>
              </p:cNvSpPr>
              <p:nvPr/>
            </p:nvSpPr>
            <p:spPr bwMode="auto">
              <a:xfrm>
                <a:off x="2356" y="3214"/>
                <a:ext cx="206" cy="4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4000" dirty="0">
                    <a:latin typeface="Arial" charset="0"/>
                    <a:cs typeface="Arial" charset="0"/>
                  </a:rPr>
                  <a:t>.</a:t>
                </a:r>
              </a:p>
            </p:txBody>
          </p:sp>
          <p:sp>
            <p:nvSpPr>
              <p:cNvPr id="166" name="Text Box 56"/>
              <p:cNvSpPr txBox="1">
                <a:spLocks noChangeArrowheads="1"/>
              </p:cNvSpPr>
              <p:nvPr/>
            </p:nvSpPr>
            <p:spPr bwMode="auto">
              <a:xfrm>
                <a:off x="2239" y="3331"/>
                <a:ext cx="170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dirty="0">
                    <a:latin typeface="Arial" charset="0"/>
                    <a:cs typeface="Arial" charset="0"/>
                  </a:rPr>
                  <a:t>-</a:t>
                </a:r>
              </a:p>
            </p:txBody>
          </p:sp>
        </p:grpSp>
        <p:sp>
          <p:nvSpPr>
            <p:cNvPr id="148" name="Line 57"/>
            <p:cNvSpPr>
              <a:spLocks noChangeShapeType="1"/>
            </p:cNvSpPr>
            <p:nvPr/>
          </p:nvSpPr>
          <p:spPr bwMode="auto">
            <a:xfrm>
              <a:off x="4353" y="2450"/>
              <a:ext cx="18" cy="4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 type="triangle" w="med" len="med"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pic>
          <p:nvPicPr>
            <p:cNvPr id="149" name="Picture 58" descr="BS00768_[1]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4583" y="2633"/>
              <a:ext cx="252" cy="1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50" name="Group 59"/>
            <p:cNvGrpSpPr>
              <a:grpSpLocks/>
            </p:cNvGrpSpPr>
            <p:nvPr/>
          </p:nvGrpSpPr>
          <p:grpSpPr bwMode="auto">
            <a:xfrm>
              <a:off x="4119" y="3226"/>
              <a:ext cx="285" cy="299"/>
              <a:chOff x="2643" y="716"/>
              <a:chExt cx="285" cy="299"/>
            </a:xfrm>
          </p:grpSpPr>
          <p:sp>
            <p:nvSpPr>
              <p:cNvPr id="161" name="Text Box 60"/>
              <p:cNvSpPr txBox="1">
                <a:spLocks noChangeArrowheads="1"/>
              </p:cNvSpPr>
              <p:nvPr/>
            </p:nvSpPr>
            <p:spPr bwMode="auto">
              <a:xfrm>
                <a:off x="2643" y="763"/>
                <a:ext cx="285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latin typeface="Arial" charset="0"/>
                    <a:cs typeface="Arial" charset="0"/>
                  </a:rPr>
                  <a:t>K</a:t>
                </a:r>
                <a:r>
                  <a:rPr lang="en-US" baseline="-25000" dirty="0">
                    <a:latin typeface="Arial" charset="0"/>
                    <a:cs typeface="Arial" charset="0"/>
                  </a:rPr>
                  <a:t>B</a:t>
                </a:r>
                <a:endParaRPr lang="en-US" sz="1800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162" name="Text Box 61"/>
              <p:cNvSpPr txBox="1">
                <a:spLocks noChangeArrowheads="1"/>
              </p:cNvSpPr>
              <p:nvPr/>
            </p:nvSpPr>
            <p:spPr bwMode="auto">
              <a:xfrm>
                <a:off x="2735" y="716"/>
                <a:ext cx="170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dirty="0">
                    <a:latin typeface="Arial" charset="0"/>
                    <a:cs typeface="Arial" charset="0"/>
                  </a:rPr>
                  <a:t>-</a:t>
                </a:r>
              </a:p>
            </p:txBody>
          </p:sp>
        </p:grpSp>
        <p:sp>
          <p:nvSpPr>
            <p:cNvPr id="151" name="Line 62"/>
            <p:cNvSpPr>
              <a:spLocks noChangeShapeType="1"/>
            </p:cNvSpPr>
            <p:nvPr/>
          </p:nvSpPr>
          <p:spPr bwMode="auto">
            <a:xfrm>
              <a:off x="4370" y="3208"/>
              <a:ext cx="9" cy="2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 type="triangle" w="med" len="med"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pic>
          <p:nvPicPr>
            <p:cNvPr id="152" name="Picture 63" descr="BS00768_[1]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4426" y="3381"/>
              <a:ext cx="252" cy="1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3" name="Text Box 64"/>
            <p:cNvSpPr txBox="1">
              <a:spLocks noChangeArrowheads="1"/>
            </p:cNvSpPr>
            <p:nvPr/>
          </p:nvSpPr>
          <p:spPr bwMode="auto">
            <a:xfrm>
              <a:off x="425" y="2938"/>
              <a:ext cx="30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dirty="0">
                  <a:latin typeface="Arial" charset="0"/>
                  <a:cs typeface="Arial" charset="0"/>
                </a:rPr>
                <a:t>K</a:t>
              </a:r>
              <a:r>
                <a:rPr lang="en-US" baseline="-25000" dirty="0">
                  <a:latin typeface="Arial" charset="0"/>
                  <a:cs typeface="Arial" charset="0"/>
                </a:rPr>
                <a:t>S</a:t>
              </a:r>
            </a:p>
          </p:txBody>
        </p:sp>
        <p:sp>
          <p:nvSpPr>
            <p:cNvPr id="154" name="Line 65"/>
            <p:cNvSpPr>
              <a:spLocks noChangeShapeType="1"/>
            </p:cNvSpPr>
            <p:nvPr/>
          </p:nvSpPr>
          <p:spPr bwMode="auto">
            <a:xfrm>
              <a:off x="4737" y="2284"/>
              <a:ext cx="319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5" name="Text Box 66"/>
            <p:cNvSpPr txBox="1">
              <a:spLocks noChangeArrowheads="1"/>
            </p:cNvSpPr>
            <p:nvPr/>
          </p:nvSpPr>
          <p:spPr bwMode="auto">
            <a:xfrm>
              <a:off x="5048" y="2154"/>
              <a:ext cx="251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dirty="0">
                  <a:latin typeface="Arial" charset="0"/>
                  <a:cs typeface="Arial" charset="0"/>
                </a:rPr>
                <a:t>m</a:t>
              </a:r>
            </a:p>
          </p:txBody>
        </p:sp>
        <p:sp>
          <p:nvSpPr>
            <p:cNvPr id="157" name="Text Box 68"/>
            <p:cNvSpPr txBox="1">
              <a:spLocks noChangeArrowheads="1"/>
            </p:cNvSpPr>
            <p:nvPr/>
          </p:nvSpPr>
          <p:spPr bwMode="auto">
            <a:xfrm>
              <a:off x="3664" y="2036"/>
              <a:ext cx="55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latin typeface="Arial" charset="0"/>
                  <a:cs typeface="Arial" charset="0"/>
                </a:rPr>
                <a:t>K</a:t>
              </a:r>
              <a:r>
                <a:rPr lang="en-US" baseline="-25000" dirty="0">
                  <a:latin typeface="Arial" charset="0"/>
                  <a:cs typeface="Arial" charset="0"/>
                </a:rPr>
                <a:t>S</a:t>
              </a:r>
              <a:r>
                <a:rPr lang="en-US" sz="1800" dirty="0">
                  <a:latin typeface="Arial" charset="0"/>
                  <a:cs typeface="Arial" charset="0"/>
                </a:rPr>
                <a:t>(m )</a:t>
              </a:r>
            </a:p>
          </p:txBody>
        </p:sp>
        <p:grpSp>
          <p:nvGrpSpPr>
            <p:cNvPr id="158" name="Group 69"/>
            <p:cNvGrpSpPr>
              <a:grpSpLocks/>
            </p:cNvGrpSpPr>
            <p:nvPr/>
          </p:nvGrpSpPr>
          <p:grpSpPr bwMode="auto">
            <a:xfrm>
              <a:off x="3533" y="2965"/>
              <a:ext cx="611" cy="332"/>
              <a:chOff x="3501" y="648"/>
              <a:chExt cx="611" cy="332"/>
            </a:xfrm>
          </p:grpSpPr>
          <p:sp>
            <p:nvSpPr>
              <p:cNvPr id="159" name="Text Box 70"/>
              <p:cNvSpPr txBox="1">
                <a:spLocks noChangeArrowheads="1"/>
              </p:cNvSpPr>
              <p:nvPr/>
            </p:nvSpPr>
            <p:spPr bwMode="auto">
              <a:xfrm>
                <a:off x="3501" y="749"/>
                <a:ext cx="611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latin typeface="Arial" charset="0"/>
                    <a:cs typeface="Arial" charset="0"/>
                  </a:rPr>
                  <a:t>K</a:t>
                </a:r>
                <a:r>
                  <a:rPr lang="en-US" baseline="-25000" dirty="0">
                    <a:latin typeface="Arial" charset="0"/>
                    <a:cs typeface="Arial" charset="0"/>
                  </a:rPr>
                  <a:t>B</a:t>
                </a:r>
                <a:r>
                  <a:rPr lang="en-US" sz="1800" dirty="0">
                    <a:latin typeface="Arial" charset="0"/>
                    <a:cs typeface="Arial" charset="0"/>
                  </a:rPr>
                  <a:t>(K</a:t>
                </a:r>
                <a:r>
                  <a:rPr lang="en-US" baseline="-25000" dirty="0">
                    <a:latin typeface="Arial" charset="0"/>
                    <a:cs typeface="Arial" charset="0"/>
                  </a:rPr>
                  <a:t>S</a:t>
                </a:r>
                <a:r>
                  <a:rPr lang="en-US" sz="1800" dirty="0">
                    <a:latin typeface="Arial" charset="0"/>
                    <a:cs typeface="Arial" charset="0"/>
                  </a:rPr>
                  <a:t> )</a:t>
                </a:r>
              </a:p>
            </p:txBody>
          </p:sp>
          <p:sp>
            <p:nvSpPr>
              <p:cNvPr id="160" name="Text Box 71"/>
              <p:cNvSpPr txBox="1">
                <a:spLocks noChangeArrowheads="1"/>
              </p:cNvSpPr>
              <p:nvPr/>
            </p:nvSpPr>
            <p:spPr bwMode="auto">
              <a:xfrm>
                <a:off x="3584" y="648"/>
                <a:ext cx="210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dirty="0">
                    <a:latin typeface="Arial" charset="0"/>
                    <a:cs typeface="Arial" charset="0"/>
                  </a:rPr>
                  <a:t>+</a:t>
                </a:r>
              </a:p>
            </p:txBody>
          </p:sp>
        </p:grpSp>
      </p:grpSp>
      <p:sp>
        <p:nvSpPr>
          <p:cNvPr id="82" name="Freeform 81"/>
          <p:cNvSpPr/>
          <p:nvPr/>
        </p:nvSpPr>
        <p:spPr bwMode="auto">
          <a:xfrm>
            <a:off x="3877805" y="3044824"/>
            <a:ext cx="444959" cy="737394"/>
          </a:xfrm>
          <a:custGeom>
            <a:avLst/>
            <a:gdLst>
              <a:gd name="connsiteX0" fmla="*/ 0 w 924680"/>
              <a:gd name="connsiteY0" fmla="*/ 0 h 1598146"/>
              <a:gd name="connsiteX1" fmla="*/ 891540 w 924680"/>
              <a:gd name="connsiteY1" fmla="*/ 1028700 h 1598146"/>
              <a:gd name="connsiteX2" fmla="*/ 731520 w 924680"/>
              <a:gd name="connsiteY2" fmla="*/ 1554480 h 1598146"/>
              <a:gd name="connsiteX3" fmla="*/ 708660 w 924680"/>
              <a:gd name="connsiteY3" fmla="*/ 1531620 h 1598146"/>
              <a:gd name="connsiteX0" fmla="*/ 0 w 804660"/>
              <a:gd name="connsiteY0" fmla="*/ 0 h 1665574"/>
              <a:gd name="connsiteX1" fmla="*/ 754380 w 804660"/>
              <a:gd name="connsiteY1" fmla="*/ 114300 h 1665574"/>
              <a:gd name="connsiteX2" fmla="*/ 731520 w 804660"/>
              <a:gd name="connsiteY2" fmla="*/ 1554480 h 1665574"/>
              <a:gd name="connsiteX3" fmla="*/ 708660 w 804660"/>
              <a:gd name="connsiteY3" fmla="*/ 1531620 h 1665574"/>
              <a:gd name="connsiteX0" fmla="*/ 0 w 804660"/>
              <a:gd name="connsiteY0" fmla="*/ 19243 h 1684817"/>
              <a:gd name="connsiteX1" fmla="*/ 754380 w 804660"/>
              <a:gd name="connsiteY1" fmla="*/ 133543 h 1684817"/>
              <a:gd name="connsiteX2" fmla="*/ 731520 w 804660"/>
              <a:gd name="connsiteY2" fmla="*/ 1573723 h 1684817"/>
              <a:gd name="connsiteX3" fmla="*/ 708660 w 804660"/>
              <a:gd name="connsiteY3" fmla="*/ 1550863 h 1684817"/>
              <a:gd name="connsiteX0" fmla="*/ 0 w 804660"/>
              <a:gd name="connsiteY0" fmla="*/ 33749 h 1699323"/>
              <a:gd name="connsiteX1" fmla="*/ 754380 w 804660"/>
              <a:gd name="connsiteY1" fmla="*/ 148049 h 1699323"/>
              <a:gd name="connsiteX2" fmla="*/ 731520 w 804660"/>
              <a:gd name="connsiteY2" fmla="*/ 1588229 h 1699323"/>
              <a:gd name="connsiteX3" fmla="*/ 708660 w 804660"/>
              <a:gd name="connsiteY3" fmla="*/ 1565369 h 1699323"/>
              <a:gd name="connsiteX0" fmla="*/ 0 w 804660"/>
              <a:gd name="connsiteY0" fmla="*/ 0 h 1653743"/>
              <a:gd name="connsiteX1" fmla="*/ 754380 w 804660"/>
              <a:gd name="connsiteY1" fmla="*/ 274320 h 1653743"/>
              <a:gd name="connsiteX2" fmla="*/ 731520 w 804660"/>
              <a:gd name="connsiteY2" fmla="*/ 1554480 h 1653743"/>
              <a:gd name="connsiteX3" fmla="*/ 708660 w 804660"/>
              <a:gd name="connsiteY3" fmla="*/ 1531620 h 1653743"/>
              <a:gd name="connsiteX0" fmla="*/ 0 w 1612926"/>
              <a:gd name="connsiteY0" fmla="*/ 0 h 1630636"/>
              <a:gd name="connsiteX1" fmla="*/ 754380 w 1612926"/>
              <a:gd name="connsiteY1" fmla="*/ 274320 h 1630636"/>
              <a:gd name="connsiteX2" fmla="*/ 731520 w 1612926"/>
              <a:gd name="connsiteY2" fmla="*/ 1554480 h 1630636"/>
              <a:gd name="connsiteX3" fmla="*/ 1612926 w 1612926"/>
              <a:gd name="connsiteY3" fmla="*/ 1456757 h 1630636"/>
              <a:gd name="connsiteX0" fmla="*/ 0 w 1612926"/>
              <a:gd name="connsiteY0" fmla="*/ 0 h 1456757"/>
              <a:gd name="connsiteX1" fmla="*/ 754380 w 1612926"/>
              <a:gd name="connsiteY1" fmla="*/ 274320 h 1456757"/>
              <a:gd name="connsiteX2" fmla="*/ 1612926 w 1612926"/>
              <a:gd name="connsiteY2" fmla="*/ 1456757 h 1456757"/>
              <a:gd name="connsiteX0" fmla="*/ 0 w 784850"/>
              <a:gd name="connsiteY0" fmla="*/ 0 h 1581528"/>
              <a:gd name="connsiteX1" fmla="*/ 754380 w 784850"/>
              <a:gd name="connsiteY1" fmla="*/ 274320 h 1581528"/>
              <a:gd name="connsiteX2" fmla="*/ 747976 w 784850"/>
              <a:gd name="connsiteY2" fmla="*/ 1581528 h 1581528"/>
              <a:gd name="connsiteX0" fmla="*/ 0 w 816993"/>
              <a:gd name="connsiteY0" fmla="*/ 0 h 1581528"/>
              <a:gd name="connsiteX1" fmla="*/ 754380 w 816993"/>
              <a:gd name="connsiteY1" fmla="*/ 274320 h 1581528"/>
              <a:gd name="connsiteX2" fmla="*/ 747976 w 816993"/>
              <a:gd name="connsiteY2" fmla="*/ 1581528 h 1581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16993" h="1581528">
                <a:moveTo>
                  <a:pt x="0" y="0"/>
                </a:moveTo>
                <a:cubicBezTo>
                  <a:pt x="224790" y="19050"/>
                  <a:pt x="629717" y="10732"/>
                  <a:pt x="754380" y="274320"/>
                </a:cubicBezTo>
                <a:cubicBezTo>
                  <a:pt x="879043" y="537908"/>
                  <a:pt x="785350" y="1160507"/>
                  <a:pt x="747976" y="1581528"/>
                </a:cubicBezTo>
              </a:path>
            </a:pathLst>
          </a:custGeom>
          <a:noFill/>
          <a:ln w="508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stealth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9" name="Text Box 3"/>
          <p:cNvSpPr txBox="1">
            <a:spLocks noChangeArrowheads="1"/>
          </p:cNvSpPr>
          <p:nvPr/>
        </p:nvSpPr>
        <p:spPr bwMode="auto">
          <a:xfrm>
            <a:off x="603250" y="4805363"/>
            <a:ext cx="652938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400" i="1" dirty="0">
                <a:solidFill>
                  <a:srgbClr val="C00000"/>
                </a:solidFill>
                <a:latin typeface="Gill Sans MT" charset="0"/>
              </a:rPr>
              <a:t>Bob:</a:t>
            </a:r>
          </a:p>
          <a:p>
            <a:pPr marL="396875" indent="-277813">
              <a:buClr>
                <a:srgbClr val="000090"/>
              </a:buClr>
              <a:buSzPct val="100000"/>
              <a:buFont typeface="Wingdings" charset="2"/>
              <a:buChar char="§"/>
            </a:pPr>
            <a:r>
              <a:rPr lang="en-US" sz="2400" dirty="0">
                <a:latin typeface="Gill Sans MT" charset="0"/>
              </a:rPr>
              <a:t>uses his private key to decrypt and recover K</a:t>
            </a:r>
            <a:r>
              <a:rPr lang="en-US" sz="2400" baseline="-25000" dirty="0">
                <a:latin typeface="Gill Sans MT" charset="0"/>
              </a:rPr>
              <a:t>S</a:t>
            </a:r>
          </a:p>
          <a:p>
            <a:pPr marL="396875" indent="-277813">
              <a:buClr>
                <a:srgbClr val="000090"/>
              </a:buClr>
              <a:buSzPct val="100000"/>
              <a:buFont typeface="Wingdings" charset="2"/>
              <a:buChar char="§"/>
            </a:pPr>
            <a:r>
              <a:rPr lang="en-US" sz="2400" dirty="0">
                <a:latin typeface="Gill Sans MT" charset="0"/>
              </a:rPr>
              <a:t>uses K</a:t>
            </a:r>
            <a:r>
              <a:rPr lang="en-US" sz="2400" baseline="-25000" dirty="0">
                <a:latin typeface="Gill Sans MT" charset="0"/>
              </a:rPr>
              <a:t>S</a:t>
            </a:r>
            <a:r>
              <a:rPr lang="en-US" sz="2400" dirty="0">
                <a:latin typeface="Gill Sans MT" charset="0"/>
              </a:rPr>
              <a:t> to decrypt K</a:t>
            </a:r>
            <a:r>
              <a:rPr lang="en-US" sz="2400" baseline="-25000" dirty="0">
                <a:latin typeface="Gill Sans MT" charset="0"/>
              </a:rPr>
              <a:t>S</a:t>
            </a:r>
            <a:r>
              <a:rPr lang="en-US" sz="2400" dirty="0">
                <a:latin typeface="Gill Sans MT" charset="0"/>
              </a:rPr>
              <a:t>(m) to recover m </a:t>
            </a:r>
          </a:p>
        </p:txBody>
      </p:sp>
      <p:sp>
        <p:nvSpPr>
          <p:cNvPr id="83" name="Cloud 82"/>
          <p:cNvSpPr/>
          <p:nvPr/>
        </p:nvSpPr>
        <p:spPr bwMode="auto">
          <a:xfrm>
            <a:off x="-29621" y="5886451"/>
            <a:ext cx="6875291" cy="1443569"/>
          </a:xfrm>
          <a:prstGeom prst="cloud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/>
              <a:t>Since the symmetric key K</a:t>
            </a:r>
            <a:r>
              <a:rPr lang="en-US" baseline="-25000" dirty="0"/>
              <a:t>s</a:t>
            </a:r>
            <a:r>
              <a:rPr lang="en-US" dirty="0"/>
              <a:t> is designed for </a:t>
            </a:r>
            <a:br>
              <a:rPr lang="en-US" dirty="0"/>
            </a:br>
            <a:r>
              <a:rPr lang="en-US" dirty="0"/>
              <a:t>cipher-block chaining, it works well on a </a:t>
            </a: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large</a:t>
            </a:r>
            <a:r>
              <a:rPr kumimoji="0" lang="en-US" sz="18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amount of data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91" name="Picture 2" descr="Simple Girl by SavanaPrice">
            <a:extLst>
              <a:ext uri="{FF2B5EF4-FFF2-40B4-BE49-F238E27FC236}">
                <a16:creationId xmlns:a16="http://schemas.microsoft.com/office/drawing/2014/main" id="{C15FB9F8-A83A-4F3A-AF99-7D40FDC140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3809" y="3854966"/>
            <a:ext cx="477910" cy="467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" name="Picture 92">
            <a:extLst>
              <a:ext uri="{FF2B5EF4-FFF2-40B4-BE49-F238E27FC236}">
                <a16:creationId xmlns:a16="http://schemas.microsoft.com/office/drawing/2014/main" id="{181CCEC0-D074-4A96-A0FC-BF302CE0C90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8741" y="2666377"/>
            <a:ext cx="658536" cy="64430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F78D94BE-3776-48BE-BCEA-9CD8333D2334}"/>
                  </a:ext>
                </a:extLst>
              </p14:cNvPr>
              <p14:cNvContentPartPr/>
              <p14:nvPr/>
            </p14:nvContentPartPr>
            <p14:xfrm>
              <a:off x="8394153" y="2401602"/>
              <a:ext cx="132480" cy="15267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F78D94BE-3776-48BE-BCEA-9CD8333D2334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385153" y="2392962"/>
                <a:ext cx="150120" cy="1544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261758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190564-C347-4350-BCD8-4D46B27A67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0E89FF3-D0B2-4E93-ADF5-1E1B6C8B9F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CS2911 Dr. Yoder</a:t>
            </a:r>
            <a:endParaRPr lang="en-US" alt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104D96-CC19-4AE9-A759-87DDA70757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4FCEDB-AB35-4FDA-98A9-1471F03B1508}" type="slidenum">
              <a:rPr lang="en-US" altLang="en-US" smtClean="0"/>
              <a:pPr>
                <a:defRPr/>
              </a:pPr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48571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14D4AE-ADF9-421C-9F63-9C63368FAB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Beth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A39063A-3CF8-411B-B889-B00811423C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CS2911 Dr. Yoder</a:t>
            </a:r>
            <a:endParaRPr lang="en-US" alt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6E1D40-28F4-4E5E-9906-3875F9C5F6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4FCEDB-AB35-4FDA-98A9-1471F03B1508}" type="slidenum">
              <a:rPr lang="en-US" altLang="en-US" smtClean="0"/>
              <a:pPr>
                <a:defRPr/>
              </a:pPr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71653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627938" cy="1295400"/>
          </a:xfrm>
        </p:spPr>
        <p:txBody>
          <a:bodyPr/>
          <a:lstStyle/>
          <a:p>
            <a:r>
              <a:rPr lang="en-US" sz="3600" dirty="0"/>
              <a:t>How to achieve confidentiality?</a:t>
            </a:r>
            <a:br>
              <a:rPr lang="en-US" sz="3600" dirty="0"/>
            </a:br>
            <a:r>
              <a:rPr lang="en-US" sz="3600" dirty="0"/>
              <a:t>Approach 3: Use both!</a:t>
            </a:r>
            <a:endParaRPr lang="en-US" sz="3600" dirty="0">
              <a:latin typeface="Gill Sans MT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6849017" y="5380672"/>
            <a:ext cx="212524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Modified from the slides accompanying Kurose and Ross, 7</a:t>
            </a:r>
            <a:r>
              <a:rPr lang="en-US" baseline="30000" dirty="0"/>
              <a:t>th</a:t>
            </a:r>
            <a:r>
              <a:rPr lang="en-US" dirty="0"/>
              <a:t> Ed.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3737626" y="4198143"/>
            <a:ext cx="12161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Trudy</a:t>
            </a:r>
          </a:p>
        </p:txBody>
      </p:sp>
      <p:pic>
        <p:nvPicPr>
          <p:cNvPr id="78" name="Picture 4" descr="Smiling Boy by SavanaPric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5138" y="2680600"/>
            <a:ext cx="702633" cy="722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0" name="TextBox 79"/>
          <p:cNvSpPr txBox="1"/>
          <p:nvPr/>
        </p:nvSpPr>
        <p:spPr>
          <a:xfrm>
            <a:off x="7961683" y="3421608"/>
            <a:ext cx="9140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Bob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-29621" y="3740366"/>
            <a:ext cx="10743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Alice</a:t>
            </a:r>
          </a:p>
        </p:txBody>
      </p:sp>
      <p:grpSp>
        <p:nvGrpSpPr>
          <p:cNvPr id="84" name="Group 5"/>
          <p:cNvGrpSpPr>
            <a:grpSpLocks/>
          </p:cNvGrpSpPr>
          <p:nvPr/>
        </p:nvGrpSpPr>
        <p:grpSpPr bwMode="auto">
          <a:xfrm>
            <a:off x="570282" y="1553914"/>
            <a:ext cx="7777163" cy="2827338"/>
            <a:chOff x="400" y="1749"/>
            <a:chExt cx="4899" cy="1781"/>
          </a:xfrm>
        </p:grpSpPr>
        <p:sp>
          <p:nvSpPr>
            <p:cNvPr id="85" name="Freeform 6"/>
            <p:cNvSpPr>
              <a:spLocks/>
            </p:cNvSpPr>
            <p:nvPr/>
          </p:nvSpPr>
          <p:spPr bwMode="auto">
            <a:xfrm>
              <a:off x="2457" y="2479"/>
              <a:ext cx="841" cy="493"/>
            </a:xfrm>
            <a:custGeom>
              <a:avLst/>
              <a:gdLst>
                <a:gd name="T0" fmla="*/ 0 w 2135"/>
                <a:gd name="T1" fmla="*/ 0 h 1662"/>
                <a:gd name="T2" fmla="*/ 0 w 2135"/>
                <a:gd name="T3" fmla="*/ 0 h 1662"/>
                <a:gd name="T4" fmla="*/ 2 w 2135"/>
                <a:gd name="T5" fmla="*/ 0 h 1662"/>
                <a:gd name="T6" fmla="*/ 4 w 2135"/>
                <a:gd name="T7" fmla="*/ 0 h 1662"/>
                <a:gd name="T8" fmla="*/ 7 w 2135"/>
                <a:gd name="T9" fmla="*/ 0 h 1662"/>
                <a:gd name="T10" fmla="*/ 7 w 2135"/>
                <a:gd name="T11" fmla="*/ 1 h 1662"/>
                <a:gd name="T12" fmla="*/ 6 w 2135"/>
                <a:gd name="T13" fmla="*/ 1 h 1662"/>
                <a:gd name="T14" fmla="*/ 3 w 2135"/>
                <a:gd name="T15" fmla="*/ 1 h 1662"/>
                <a:gd name="T16" fmla="*/ 2 w 2135"/>
                <a:gd name="T17" fmla="*/ 1 h 1662"/>
                <a:gd name="T18" fmla="*/ 1 w 2135"/>
                <a:gd name="T19" fmla="*/ 1 h 1662"/>
                <a:gd name="T20" fmla="*/ 0 w 2135"/>
                <a:gd name="T21" fmla="*/ 0 h 166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135"/>
                <a:gd name="T34" fmla="*/ 0 h 1662"/>
                <a:gd name="T35" fmla="*/ 2135 w 2135"/>
                <a:gd name="T36" fmla="*/ 1662 h 166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135" h="1662">
                  <a:moveTo>
                    <a:pt x="27" y="652"/>
                  </a:moveTo>
                  <a:cubicBezTo>
                    <a:pt x="14" y="487"/>
                    <a:pt x="0" y="152"/>
                    <a:pt x="105" y="76"/>
                  </a:cubicBezTo>
                  <a:cubicBezTo>
                    <a:pt x="210" y="0"/>
                    <a:pt x="473" y="192"/>
                    <a:pt x="657" y="196"/>
                  </a:cubicBezTo>
                  <a:cubicBezTo>
                    <a:pt x="841" y="200"/>
                    <a:pt x="985" y="65"/>
                    <a:pt x="1209" y="100"/>
                  </a:cubicBezTo>
                  <a:cubicBezTo>
                    <a:pt x="1433" y="135"/>
                    <a:pt x="1867" y="232"/>
                    <a:pt x="2001" y="406"/>
                  </a:cubicBezTo>
                  <a:cubicBezTo>
                    <a:pt x="2135" y="580"/>
                    <a:pt x="2083" y="945"/>
                    <a:pt x="2013" y="1144"/>
                  </a:cubicBezTo>
                  <a:cubicBezTo>
                    <a:pt x="1943" y="1343"/>
                    <a:pt x="1781" y="1538"/>
                    <a:pt x="1581" y="1600"/>
                  </a:cubicBezTo>
                  <a:cubicBezTo>
                    <a:pt x="1381" y="1662"/>
                    <a:pt x="993" y="1571"/>
                    <a:pt x="813" y="1516"/>
                  </a:cubicBezTo>
                  <a:cubicBezTo>
                    <a:pt x="633" y="1461"/>
                    <a:pt x="606" y="1345"/>
                    <a:pt x="501" y="1270"/>
                  </a:cubicBezTo>
                  <a:cubicBezTo>
                    <a:pt x="396" y="1195"/>
                    <a:pt x="262" y="1169"/>
                    <a:pt x="183" y="1066"/>
                  </a:cubicBezTo>
                  <a:cubicBezTo>
                    <a:pt x="104" y="963"/>
                    <a:pt x="25" y="819"/>
                    <a:pt x="27" y="652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86" name="Line 7"/>
            <p:cNvSpPr>
              <a:spLocks noChangeShapeType="1"/>
            </p:cNvSpPr>
            <p:nvPr/>
          </p:nvSpPr>
          <p:spPr bwMode="auto">
            <a:xfrm>
              <a:off x="637" y="2280"/>
              <a:ext cx="319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pic>
          <p:nvPicPr>
            <p:cNvPr id="87" name="Picture 8" descr="BS00768_[1]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1219" y="1818"/>
              <a:ext cx="252" cy="1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8" name="Picture 9" descr="BS00592_[1]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22" y="2428"/>
              <a:ext cx="343" cy="4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89" name="Group 10"/>
            <p:cNvGrpSpPr>
              <a:grpSpLocks/>
            </p:cNvGrpSpPr>
            <p:nvPr/>
          </p:nvGrpSpPr>
          <p:grpSpPr bwMode="auto">
            <a:xfrm>
              <a:off x="950" y="1974"/>
              <a:ext cx="475" cy="466"/>
              <a:chOff x="1645" y="256"/>
              <a:chExt cx="475" cy="466"/>
            </a:xfrm>
          </p:grpSpPr>
          <p:sp>
            <p:nvSpPr>
              <p:cNvPr id="182" name="Rectangle 11"/>
              <p:cNvSpPr>
                <a:spLocks noChangeArrowheads="1"/>
              </p:cNvSpPr>
              <p:nvPr/>
            </p:nvSpPr>
            <p:spPr bwMode="auto">
              <a:xfrm>
                <a:off x="1645" y="439"/>
                <a:ext cx="475" cy="283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183" name="Text Box 12"/>
              <p:cNvSpPr txBox="1">
                <a:spLocks noChangeArrowheads="1"/>
              </p:cNvSpPr>
              <p:nvPr/>
            </p:nvSpPr>
            <p:spPr bwMode="auto">
              <a:xfrm>
                <a:off x="1654" y="456"/>
                <a:ext cx="422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latin typeface="Arial" charset="0"/>
                    <a:cs typeface="Arial" charset="0"/>
                  </a:rPr>
                  <a:t>K</a:t>
                </a:r>
                <a:r>
                  <a:rPr lang="en-US" baseline="-25000" dirty="0">
                    <a:latin typeface="Arial" charset="0"/>
                    <a:cs typeface="Arial" charset="0"/>
                  </a:rPr>
                  <a:t>S</a:t>
                </a:r>
                <a:r>
                  <a:rPr lang="en-US" sz="1800" dirty="0">
                    <a:latin typeface="Arial" charset="0"/>
                    <a:cs typeface="Arial" charset="0"/>
                  </a:rPr>
                  <a:t>( )</a:t>
                </a:r>
              </a:p>
            </p:txBody>
          </p:sp>
          <p:sp>
            <p:nvSpPr>
              <p:cNvPr id="184" name="Text Box 13"/>
              <p:cNvSpPr txBox="1">
                <a:spLocks noChangeArrowheads="1"/>
              </p:cNvSpPr>
              <p:nvPr/>
            </p:nvSpPr>
            <p:spPr bwMode="auto">
              <a:xfrm>
                <a:off x="1876" y="256"/>
                <a:ext cx="206" cy="4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4000" dirty="0">
                    <a:latin typeface="Arial" charset="0"/>
                    <a:cs typeface="Arial" charset="0"/>
                  </a:rPr>
                  <a:t>.</a:t>
                </a:r>
              </a:p>
            </p:txBody>
          </p:sp>
        </p:grpSp>
        <p:grpSp>
          <p:nvGrpSpPr>
            <p:cNvPr id="90" name="Group 14"/>
            <p:cNvGrpSpPr>
              <a:grpSpLocks/>
            </p:cNvGrpSpPr>
            <p:nvPr/>
          </p:nvGrpSpPr>
          <p:grpSpPr bwMode="auto">
            <a:xfrm>
              <a:off x="965" y="2730"/>
              <a:ext cx="475" cy="466"/>
              <a:chOff x="2144" y="3214"/>
              <a:chExt cx="475" cy="466"/>
            </a:xfrm>
          </p:grpSpPr>
          <p:sp>
            <p:nvSpPr>
              <p:cNvPr id="178" name="Rectangle 15"/>
              <p:cNvSpPr>
                <a:spLocks noChangeArrowheads="1"/>
              </p:cNvSpPr>
              <p:nvPr/>
            </p:nvSpPr>
            <p:spPr bwMode="auto">
              <a:xfrm>
                <a:off x="2144" y="3397"/>
                <a:ext cx="475" cy="283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179" name="Text Box 16"/>
              <p:cNvSpPr txBox="1">
                <a:spLocks noChangeArrowheads="1"/>
              </p:cNvSpPr>
              <p:nvPr/>
            </p:nvSpPr>
            <p:spPr bwMode="auto">
              <a:xfrm>
                <a:off x="2148" y="3432"/>
                <a:ext cx="434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latin typeface="Arial" charset="0"/>
                    <a:cs typeface="Arial" charset="0"/>
                  </a:rPr>
                  <a:t>K</a:t>
                </a:r>
                <a:r>
                  <a:rPr lang="en-US" baseline="-25000" dirty="0">
                    <a:latin typeface="Arial" charset="0"/>
                    <a:cs typeface="Arial" charset="0"/>
                  </a:rPr>
                  <a:t>B</a:t>
                </a:r>
                <a:r>
                  <a:rPr lang="en-US" sz="1800" dirty="0">
                    <a:latin typeface="Arial" charset="0"/>
                    <a:cs typeface="Arial" charset="0"/>
                  </a:rPr>
                  <a:t>( )</a:t>
                </a:r>
              </a:p>
            </p:txBody>
          </p:sp>
          <p:sp>
            <p:nvSpPr>
              <p:cNvPr id="180" name="Text Box 17"/>
              <p:cNvSpPr txBox="1">
                <a:spLocks noChangeArrowheads="1"/>
              </p:cNvSpPr>
              <p:nvPr/>
            </p:nvSpPr>
            <p:spPr bwMode="auto">
              <a:xfrm>
                <a:off x="2356" y="3214"/>
                <a:ext cx="206" cy="4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4000" dirty="0">
                    <a:latin typeface="Arial" charset="0"/>
                    <a:cs typeface="Arial" charset="0"/>
                  </a:rPr>
                  <a:t>.</a:t>
                </a:r>
              </a:p>
            </p:txBody>
          </p:sp>
          <p:sp>
            <p:nvSpPr>
              <p:cNvPr id="181" name="Text Box 18"/>
              <p:cNvSpPr txBox="1">
                <a:spLocks noChangeArrowheads="1"/>
              </p:cNvSpPr>
              <p:nvPr/>
            </p:nvSpPr>
            <p:spPr bwMode="auto">
              <a:xfrm>
                <a:off x="2234" y="3331"/>
                <a:ext cx="210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dirty="0">
                    <a:latin typeface="Arial" charset="0"/>
                    <a:cs typeface="Arial" charset="0"/>
                  </a:rPr>
                  <a:t>+</a:t>
                </a:r>
              </a:p>
            </p:txBody>
          </p:sp>
        </p:grpSp>
        <p:grpSp>
          <p:nvGrpSpPr>
            <p:cNvPr id="100" name="Group 19"/>
            <p:cNvGrpSpPr>
              <a:grpSpLocks/>
            </p:cNvGrpSpPr>
            <p:nvPr/>
          </p:nvGrpSpPr>
          <p:grpSpPr bwMode="auto">
            <a:xfrm>
              <a:off x="1792" y="2496"/>
              <a:ext cx="410" cy="327"/>
              <a:chOff x="2935" y="1573"/>
              <a:chExt cx="410" cy="327"/>
            </a:xfrm>
          </p:grpSpPr>
          <p:sp>
            <p:nvSpPr>
              <p:cNvPr id="176" name="Oval 20"/>
              <p:cNvSpPr>
                <a:spLocks noChangeArrowheads="1"/>
              </p:cNvSpPr>
              <p:nvPr/>
            </p:nvSpPr>
            <p:spPr bwMode="auto">
              <a:xfrm>
                <a:off x="2935" y="1637"/>
                <a:ext cx="238" cy="211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177" name="Text Box 21"/>
              <p:cNvSpPr txBox="1">
                <a:spLocks noChangeArrowheads="1"/>
              </p:cNvSpPr>
              <p:nvPr/>
            </p:nvSpPr>
            <p:spPr bwMode="auto">
              <a:xfrm>
                <a:off x="2943" y="1573"/>
                <a:ext cx="402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sz="2800" dirty="0">
                    <a:latin typeface="Arial" charset="0"/>
                    <a:cs typeface="Arial" charset="0"/>
                  </a:rPr>
                  <a:t>+</a:t>
                </a:r>
              </a:p>
            </p:txBody>
          </p:sp>
        </p:grpSp>
        <p:grpSp>
          <p:nvGrpSpPr>
            <p:cNvPr id="101" name="Group 22"/>
            <p:cNvGrpSpPr>
              <a:grpSpLocks/>
            </p:cNvGrpSpPr>
            <p:nvPr/>
          </p:nvGrpSpPr>
          <p:grpSpPr bwMode="auto">
            <a:xfrm>
              <a:off x="3688" y="2464"/>
              <a:ext cx="428" cy="327"/>
              <a:chOff x="2935" y="1555"/>
              <a:chExt cx="428" cy="327"/>
            </a:xfrm>
          </p:grpSpPr>
          <p:sp>
            <p:nvSpPr>
              <p:cNvPr id="174" name="Oval 23"/>
              <p:cNvSpPr>
                <a:spLocks noChangeArrowheads="1"/>
              </p:cNvSpPr>
              <p:nvPr/>
            </p:nvSpPr>
            <p:spPr bwMode="auto">
              <a:xfrm>
                <a:off x="2935" y="1637"/>
                <a:ext cx="238" cy="211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175" name="Text Box 24"/>
              <p:cNvSpPr txBox="1">
                <a:spLocks noChangeArrowheads="1"/>
              </p:cNvSpPr>
              <p:nvPr/>
            </p:nvSpPr>
            <p:spPr bwMode="auto">
              <a:xfrm>
                <a:off x="2961" y="1555"/>
                <a:ext cx="402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sz="2800" dirty="0">
                    <a:latin typeface="Arial" charset="0"/>
                    <a:cs typeface="Arial" charset="0"/>
                  </a:rPr>
                  <a:t>-</a:t>
                </a:r>
              </a:p>
            </p:txBody>
          </p:sp>
        </p:grpSp>
        <p:sp>
          <p:nvSpPr>
            <p:cNvPr id="102" name="Line 25"/>
            <p:cNvSpPr>
              <a:spLocks noChangeShapeType="1"/>
            </p:cNvSpPr>
            <p:nvPr/>
          </p:nvSpPr>
          <p:spPr bwMode="auto">
            <a:xfrm>
              <a:off x="669" y="3053"/>
              <a:ext cx="319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7" name="Text Box 26"/>
            <p:cNvSpPr txBox="1">
              <a:spLocks noChangeArrowheads="1"/>
            </p:cNvSpPr>
            <p:nvPr/>
          </p:nvSpPr>
          <p:spPr bwMode="auto">
            <a:xfrm>
              <a:off x="1419" y="2041"/>
              <a:ext cx="55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latin typeface="Arial" charset="0"/>
                  <a:cs typeface="Arial" charset="0"/>
                </a:rPr>
                <a:t>K</a:t>
              </a:r>
              <a:r>
                <a:rPr lang="en-US" baseline="-25000" dirty="0">
                  <a:latin typeface="Arial" charset="0"/>
                  <a:cs typeface="Arial" charset="0"/>
                </a:rPr>
                <a:t>S</a:t>
              </a:r>
              <a:r>
                <a:rPr lang="en-US" sz="1800" dirty="0">
                  <a:latin typeface="Arial" charset="0"/>
                  <a:cs typeface="Arial" charset="0"/>
                </a:rPr>
                <a:t>(m )</a:t>
              </a:r>
            </a:p>
          </p:txBody>
        </p:sp>
        <p:grpSp>
          <p:nvGrpSpPr>
            <p:cNvPr id="108" name="Group 27"/>
            <p:cNvGrpSpPr>
              <a:grpSpLocks/>
            </p:cNvGrpSpPr>
            <p:nvPr/>
          </p:nvGrpSpPr>
          <p:grpSpPr bwMode="auto">
            <a:xfrm>
              <a:off x="1435" y="2979"/>
              <a:ext cx="611" cy="332"/>
              <a:chOff x="3501" y="648"/>
              <a:chExt cx="611" cy="332"/>
            </a:xfrm>
          </p:grpSpPr>
          <p:sp>
            <p:nvSpPr>
              <p:cNvPr id="172" name="Text Box 28"/>
              <p:cNvSpPr txBox="1">
                <a:spLocks noChangeArrowheads="1"/>
              </p:cNvSpPr>
              <p:nvPr/>
            </p:nvSpPr>
            <p:spPr bwMode="auto">
              <a:xfrm>
                <a:off x="3501" y="749"/>
                <a:ext cx="611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latin typeface="Arial" charset="0"/>
                    <a:cs typeface="Arial" charset="0"/>
                  </a:rPr>
                  <a:t>K</a:t>
                </a:r>
                <a:r>
                  <a:rPr lang="en-US" baseline="-25000" dirty="0">
                    <a:latin typeface="Arial" charset="0"/>
                    <a:cs typeface="Arial" charset="0"/>
                  </a:rPr>
                  <a:t>B</a:t>
                </a:r>
                <a:r>
                  <a:rPr lang="en-US" sz="1800" dirty="0">
                    <a:latin typeface="Arial" charset="0"/>
                    <a:cs typeface="Arial" charset="0"/>
                  </a:rPr>
                  <a:t>(K</a:t>
                </a:r>
                <a:r>
                  <a:rPr lang="en-US" baseline="-25000" dirty="0">
                    <a:latin typeface="Arial" charset="0"/>
                    <a:cs typeface="Arial" charset="0"/>
                  </a:rPr>
                  <a:t>S</a:t>
                </a:r>
                <a:r>
                  <a:rPr lang="en-US" sz="1800" dirty="0">
                    <a:latin typeface="Arial" charset="0"/>
                    <a:cs typeface="Arial" charset="0"/>
                  </a:rPr>
                  <a:t> )</a:t>
                </a:r>
              </a:p>
            </p:txBody>
          </p:sp>
          <p:sp>
            <p:nvSpPr>
              <p:cNvPr id="173" name="Text Box 29"/>
              <p:cNvSpPr txBox="1">
                <a:spLocks noChangeArrowheads="1"/>
              </p:cNvSpPr>
              <p:nvPr/>
            </p:nvSpPr>
            <p:spPr bwMode="auto">
              <a:xfrm>
                <a:off x="3584" y="648"/>
                <a:ext cx="210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dirty="0">
                    <a:latin typeface="Arial" charset="0"/>
                    <a:cs typeface="Arial" charset="0"/>
                  </a:rPr>
                  <a:t>+</a:t>
                </a:r>
              </a:p>
            </p:txBody>
          </p:sp>
        </p:grpSp>
        <p:sp>
          <p:nvSpPr>
            <p:cNvPr id="109" name="Freeform 30"/>
            <p:cNvSpPr>
              <a:spLocks/>
            </p:cNvSpPr>
            <p:nvPr/>
          </p:nvSpPr>
          <p:spPr bwMode="auto">
            <a:xfrm>
              <a:off x="1426" y="2285"/>
              <a:ext cx="476" cy="247"/>
            </a:xfrm>
            <a:custGeom>
              <a:avLst/>
              <a:gdLst>
                <a:gd name="T0" fmla="*/ 0 w 476"/>
                <a:gd name="T1" fmla="*/ 0 h 247"/>
                <a:gd name="T2" fmla="*/ 476 w 476"/>
                <a:gd name="T3" fmla="*/ 0 h 247"/>
                <a:gd name="T4" fmla="*/ 476 w 476"/>
                <a:gd name="T5" fmla="*/ 247 h 247"/>
                <a:gd name="T6" fmla="*/ 0 60000 65536"/>
                <a:gd name="T7" fmla="*/ 0 60000 65536"/>
                <a:gd name="T8" fmla="*/ 0 60000 65536"/>
                <a:gd name="T9" fmla="*/ 0 w 476"/>
                <a:gd name="T10" fmla="*/ 0 h 247"/>
                <a:gd name="T11" fmla="*/ 476 w 476"/>
                <a:gd name="T12" fmla="*/ 247 h 24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76" h="247">
                  <a:moveTo>
                    <a:pt x="0" y="0"/>
                  </a:moveTo>
                  <a:lnTo>
                    <a:pt x="476" y="0"/>
                  </a:lnTo>
                  <a:lnTo>
                    <a:pt x="476" y="247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0" name="Freeform 31"/>
            <p:cNvSpPr>
              <a:spLocks/>
            </p:cNvSpPr>
            <p:nvPr/>
          </p:nvSpPr>
          <p:spPr bwMode="auto">
            <a:xfrm flipV="1">
              <a:off x="1440" y="2802"/>
              <a:ext cx="476" cy="247"/>
            </a:xfrm>
            <a:custGeom>
              <a:avLst/>
              <a:gdLst>
                <a:gd name="T0" fmla="*/ 0 w 476"/>
                <a:gd name="T1" fmla="*/ 0 h 247"/>
                <a:gd name="T2" fmla="*/ 476 w 476"/>
                <a:gd name="T3" fmla="*/ 0 h 247"/>
                <a:gd name="T4" fmla="*/ 476 w 476"/>
                <a:gd name="T5" fmla="*/ 247 h 247"/>
                <a:gd name="T6" fmla="*/ 0 60000 65536"/>
                <a:gd name="T7" fmla="*/ 0 60000 65536"/>
                <a:gd name="T8" fmla="*/ 0 60000 65536"/>
                <a:gd name="T9" fmla="*/ 0 w 476"/>
                <a:gd name="T10" fmla="*/ 0 h 247"/>
                <a:gd name="T11" fmla="*/ 476 w 476"/>
                <a:gd name="T12" fmla="*/ 247 h 24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76" h="247">
                  <a:moveTo>
                    <a:pt x="0" y="0"/>
                  </a:moveTo>
                  <a:lnTo>
                    <a:pt x="476" y="0"/>
                  </a:lnTo>
                  <a:lnTo>
                    <a:pt x="476" y="247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5" name="Text Box 32"/>
            <p:cNvSpPr txBox="1">
              <a:spLocks noChangeArrowheads="1"/>
            </p:cNvSpPr>
            <p:nvPr/>
          </p:nvSpPr>
          <p:spPr bwMode="auto">
            <a:xfrm>
              <a:off x="400" y="2141"/>
              <a:ext cx="251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dirty="0">
                  <a:latin typeface="Arial" charset="0"/>
                  <a:cs typeface="Arial" charset="0"/>
                </a:rPr>
                <a:t>m</a:t>
              </a:r>
            </a:p>
          </p:txBody>
        </p:sp>
        <p:sp>
          <p:nvSpPr>
            <p:cNvPr id="116" name="Text Box 33"/>
            <p:cNvSpPr txBox="1">
              <a:spLocks noChangeArrowheads="1"/>
            </p:cNvSpPr>
            <p:nvPr/>
          </p:nvSpPr>
          <p:spPr bwMode="auto">
            <a:xfrm>
              <a:off x="4325" y="2568"/>
              <a:ext cx="30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dirty="0">
                  <a:latin typeface="Arial" charset="0"/>
                  <a:cs typeface="Arial" charset="0"/>
                </a:rPr>
                <a:t>K</a:t>
              </a:r>
              <a:r>
                <a:rPr lang="en-US" baseline="-25000" dirty="0">
                  <a:latin typeface="Arial" charset="0"/>
                  <a:cs typeface="Arial" charset="0"/>
                </a:rPr>
                <a:t>S</a:t>
              </a:r>
            </a:p>
          </p:txBody>
        </p:sp>
        <p:sp>
          <p:nvSpPr>
            <p:cNvPr id="117" name="Text Box 34"/>
            <p:cNvSpPr txBox="1">
              <a:spLocks noChangeArrowheads="1"/>
            </p:cNvSpPr>
            <p:nvPr/>
          </p:nvSpPr>
          <p:spPr bwMode="auto">
            <a:xfrm>
              <a:off x="947" y="1749"/>
              <a:ext cx="30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dirty="0">
                  <a:latin typeface="Arial" charset="0"/>
                  <a:cs typeface="Arial" charset="0"/>
                </a:rPr>
                <a:t>K</a:t>
              </a:r>
              <a:r>
                <a:rPr lang="en-US" baseline="-25000" dirty="0">
                  <a:latin typeface="Arial" charset="0"/>
                  <a:cs typeface="Arial" charset="0"/>
                </a:rPr>
                <a:t>S</a:t>
              </a:r>
            </a:p>
          </p:txBody>
        </p:sp>
        <p:sp>
          <p:nvSpPr>
            <p:cNvPr id="119" name="Line 35"/>
            <p:cNvSpPr>
              <a:spLocks noChangeShapeType="1"/>
            </p:cNvSpPr>
            <p:nvPr/>
          </p:nvSpPr>
          <p:spPr bwMode="auto">
            <a:xfrm>
              <a:off x="1207" y="1929"/>
              <a:ext cx="9" cy="2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121" name="Group 36"/>
            <p:cNvGrpSpPr>
              <a:grpSpLocks/>
            </p:cNvGrpSpPr>
            <p:nvPr/>
          </p:nvGrpSpPr>
          <p:grpSpPr bwMode="auto">
            <a:xfrm>
              <a:off x="943" y="3231"/>
              <a:ext cx="297" cy="299"/>
              <a:chOff x="2643" y="716"/>
              <a:chExt cx="297" cy="299"/>
            </a:xfrm>
          </p:grpSpPr>
          <p:sp>
            <p:nvSpPr>
              <p:cNvPr id="170" name="Text Box 37"/>
              <p:cNvSpPr txBox="1">
                <a:spLocks noChangeArrowheads="1"/>
              </p:cNvSpPr>
              <p:nvPr/>
            </p:nvSpPr>
            <p:spPr bwMode="auto">
              <a:xfrm>
                <a:off x="2643" y="763"/>
                <a:ext cx="285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latin typeface="Arial" charset="0"/>
                    <a:cs typeface="Arial" charset="0"/>
                  </a:rPr>
                  <a:t>K</a:t>
                </a:r>
                <a:r>
                  <a:rPr lang="en-US" baseline="-25000" dirty="0">
                    <a:latin typeface="Arial" charset="0"/>
                    <a:cs typeface="Arial" charset="0"/>
                  </a:rPr>
                  <a:t>B</a:t>
                </a:r>
                <a:endParaRPr lang="en-US" sz="1800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171" name="Text Box 38"/>
              <p:cNvSpPr txBox="1">
                <a:spLocks noChangeArrowheads="1"/>
              </p:cNvSpPr>
              <p:nvPr/>
            </p:nvSpPr>
            <p:spPr bwMode="auto">
              <a:xfrm>
                <a:off x="2730" y="716"/>
                <a:ext cx="210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dirty="0">
                    <a:latin typeface="Arial" charset="0"/>
                    <a:cs typeface="Arial" charset="0"/>
                  </a:rPr>
                  <a:t>+</a:t>
                </a:r>
              </a:p>
            </p:txBody>
          </p:sp>
        </p:grpSp>
        <p:sp>
          <p:nvSpPr>
            <p:cNvPr id="126" name="Line 39"/>
            <p:cNvSpPr>
              <a:spLocks noChangeShapeType="1"/>
            </p:cNvSpPr>
            <p:nvPr/>
          </p:nvSpPr>
          <p:spPr bwMode="auto">
            <a:xfrm>
              <a:off x="1194" y="3213"/>
              <a:ext cx="9" cy="2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 type="triangle" w="med" len="med"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pic>
          <p:nvPicPr>
            <p:cNvPr id="127" name="Picture 40" descr="BS00768_[1]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1250" y="3386"/>
              <a:ext cx="252" cy="1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7" name="Line 42"/>
            <p:cNvSpPr>
              <a:spLocks noChangeShapeType="1"/>
            </p:cNvSpPr>
            <p:nvPr/>
          </p:nvSpPr>
          <p:spPr bwMode="auto">
            <a:xfrm flipV="1">
              <a:off x="2058" y="2660"/>
              <a:ext cx="484" cy="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1" name="Line 43"/>
            <p:cNvSpPr>
              <a:spLocks noChangeShapeType="1"/>
            </p:cNvSpPr>
            <p:nvPr/>
          </p:nvSpPr>
          <p:spPr bwMode="auto">
            <a:xfrm flipV="1">
              <a:off x="3242" y="2655"/>
              <a:ext cx="48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pic>
          <p:nvPicPr>
            <p:cNvPr id="142" name="Picture 44" descr="BS00592_[1]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14" y="2414"/>
              <a:ext cx="343" cy="4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" name="Text Box 45"/>
            <p:cNvSpPr txBox="1">
              <a:spLocks noChangeArrowheads="1"/>
            </p:cNvSpPr>
            <p:nvPr/>
          </p:nvSpPr>
          <p:spPr bwMode="auto">
            <a:xfrm>
              <a:off x="2543" y="2293"/>
              <a:ext cx="609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latin typeface="Arial" charset="0"/>
                  <a:cs typeface="Arial" charset="0"/>
                </a:rPr>
                <a:t>Internet</a:t>
              </a:r>
            </a:p>
          </p:txBody>
        </p:sp>
        <p:sp>
          <p:nvSpPr>
            <p:cNvPr id="144" name="Freeform 46"/>
            <p:cNvSpPr>
              <a:spLocks/>
            </p:cNvSpPr>
            <p:nvPr/>
          </p:nvSpPr>
          <p:spPr bwMode="auto">
            <a:xfrm flipH="1">
              <a:off x="3799" y="2281"/>
              <a:ext cx="476" cy="247"/>
            </a:xfrm>
            <a:custGeom>
              <a:avLst/>
              <a:gdLst>
                <a:gd name="T0" fmla="*/ 0 w 476"/>
                <a:gd name="T1" fmla="*/ 0 h 247"/>
                <a:gd name="T2" fmla="*/ 476 w 476"/>
                <a:gd name="T3" fmla="*/ 0 h 247"/>
                <a:gd name="T4" fmla="*/ 476 w 476"/>
                <a:gd name="T5" fmla="*/ 247 h 247"/>
                <a:gd name="T6" fmla="*/ 0 60000 65536"/>
                <a:gd name="T7" fmla="*/ 0 60000 65536"/>
                <a:gd name="T8" fmla="*/ 0 60000 65536"/>
                <a:gd name="T9" fmla="*/ 0 w 476"/>
                <a:gd name="T10" fmla="*/ 0 h 247"/>
                <a:gd name="T11" fmla="*/ 476 w 476"/>
                <a:gd name="T12" fmla="*/ 247 h 24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76" h="247">
                  <a:moveTo>
                    <a:pt x="0" y="0"/>
                  </a:moveTo>
                  <a:lnTo>
                    <a:pt x="476" y="0"/>
                  </a:lnTo>
                  <a:lnTo>
                    <a:pt x="476" y="247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145" name="Group 47"/>
            <p:cNvGrpSpPr>
              <a:grpSpLocks/>
            </p:cNvGrpSpPr>
            <p:nvPr/>
          </p:nvGrpSpPr>
          <p:grpSpPr bwMode="auto">
            <a:xfrm>
              <a:off x="4255" y="1961"/>
              <a:ext cx="475" cy="466"/>
              <a:chOff x="1645" y="256"/>
              <a:chExt cx="475" cy="466"/>
            </a:xfrm>
          </p:grpSpPr>
          <p:sp>
            <p:nvSpPr>
              <p:cNvPr id="167" name="Rectangle 48"/>
              <p:cNvSpPr>
                <a:spLocks noChangeArrowheads="1"/>
              </p:cNvSpPr>
              <p:nvPr/>
            </p:nvSpPr>
            <p:spPr bwMode="auto">
              <a:xfrm>
                <a:off x="1645" y="439"/>
                <a:ext cx="475" cy="283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168" name="Text Box 49"/>
              <p:cNvSpPr txBox="1">
                <a:spLocks noChangeArrowheads="1"/>
              </p:cNvSpPr>
              <p:nvPr/>
            </p:nvSpPr>
            <p:spPr bwMode="auto">
              <a:xfrm>
                <a:off x="1654" y="456"/>
                <a:ext cx="422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latin typeface="Arial" charset="0"/>
                    <a:cs typeface="Arial" charset="0"/>
                  </a:rPr>
                  <a:t>K</a:t>
                </a:r>
                <a:r>
                  <a:rPr lang="en-US" baseline="-25000" dirty="0">
                    <a:latin typeface="Arial" charset="0"/>
                    <a:cs typeface="Arial" charset="0"/>
                  </a:rPr>
                  <a:t>S</a:t>
                </a:r>
                <a:r>
                  <a:rPr lang="en-US" sz="1800" dirty="0">
                    <a:latin typeface="Arial" charset="0"/>
                    <a:cs typeface="Arial" charset="0"/>
                  </a:rPr>
                  <a:t>( )</a:t>
                </a:r>
              </a:p>
            </p:txBody>
          </p:sp>
          <p:sp>
            <p:nvSpPr>
              <p:cNvPr id="169" name="Text Box 50"/>
              <p:cNvSpPr txBox="1">
                <a:spLocks noChangeArrowheads="1"/>
              </p:cNvSpPr>
              <p:nvPr/>
            </p:nvSpPr>
            <p:spPr bwMode="auto">
              <a:xfrm>
                <a:off x="1876" y="256"/>
                <a:ext cx="206" cy="4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4000" dirty="0">
                    <a:latin typeface="Arial" charset="0"/>
                    <a:cs typeface="Arial" charset="0"/>
                  </a:rPr>
                  <a:t>.</a:t>
                </a:r>
              </a:p>
            </p:txBody>
          </p:sp>
        </p:grpSp>
        <p:sp>
          <p:nvSpPr>
            <p:cNvPr id="146" name="Freeform 51"/>
            <p:cNvSpPr>
              <a:spLocks/>
            </p:cNvSpPr>
            <p:nvPr/>
          </p:nvSpPr>
          <p:spPr bwMode="auto">
            <a:xfrm flipH="1" flipV="1">
              <a:off x="3813" y="2807"/>
              <a:ext cx="476" cy="247"/>
            </a:xfrm>
            <a:custGeom>
              <a:avLst/>
              <a:gdLst>
                <a:gd name="T0" fmla="*/ 0 w 476"/>
                <a:gd name="T1" fmla="*/ 0 h 247"/>
                <a:gd name="T2" fmla="*/ 476 w 476"/>
                <a:gd name="T3" fmla="*/ 0 h 247"/>
                <a:gd name="T4" fmla="*/ 476 w 476"/>
                <a:gd name="T5" fmla="*/ 247 h 247"/>
                <a:gd name="T6" fmla="*/ 0 60000 65536"/>
                <a:gd name="T7" fmla="*/ 0 60000 65536"/>
                <a:gd name="T8" fmla="*/ 0 60000 65536"/>
                <a:gd name="T9" fmla="*/ 0 w 476"/>
                <a:gd name="T10" fmla="*/ 0 h 247"/>
                <a:gd name="T11" fmla="*/ 476 w 476"/>
                <a:gd name="T12" fmla="*/ 247 h 24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76" h="247">
                  <a:moveTo>
                    <a:pt x="0" y="0"/>
                  </a:moveTo>
                  <a:lnTo>
                    <a:pt x="476" y="0"/>
                  </a:lnTo>
                  <a:lnTo>
                    <a:pt x="476" y="247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147" name="Group 52"/>
            <p:cNvGrpSpPr>
              <a:grpSpLocks/>
            </p:cNvGrpSpPr>
            <p:nvPr/>
          </p:nvGrpSpPr>
          <p:grpSpPr bwMode="auto">
            <a:xfrm>
              <a:off x="4270" y="2725"/>
              <a:ext cx="475" cy="466"/>
              <a:chOff x="2144" y="3214"/>
              <a:chExt cx="475" cy="466"/>
            </a:xfrm>
          </p:grpSpPr>
          <p:sp>
            <p:nvSpPr>
              <p:cNvPr id="163" name="Rectangle 53"/>
              <p:cNvSpPr>
                <a:spLocks noChangeArrowheads="1"/>
              </p:cNvSpPr>
              <p:nvPr/>
            </p:nvSpPr>
            <p:spPr bwMode="auto">
              <a:xfrm>
                <a:off x="2144" y="3397"/>
                <a:ext cx="475" cy="283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164" name="Text Box 54"/>
              <p:cNvSpPr txBox="1">
                <a:spLocks noChangeArrowheads="1"/>
              </p:cNvSpPr>
              <p:nvPr/>
            </p:nvSpPr>
            <p:spPr bwMode="auto">
              <a:xfrm>
                <a:off x="2148" y="3432"/>
                <a:ext cx="434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latin typeface="Arial" charset="0"/>
                    <a:cs typeface="Arial" charset="0"/>
                  </a:rPr>
                  <a:t>K</a:t>
                </a:r>
                <a:r>
                  <a:rPr lang="en-US" baseline="-25000" dirty="0">
                    <a:latin typeface="Arial" charset="0"/>
                    <a:cs typeface="Arial" charset="0"/>
                  </a:rPr>
                  <a:t>B</a:t>
                </a:r>
                <a:r>
                  <a:rPr lang="en-US" sz="1800" dirty="0">
                    <a:latin typeface="Arial" charset="0"/>
                    <a:cs typeface="Arial" charset="0"/>
                  </a:rPr>
                  <a:t>( )</a:t>
                </a:r>
              </a:p>
            </p:txBody>
          </p:sp>
          <p:sp>
            <p:nvSpPr>
              <p:cNvPr id="165" name="Text Box 55"/>
              <p:cNvSpPr txBox="1">
                <a:spLocks noChangeArrowheads="1"/>
              </p:cNvSpPr>
              <p:nvPr/>
            </p:nvSpPr>
            <p:spPr bwMode="auto">
              <a:xfrm>
                <a:off x="2356" y="3214"/>
                <a:ext cx="206" cy="4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4000" dirty="0">
                    <a:latin typeface="Arial" charset="0"/>
                    <a:cs typeface="Arial" charset="0"/>
                  </a:rPr>
                  <a:t>.</a:t>
                </a:r>
              </a:p>
            </p:txBody>
          </p:sp>
          <p:sp>
            <p:nvSpPr>
              <p:cNvPr id="166" name="Text Box 56"/>
              <p:cNvSpPr txBox="1">
                <a:spLocks noChangeArrowheads="1"/>
              </p:cNvSpPr>
              <p:nvPr/>
            </p:nvSpPr>
            <p:spPr bwMode="auto">
              <a:xfrm>
                <a:off x="2239" y="3331"/>
                <a:ext cx="170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dirty="0">
                    <a:latin typeface="Arial" charset="0"/>
                    <a:cs typeface="Arial" charset="0"/>
                  </a:rPr>
                  <a:t>-</a:t>
                </a:r>
              </a:p>
            </p:txBody>
          </p:sp>
        </p:grpSp>
        <p:sp>
          <p:nvSpPr>
            <p:cNvPr id="148" name="Line 57"/>
            <p:cNvSpPr>
              <a:spLocks noChangeShapeType="1"/>
            </p:cNvSpPr>
            <p:nvPr/>
          </p:nvSpPr>
          <p:spPr bwMode="auto">
            <a:xfrm>
              <a:off x="4353" y="2450"/>
              <a:ext cx="18" cy="4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 type="triangle" w="med" len="med"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pic>
          <p:nvPicPr>
            <p:cNvPr id="149" name="Picture 58" descr="BS00768_[1]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4583" y="2633"/>
              <a:ext cx="252" cy="1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50" name="Group 59"/>
            <p:cNvGrpSpPr>
              <a:grpSpLocks/>
            </p:cNvGrpSpPr>
            <p:nvPr/>
          </p:nvGrpSpPr>
          <p:grpSpPr bwMode="auto">
            <a:xfrm>
              <a:off x="4119" y="3226"/>
              <a:ext cx="285" cy="299"/>
              <a:chOff x="2643" y="716"/>
              <a:chExt cx="285" cy="299"/>
            </a:xfrm>
          </p:grpSpPr>
          <p:sp>
            <p:nvSpPr>
              <p:cNvPr id="161" name="Text Box 60"/>
              <p:cNvSpPr txBox="1">
                <a:spLocks noChangeArrowheads="1"/>
              </p:cNvSpPr>
              <p:nvPr/>
            </p:nvSpPr>
            <p:spPr bwMode="auto">
              <a:xfrm>
                <a:off x="2643" y="763"/>
                <a:ext cx="285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latin typeface="Arial" charset="0"/>
                    <a:cs typeface="Arial" charset="0"/>
                  </a:rPr>
                  <a:t>K</a:t>
                </a:r>
                <a:r>
                  <a:rPr lang="en-US" baseline="-25000" dirty="0">
                    <a:latin typeface="Arial" charset="0"/>
                    <a:cs typeface="Arial" charset="0"/>
                  </a:rPr>
                  <a:t>B</a:t>
                </a:r>
                <a:endParaRPr lang="en-US" sz="1800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162" name="Text Box 61"/>
              <p:cNvSpPr txBox="1">
                <a:spLocks noChangeArrowheads="1"/>
              </p:cNvSpPr>
              <p:nvPr/>
            </p:nvSpPr>
            <p:spPr bwMode="auto">
              <a:xfrm>
                <a:off x="2735" y="716"/>
                <a:ext cx="170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dirty="0">
                    <a:latin typeface="Arial" charset="0"/>
                    <a:cs typeface="Arial" charset="0"/>
                  </a:rPr>
                  <a:t>-</a:t>
                </a:r>
              </a:p>
            </p:txBody>
          </p:sp>
        </p:grpSp>
        <p:sp>
          <p:nvSpPr>
            <p:cNvPr id="151" name="Line 62"/>
            <p:cNvSpPr>
              <a:spLocks noChangeShapeType="1"/>
            </p:cNvSpPr>
            <p:nvPr/>
          </p:nvSpPr>
          <p:spPr bwMode="auto">
            <a:xfrm>
              <a:off x="4370" y="3208"/>
              <a:ext cx="9" cy="2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 type="triangle" w="med" len="med"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pic>
          <p:nvPicPr>
            <p:cNvPr id="152" name="Picture 63" descr="BS00768_[1]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4426" y="3381"/>
              <a:ext cx="252" cy="1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3" name="Text Box 64"/>
            <p:cNvSpPr txBox="1">
              <a:spLocks noChangeArrowheads="1"/>
            </p:cNvSpPr>
            <p:nvPr/>
          </p:nvSpPr>
          <p:spPr bwMode="auto">
            <a:xfrm>
              <a:off x="425" y="2938"/>
              <a:ext cx="30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dirty="0">
                  <a:latin typeface="Arial" charset="0"/>
                  <a:cs typeface="Arial" charset="0"/>
                </a:rPr>
                <a:t>K</a:t>
              </a:r>
              <a:r>
                <a:rPr lang="en-US" baseline="-25000" dirty="0">
                  <a:latin typeface="Arial" charset="0"/>
                  <a:cs typeface="Arial" charset="0"/>
                </a:rPr>
                <a:t>S</a:t>
              </a:r>
            </a:p>
          </p:txBody>
        </p:sp>
        <p:sp>
          <p:nvSpPr>
            <p:cNvPr id="154" name="Line 65"/>
            <p:cNvSpPr>
              <a:spLocks noChangeShapeType="1"/>
            </p:cNvSpPr>
            <p:nvPr/>
          </p:nvSpPr>
          <p:spPr bwMode="auto">
            <a:xfrm>
              <a:off x="4737" y="2284"/>
              <a:ext cx="319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5" name="Text Box 66"/>
            <p:cNvSpPr txBox="1">
              <a:spLocks noChangeArrowheads="1"/>
            </p:cNvSpPr>
            <p:nvPr/>
          </p:nvSpPr>
          <p:spPr bwMode="auto">
            <a:xfrm>
              <a:off x="5048" y="2154"/>
              <a:ext cx="251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dirty="0">
                  <a:latin typeface="Arial" charset="0"/>
                  <a:cs typeface="Arial" charset="0"/>
                </a:rPr>
                <a:t>m</a:t>
              </a:r>
            </a:p>
          </p:txBody>
        </p:sp>
        <p:sp>
          <p:nvSpPr>
            <p:cNvPr id="157" name="Text Box 68"/>
            <p:cNvSpPr txBox="1">
              <a:spLocks noChangeArrowheads="1"/>
            </p:cNvSpPr>
            <p:nvPr/>
          </p:nvSpPr>
          <p:spPr bwMode="auto">
            <a:xfrm>
              <a:off x="3664" y="2036"/>
              <a:ext cx="55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latin typeface="Arial" charset="0"/>
                  <a:cs typeface="Arial" charset="0"/>
                </a:rPr>
                <a:t>K</a:t>
              </a:r>
              <a:r>
                <a:rPr lang="en-US" baseline="-25000" dirty="0">
                  <a:latin typeface="Arial" charset="0"/>
                  <a:cs typeface="Arial" charset="0"/>
                </a:rPr>
                <a:t>S</a:t>
              </a:r>
              <a:r>
                <a:rPr lang="en-US" sz="1800" dirty="0">
                  <a:latin typeface="Arial" charset="0"/>
                  <a:cs typeface="Arial" charset="0"/>
                </a:rPr>
                <a:t>(m )</a:t>
              </a:r>
            </a:p>
          </p:txBody>
        </p:sp>
        <p:grpSp>
          <p:nvGrpSpPr>
            <p:cNvPr id="158" name="Group 69"/>
            <p:cNvGrpSpPr>
              <a:grpSpLocks/>
            </p:cNvGrpSpPr>
            <p:nvPr/>
          </p:nvGrpSpPr>
          <p:grpSpPr bwMode="auto">
            <a:xfrm>
              <a:off x="3533" y="2965"/>
              <a:ext cx="611" cy="332"/>
              <a:chOff x="3501" y="648"/>
              <a:chExt cx="611" cy="332"/>
            </a:xfrm>
          </p:grpSpPr>
          <p:sp>
            <p:nvSpPr>
              <p:cNvPr id="159" name="Text Box 70"/>
              <p:cNvSpPr txBox="1">
                <a:spLocks noChangeArrowheads="1"/>
              </p:cNvSpPr>
              <p:nvPr/>
            </p:nvSpPr>
            <p:spPr bwMode="auto">
              <a:xfrm>
                <a:off x="3501" y="749"/>
                <a:ext cx="611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latin typeface="Arial" charset="0"/>
                    <a:cs typeface="Arial" charset="0"/>
                  </a:rPr>
                  <a:t>K</a:t>
                </a:r>
                <a:r>
                  <a:rPr lang="en-US" baseline="-25000" dirty="0">
                    <a:latin typeface="Arial" charset="0"/>
                    <a:cs typeface="Arial" charset="0"/>
                  </a:rPr>
                  <a:t>B</a:t>
                </a:r>
                <a:r>
                  <a:rPr lang="en-US" sz="1800" dirty="0">
                    <a:latin typeface="Arial" charset="0"/>
                    <a:cs typeface="Arial" charset="0"/>
                  </a:rPr>
                  <a:t>(K</a:t>
                </a:r>
                <a:r>
                  <a:rPr lang="en-US" baseline="-25000" dirty="0">
                    <a:latin typeface="Arial" charset="0"/>
                    <a:cs typeface="Arial" charset="0"/>
                  </a:rPr>
                  <a:t>S</a:t>
                </a:r>
                <a:r>
                  <a:rPr lang="en-US" sz="1800" dirty="0">
                    <a:latin typeface="Arial" charset="0"/>
                    <a:cs typeface="Arial" charset="0"/>
                  </a:rPr>
                  <a:t> )</a:t>
                </a:r>
              </a:p>
            </p:txBody>
          </p:sp>
          <p:sp>
            <p:nvSpPr>
              <p:cNvPr id="160" name="Text Box 71"/>
              <p:cNvSpPr txBox="1">
                <a:spLocks noChangeArrowheads="1"/>
              </p:cNvSpPr>
              <p:nvPr/>
            </p:nvSpPr>
            <p:spPr bwMode="auto">
              <a:xfrm>
                <a:off x="3584" y="648"/>
                <a:ext cx="210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dirty="0">
                    <a:latin typeface="Arial" charset="0"/>
                    <a:cs typeface="Arial" charset="0"/>
                  </a:rPr>
                  <a:t>+</a:t>
                </a:r>
              </a:p>
            </p:txBody>
          </p:sp>
        </p:grpSp>
      </p:grpSp>
      <p:sp>
        <p:nvSpPr>
          <p:cNvPr id="82" name="Freeform 81"/>
          <p:cNvSpPr/>
          <p:nvPr/>
        </p:nvSpPr>
        <p:spPr bwMode="auto">
          <a:xfrm>
            <a:off x="3877805" y="3044824"/>
            <a:ext cx="444959" cy="737394"/>
          </a:xfrm>
          <a:custGeom>
            <a:avLst/>
            <a:gdLst>
              <a:gd name="connsiteX0" fmla="*/ 0 w 924680"/>
              <a:gd name="connsiteY0" fmla="*/ 0 h 1598146"/>
              <a:gd name="connsiteX1" fmla="*/ 891540 w 924680"/>
              <a:gd name="connsiteY1" fmla="*/ 1028700 h 1598146"/>
              <a:gd name="connsiteX2" fmla="*/ 731520 w 924680"/>
              <a:gd name="connsiteY2" fmla="*/ 1554480 h 1598146"/>
              <a:gd name="connsiteX3" fmla="*/ 708660 w 924680"/>
              <a:gd name="connsiteY3" fmla="*/ 1531620 h 1598146"/>
              <a:gd name="connsiteX0" fmla="*/ 0 w 804660"/>
              <a:gd name="connsiteY0" fmla="*/ 0 h 1665574"/>
              <a:gd name="connsiteX1" fmla="*/ 754380 w 804660"/>
              <a:gd name="connsiteY1" fmla="*/ 114300 h 1665574"/>
              <a:gd name="connsiteX2" fmla="*/ 731520 w 804660"/>
              <a:gd name="connsiteY2" fmla="*/ 1554480 h 1665574"/>
              <a:gd name="connsiteX3" fmla="*/ 708660 w 804660"/>
              <a:gd name="connsiteY3" fmla="*/ 1531620 h 1665574"/>
              <a:gd name="connsiteX0" fmla="*/ 0 w 804660"/>
              <a:gd name="connsiteY0" fmla="*/ 19243 h 1684817"/>
              <a:gd name="connsiteX1" fmla="*/ 754380 w 804660"/>
              <a:gd name="connsiteY1" fmla="*/ 133543 h 1684817"/>
              <a:gd name="connsiteX2" fmla="*/ 731520 w 804660"/>
              <a:gd name="connsiteY2" fmla="*/ 1573723 h 1684817"/>
              <a:gd name="connsiteX3" fmla="*/ 708660 w 804660"/>
              <a:gd name="connsiteY3" fmla="*/ 1550863 h 1684817"/>
              <a:gd name="connsiteX0" fmla="*/ 0 w 804660"/>
              <a:gd name="connsiteY0" fmla="*/ 33749 h 1699323"/>
              <a:gd name="connsiteX1" fmla="*/ 754380 w 804660"/>
              <a:gd name="connsiteY1" fmla="*/ 148049 h 1699323"/>
              <a:gd name="connsiteX2" fmla="*/ 731520 w 804660"/>
              <a:gd name="connsiteY2" fmla="*/ 1588229 h 1699323"/>
              <a:gd name="connsiteX3" fmla="*/ 708660 w 804660"/>
              <a:gd name="connsiteY3" fmla="*/ 1565369 h 1699323"/>
              <a:gd name="connsiteX0" fmla="*/ 0 w 804660"/>
              <a:gd name="connsiteY0" fmla="*/ 0 h 1653743"/>
              <a:gd name="connsiteX1" fmla="*/ 754380 w 804660"/>
              <a:gd name="connsiteY1" fmla="*/ 274320 h 1653743"/>
              <a:gd name="connsiteX2" fmla="*/ 731520 w 804660"/>
              <a:gd name="connsiteY2" fmla="*/ 1554480 h 1653743"/>
              <a:gd name="connsiteX3" fmla="*/ 708660 w 804660"/>
              <a:gd name="connsiteY3" fmla="*/ 1531620 h 1653743"/>
              <a:gd name="connsiteX0" fmla="*/ 0 w 1612926"/>
              <a:gd name="connsiteY0" fmla="*/ 0 h 1630636"/>
              <a:gd name="connsiteX1" fmla="*/ 754380 w 1612926"/>
              <a:gd name="connsiteY1" fmla="*/ 274320 h 1630636"/>
              <a:gd name="connsiteX2" fmla="*/ 731520 w 1612926"/>
              <a:gd name="connsiteY2" fmla="*/ 1554480 h 1630636"/>
              <a:gd name="connsiteX3" fmla="*/ 1612926 w 1612926"/>
              <a:gd name="connsiteY3" fmla="*/ 1456757 h 1630636"/>
              <a:gd name="connsiteX0" fmla="*/ 0 w 1612926"/>
              <a:gd name="connsiteY0" fmla="*/ 0 h 1456757"/>
              <a:gd name="connsiteX1" fmla="*/ 754380 w 1612926"/>
              <a:gd name="connsiteY1" fmla="*/ 274320 h 1456757"/>
              <a:gd name="connsiteX2" fmla="*/ 1612926 w 1612926"/>
              <a:gd name="connsiteY2" fmla="*/ 1456757 h 1456757"/>
              <a:gd name="connsiteX0" fmla="*/ 0 w 784850"/>
              <a:gd name="connsiteY0" fmla="*/ 0 h 1581528"/>
              <a:gd name="connsiteX1" fmla="*/ 754380 w 784850"/>
              <a:gd name="connsiteY1" fmla="*/ 274320 h 1581528"/>
              <a:gd name="connsiteX2" fmla="*/ 747976 w 784850"/>
              <a:gd name="connsiteY2" fmla="*/ 1581528 h 1581528"/>
              <a:gd name="connsiteX0" fmla="*/ 0 w 816993"/>
              <a:gd name="connsiteY0" fmla="*/ 0 h 1581528"/>
              <a:gd name="connsiteX1" fmla="*/ 754380 w 816993"/>
              <a:gd name="connsiteY1" fmla="*/ 274320 h 1581528"/>
              <a:gd name="connsiteX2" fmla="*/ 747976 w 816993"/>
              <a:gd name="connsiteY2" fmla="*/ 1581528 h 1581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16993" h="1581528">
                <a:moveTo>
                  <a:pt x="0" y="0"/>
                </a:moveTo>
                <a:cubicBezTo>
                  <a:pt x="224790" y="19050"/>
                  <a:pt x="629717" y="10732"/>
                  <a:pt x="754380" y="274320"/>
                </a:cubicBezTo>
                <a:cubicBezTo>
                  <a:pt x="879043" y="537908"/>
                  <a:pt x="785350" y="1160507"/>
                  <a:pt x="747976" y="1581528"/>
                </a:cubicBezTo>
              </a:path>
            </a:pathLst>
          </a:custGeom>
          <a:noFill/>
          <a:ln w="508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stealth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9" name="Text Box 3"/>
          <p:cNvSpPr txBox="1">
            <a:spLocks noChangeArrowheads="1"/>
          </p:cNvSpPr>
          <p:nvPr/>
        </p:nvSpPr>
        <p:spPr bwMode="auto">
          <a:xfrm>
            <a:off x="603250" y="4805363"/>
            <a:ext cx="652938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400" i="1" dirty="0">
                <a:solidFill>
                  <a:srgbClr val="C00000"/>
                </a:solidFill>
                <a:latin typeface="Gill Sans MT" charset="0"/>
              </a:rPr>
              <a:t>Bob:</a:t>
            </a:r>
          </a:p>
          <a:p>
            <a:pPr marL="396875" indent="-277813">
              <a:buClr>
                <a:srgbClr val="000090"/>
              </a:buClr>
              <a:buSzPct val="100000"/>
              <a:buFont typeface="Wingdings" charset="2"/>
              <a:buChar char="§"/>
            </a:pPr>
            <a:r>
              <a:rPr lang="en-US" sz="2400" dirty="0">
                <a:latin typeface="Gill Sans MT" charset="0"/>
              </a:rPr>
              <a:t>uses his private key to decrypt and recover K</a:t>
            </a:r>
            <a:r>
              <a:rPr lang="en-US" sz="2400" baseline="-25000" dirty="0">
                <a:latin typeface="Gill Sans MT" charset="0"/>
              </a:rPr>
              <a:t>S</a:t>
            </a:r>
          </a:p>
          <a:p>
            <a:pPr marL="396875" indent="-277813">
              <a:buClr>
                <a:srgbClr val="000090"/>
              </a:buClr>
              <a:buSzPct val="100000"/>
              <a:buFont typeface="Wingdings" charset="2"/>
              <a:buChar char="§"/>
            </a:pPr>
            <a:r>
              <a:rPr lang="en-US" sz="2400" dirty="0">
                <a:latin typeface="Gill Sans MT" charset="0"/>
              </a:rPr>
              <a:t>uses K</a:t>
            </a:r>
            <a:r>
              <a:rPr lang="en-US" sz="2400" baseline="-25000" dirty="0">
                <a:latin typeface="Gill Sans MT" charset="0"/>
              </a:rPr>
              <a:t>S</a:t>
            </a:r>
            <a:r>
              <a:rPr lang="en-US" sz="2400" dirty="0">
                <a:latin typeface="Gill Sans MT" charset="0"/>
              </a:rPr>
              <a:t> to decrypt K</a:t>
            </a:r>
            <a:r>
              <a:rPr lang="en-US" sz="2400" baseline="-25000" dirty="0">
                <a:latin typeface="Gill Sans MT" charset="0"/>
              </a:rPr>
              <a:t>S</a:t>
            </a:r>
            <a:r>
              <a:rPr lang="en-US" sz="2400" dirty="0">
                <a:latin typeface="Gill Sans MT" charset="0"/>
              </a:rPr>
              <a:t>(m) to recover m </a:t>
            </a:r>
          </a:p>
        </p:txBody>
      </p:sp>
      <p:sp>
        <p:nvSpPr>
          <p:cNvPr id="83" name="Cloud 82"/>
          <p:cNvSpPr/>
          <p:nvPr/>
        </p:nvSpPr>
        <p:spPr bwMode="auto">
          <a:xfrm>
            <a:off x="-29621" y="5886451"/>
            <a:ext cx="6875291" cy="1443569"/>
          </a:xfrm>
          <a:prstGeom prst="cloud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/>
              <a:t>Since the symmetric key K</a:t>
            </a:r>
            <a:r>
              <a:rPr lang="en-US" baseline="-25000" dirty="0"/>
              <a:t>s</a:t>
            </a:r>
            <a:r>
              <a:rPr lang="en-US" dirty="0"/>
              <a:t> is designed for </a:t>
            </a:r>
            <a:br>
              <a:rPr lang="en-US" dirty="0"/>
            </a:br>
            <a:r>
              <a:rPr lang="en-US" dirty="0"/>
              <a:t>cipher-block chaining, it works well on a </a:t>
            </a: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large</a:t>
            </a:r>
            <a:r>
              <a:rPr kumimoji="0" lang="en-US" sz="18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amount of data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91" name="Picture 2" descr="Simple Girl by SavanaPrice">
            <a:extLst>
              <a:ext uri="{FF2B5EF4-FFF2-40B4-BE49-F238E27FC236}">
                <a16:creationId xmlns:a16="http://schemas.microsoft.com/office/drawing/2014/main" id="{C15FB9F8-A83A-4F3A-AF99-7D40FDC140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3809" y="3854966"/>
            <a:ext cx="477910" cy="467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" name="Picture 92">
            <a:extLst>
              <a:ext uri="{FF2B5EF4-FFF2-40B4-BE49-F238E27FC236}">
                <a16:creationId xmlns:a16="http://schemas.microsoft.com/office/drawing/2014/main" id="{181CCEC0-D074-4A96-A0FC-BF302CE0C90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8741" y="2666377"/>
            <a:ext cx="658536" cy="64430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8EF8EF1D-6D33-4424-B0BC-1E53939BA567}"/>
                  </a:ext>
                </a:extLst>
              </p14:cNvPr>
              <p14:cNvContentPartPr/>
              <p14:nvPr/>
            </p14:nvContentPartPr>
            <p14:xfrm>
              <a:off x="1737360" y="845280"/>
              <a:ext cx="7439400" cy="59018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8EF8EF1D-6D33-4424-B0BC-1E53939BA567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728000" y="835920"/>
                <a:ext cx="7458120" cy="5920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393540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Packet Sniffer (e.g. Wireshark)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893BA9-EED0-4C55-A7BC-486A0027BAD0}" type="slidenum">
              <a:rPr lang="en-US" altLang="en-US" smtClean="0"/>
              <a:pPr>
                <a:defRPr/>
              </a:pPr>
              <a:t>2</a:t>
            </a:fld>
            <a:endParaRPr lang="en-US" altLang="en-US" dirty="0"/>
          </a:p>
        </p:txBody>
      </p:sp>
      <p:pic>
        <p:nvPicPr>
          <p:cNvPr id="1026" name="Picture 2" descr="Simple Girl by SavanaPric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3459" y="4928175"/>
            <a:ext cx="1216168" cy="1189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miling Boy by SavanaPric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5948" y="2590800"/>
            <a:ext cx="1546412" cy="1590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1935" y="2667521"/>
            <a:ext cx="1211384" cy="1185199"/>
          </a:xfrm>
          <a:prstGeom prst="rect">
            <a:avLst/>
          </a:prstGeom>
        </p:spPr>
      </p:pic>
      <p:cxnSp>
        <p:nvCxnSpPr>
          <p:cNvPr id="13" name="Straight Arrow Connector 12"/>
          <p:cNvCxnSpPr/>
          <p:nvPr/>
        </p:nvCxnSpPr>
        <p:spPr bwMode="auto">
          <a:xfrm>
            <a:off x="2209800" y="3124200"/>
            <a:ext cx="4267200" cy="0"/>
          </a:xfrm>
          <a:prstGeom prst="straightConnector1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stealth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>
            <a:off x="2205892" y="3505200"/>
            <a:ext cx="4267200" cy="0"/>
          </a:xfrm>
          <a:prstGeom prst="straightConnector1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miter lim="800000"/>
            <a:headEnd type="stealth" w="med" len="med"/>
            <a:tailEnd type="none"/>
          </a:ln>
          <a:effectLst/>
        </p:spPr>
      </p:cxnSp>
      <p:sp>
        <p:nvSpPr>
          <p:cNvPr id="15" name="TextBox 14"/>
          <p:cNvSpPr txBox="1"/>
          <p:nvPr/>
        </p:nvSpPr>
        <p:spPr>
          <a:xfrm>
            <a:off x="605833" y="4343400"/>
            <a:ext cx="10743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Alice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162983" y="4432012"/>
            <a:ext cx="9140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Bob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740458" y="6117866"/>
            <a:ext cx="12161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Trudy</a:t>
            </a:r>
          </a:p>
        </p:txBody>
      </p:sp>
      <p:sp>
        <p:nvSpPr>
          <p:cNvPr id="14" name="Freeform 13"/>
          <p:cNvSpPr/>
          <p:nvPr/>
        </p:nvSpPr>
        <p:spPr bwMode="auto">
          <a:xfrm>
            <a:off x="3331471" y="3124201"/>
            <a:ext cx="950072" cy="1448800"/>
          </a:xfrm>
          <a:custGeom>
            <a:avLst/>
            <a:gdLst>
              <a:gd name="connsiteX0" fmla="*/ 0 w 924680"/>
              <a:gd name="connsiteY0" fmla="*/ 0 h 1598146"/>
              <a:gd name="connsiteX1" fmla="*/ 891540 w 924680"/>
              <a:gd name="connsiteY1" fmla="*/ 1028700 h 1598146"/>
              <a:gd name="connsiteX2" fmla="*/ 731520 w 924680"/>
              <a:gd name="connsiteY2" fmla="*/ 1554480 h 1598146"/>
              <a:gd name="connsiteX3" fmla="*/ 708660 w 924680"/>
              <a:gd name="connsiteY3" fmla="*/ 1531620 h 1598146"/>
              <a:gd name="connsiteX0" fmla="*/ 0 w 804660"/>
              <a:gd name="connsiteY0" fmla="*/ 0 h 1665574"/>
              <a:gd name="connsiteX1" fmla="*/ 754380 w 804660"/>
              <a:gd name="connsiteY1" fmla="*/ 114300 h 1665574"/>
              <a:gd name="connsiteX2" fmla="*/ 731520 w 804660"/>
              <a:gd name="connsiteY2" fmla="*/ 1554480 h 1665574"/>
              <a:gd name="connsiteX3" fmla="*/ 708660 w 804660"/>
              <a:gd name="connsiteY3" fmla="*/ 1531620 h 1665574"/>
              <a:gd name="connsiteX0" fmla="*/ 0 w 804660"/>
              <a:gd name="connsiteY0" fmla="*/ 19243 h 1684817"/>
              <a:gd name="connsiteX1" fmla="*/ 754380 w 804660"/>
              <a:gd name="connsiteY1" fmla="*/ 133543 h 1684817"/>
              <a:gd name="connsiteX2" fmla="*/ 731520 w 804660"/>
              <a:gd name="connsiteY2" fmla="*/ 1573723 h 1684817"/>
              <a:gd name="connsiteX3" fmla="*/ 708660 w 804660"/>
              <a:gd name="connsiteY3" fmla="*/ 1550863 h 1684817"/>
              <a:gd name="connsiteX0" fmla="*/ 0 w 804660"/>
              <a:gd name="connsiteY0" fmla="*/ 33749 h 1699323"/>
              <a:gd name="connsiteX1" fmla="*/ 754380 w 804660"/>
              <a:gd name="connsiteY1" fmla="*/ 148049 h 1699323"/>
              <a:gd name="connsiteX2" fmla="*/ 731520 w 804660"/>
              <a:gd name="connsiteY2" fmla="*/ 1588229 h 1699323"/>
              <a:gd name="connsiteX3" fmla="*/ 708660 w 804660"/>
              <a:gd name="connsiteY3" fmla="*/ 1565369 h 1699323"/>
              <a:gd name="connsiteX0" fmla="*/ 0 w 804660"/>
              <a:gd name="connsiteY0" fmla="*/ 0 h 1653743"/>
              <a:gd name="connsiteX1" fmla="*/ 754380 w 804660"/>
              <a:gd name="connsiteY1" fmla="*/ 274320 h 1653743"/>
              <a:gd name="connsiteX2" fmla="*/ 731520 w 804660"/>
              <a:gd name="connsiteY2" fmla="*/ 1554480 h 1653743"/>
              <a:gd name="connsiteX3" fmla="*/ 708660 w 804660"/>
              <a:gd name="connsiteY3" fmla="*/ 1531620 h 1653743"/>
              <a:gd name="connsiteX0" fmla="*/ 0 w 1612926"/>
              <a:gd name="connsiteY0" fmla="*/ 0 h 1630636"/>
              <a:gd name="connsiteX1" fmla="*/ 754380 w 1612926"/>
              <a:gd name="connsiteY1" fmla="*/ 274320 h 1630636"/>
              <a:gd name="connsiteX2" fmla="*/ 731520 w 1612926"/>
              <a:gd name="connsiteY2" fmla="*/ 1554480 h 1630636"/>
              <a:gd name="connsiteX3" fmla="*/ 1612926 w 1612926"/>
              <a:gd name="connsiteY3" fmla="*/ 1456757 h 1630636"/>
              <a:gd name="connsiteX0" fmla="*/ 0 w 1612926"/>
              <a:gd name="connsiteY0" fmla="*/ 0 h 1456757"/>
              <a:gd name="connsiteX1" fmla="*/ 754380 w 1612926"/>
              <a:gd name="connsiteY1" fmla="*/ 274320 h 1456757"/>
              <a:gd name="connsiteX2" fmla="*/ 1612926 w 1612926"/>
              <a:gd name="connsiteY2" fmla="*/ 1456757 h 1456757"/>
              <a:gd name="connsiteX0" fmla="*/ 0 w 784850"/>
              <a:gd name="connsiteY0" fmla="*/ 0 h 1581528"/>
              <a:gd name="connsiteX1" fmla="*/ 754380 w 784850"/>
              <a:gd name="connsiteY1" fmla="*/ 274320 h 1581528"/>
              <a:gd name="connsiteX2" fmla="*/ 747976 w 784850"/>
              <a:gd name="connsiteY2" fmla="*/ 1581528 h 1581528"/>
              <a:gd name="connsiteX0" fmla="*/ 0 w 816993"/>
              <a:gd name="connsiteY0" fmla="*/ 0 h 1581528"/>
              <a:gd name="connsiteX1" fmla="*/ 754380 w 816993"/>
              <a:gd name="connsiteY1" fmla="*/ 274320 h 1581528"/>
              <a:gd name="connsiteX2" fmla="*/ 747976 w 816993"/>
              <a:gd name="connsiteY2" fmla="*/ 1581528 h 1581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16993" h="1581528">
                <a:moveTo>
                  <a:pt x="0" y="0"/>
                </a:moveTo>
                <a:cubicBezTo>
                  <a:pt x="224790" y="19050"/>
                  <a:pt x="629717" y="10732"/>
                  <a:pt x="754380" y="274320"/>
                </a:cubicBezTo>
                <a:cubicBezTo>
                  <a:pt x="879043" y="537908"/>
                  <a:pt x="785350" y="1160507"/>
                  <a:pt x="747976" y="1581528"/>
                </a:cubicBezTo>
              </a:path>
            </a:pathLst>
          </a:custGeom>
          <a:noFill/>
          <a:ln w="508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stealth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Freeform 17"/>
          <p:cNvSpPr/>
          <p:nvPr/>
        </p:nvSpPr>
        <p:spPr bwMode="auto">
          <a:xfrm flipH="1">
            <a:off x="4724399" y="3517329"/>
            <a:ext cx="567592" cy="934424"/>
          </a:xfrm>
          <a:custGeom>
            <a:avLst/>
            <a:gdLst>
              <a:gd name="connsiteX0" fmla="*/ 0 w 924680"/>
              <a:gd name="connsiteY0" fmla="*/ 0 h 1598146"/>
              <a:gd name="connsiteX1" fmla="*/ 891540 w 924680"/>
              <a:gd name="connsiteY1" fmla="*/ 1028700 h 1598146"/>
              <a:gd name="connsiteX2" fmla="*/ 731520 w 924680"/>
              <a:gd name="connsiteY2" fmla="*/ 1554480 h 1598146"/>
              <a:gd name="connsiteX3" fmla="*/ 708660 w 924680"/>
              <a:gd name="connsiteY3" fmla="*/ 1531620 h 1598146"/>
              <a:gd name="connsiteX0" fmla="*/ 0 w 804660"/>
              <a:gd name="connsiteY0" fmla="*/ 0 h 1665574"/>
              <a:gd name="connsiteX1" fmla="*/ 754380 w 804660"/>
              <a:gd name="connsiteY1" fmla="*/ 114300 h 1665574"/>
              <a:gd name="connsiteX2" fmla="*/ 731520 w 804660"/>
              <a:gd name="connsiteY2" fmla="*/ 1554480 h 1665574"/>
              <a:gd name="connsiteX3" fmla="*/ 708660 w 804660"/>
              <a:gd name="connsiteY3" fmla="*/ 1531620 h 1665574"/>
              <a:gd name="connsiteX0" fmla="*/ 0 w 804660"/>
              <a:gd name="connsiteY0" fmla="*/ 19243 h 1684817"/>
              <a:gd name="connsiteX1" fmla="*/ 754380 w 804660"/>
              <a:gd name="connsiteY1" fmla="*/ 133543 h 1684817"/>
              <a:gd name="connsiteX2" fmla="*/ 731520 w 804660"/>
              <a:gd name="connsiteY2" fmla="*/ 1573723 h 1684817"/>
              <a:gd name="connsiteX3" fmla="*/ 708660 w 804660"/>
              <a:gd name="connsiteY3" fmla="*/ 1550863 h 1684817"/>
              <a:gd name="connsiteX0" fmla="*/ 0 w 804660"/>
              <a:gd name="connsiteY0" fmla="*/ 33749 h 1699323"/>
              <a:gd name="connsiteX1" fmla="*/ 754380 w 804660"/>
              <a:gd name="connsiteY1" fmla="*/ 148049 h 1699323"/>
              <a:gd name="connsiteX2" fmla="*/ 731520 w 804660"/>
              <a:gd name="connsiteY2" fmla="*/ 1588229 h 1699323"/>
              <a:gd name="connsiteX3" fmla="*/ 708660 w 804660"/>
              <a:gd name="connsiteY3" fmla="*/ 1565369 h 1699323"/>
              <a:gd name="connsiteX0" fmla="*/ 0 w 804660"/>
              <a:gd name="connsiteY0" fmla="*/ 0 h 1653743"/>
              <a:gd name="connsiteX1" fmla="*/ 754380 w 804660"/>
              <a:gd name="connsiteY1" fmla="*/ 274320 h 1653743"/>
              <a:gd name="connsiteX2" fmla="*/ 731520 w 804660"/>
              <a:gd name="connsiteY2" fmla="*/ 1554480 h 1653743"/>
              <a:gd name="connsiteX3" fmla="*/ 708660 w 804660"/>
              <a:gd name="connsiteY3" fmla="*/ 1531620 h 1653743"/>
              <a:gd name="connsiteX0" fmla="*/ 0 w 1612926"/>
              <a:gd name="connsiteY0" fmla="*/ 0 h 1630636"/>
              <a:gd name="connsiteX1" fmla="*/ 754380 w 1612926"/>
              <a:gd name="connsiteY1" fmla="*/ 274320 h 1630636"/>
              <a:gd name="connsiteX2" fmla="*/ 731520 w 1612926"/>
              <a:gd name="connsiteY2" fmla="*/ 1554480 h 1630636"/>
              <a:gd name="connsiteX3" fmla="*/ 1612926 w 1612926"/>
              <a:gd name="connsiteY3" fmla="*/ 1456757 h 1630636"/>
              <a:gd name="connsiteX0" fmla="*/ 0 w 1612926"/>
              <a:gd name="connsiteY0" fmla="*/ 0 h 1456757"/>
              <a:gd name="connsiteX1" fmla="*/ 754380 w 1612926"/>
              <a:gd name="connsiteY1" fmla="*/ 274320 h 1456757"/>
              <a:gd name="connsiteX2" fmla="*/ 1612926 w 1612926"/>
              <a:gd name="connsiteY2" fmla="*/ 1456757 h 1456757"/>
              <a:gd name="connsiteX0" fmla="*/ 0 w 784850"/>
              <a:gd name="connsiteY0" fmla="*/ 0 h 1581528"/>
              <a:gd name="connsiteX1" fmla="*/ 754380 w 784850"/>
              <a:gd name="connsiteY1" fmla="*/ 274320 h 1581528"/>
              <a:gd name="connsiteX2" fmla="*/ 747976 w 784850"/>
              <a:gd name="connsiteY2" fmla="*/ 1581528 h 1581528"/>
              <a:gd name="connsiteX0" fmla="*/ 0 w 816993"/>
              <a:gd name="connsiteY0" fmla="*/ 0 h 1581528"/>
              <a:gd name="connsiteX1" fmla="*/ 754380 w 816993"/>
              <a:gd name="connsiteY1" fmla="*/ 274320 h 1581528"/>
              <a:gd name="connsiteX2" fmla="*/ 747976 w 816993"/>
              <a:gd name="connsiteY2" fmla="*/ 1581528 h 1581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16993" h="1581528">
                <a:moveTo>
                  <a:pt x="0" y="0"/>
                </a:moveTo>
                <a:cubicBezTo>
                  <a:pt x="224790" y="19050"/>
                  <a:pt x="629717" y="10732"/>
                  <a:pt x="754380" y="274320"/>
                </a:cubicBezTo>
                <a:cubicBezTo>
                  <a:pt x="879043" y="537908"/>
                  <a:pt x="785350" y="1160507"/>
                  <a:pt x="747976" y="1581528"/>
                </a:cubicBezTo>
              </a:path>
            </a:pathLst>
          </a:custGeom>
          <a:noFill/>
          <a:ln w="508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stealth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48283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190564-C347-4350-BCD8-4D46B27A67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0E89FF3-D0B2-4E93-ADF5-1E1B6C8B9F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CS2911 Dr. Yoder</a:t>
            </a:r>
            <a:endParaRPr lang="en-US" alt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104D96-CC19-4AE9-A759-87DDA70757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4FCEDB-AB35-4FDA-98A9-1471F03B1508}" type="slidenum">
              <a:rPr lang="en-US" altLang="en-US" smtClean="0"/>
              <a:pPr>
                <a:defRPr/>
              </a:pPr>
              <a:t>20</a:t>
            </a:fld>
            <a:endParaRPr lang="en-US" alt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5833AEE0-50B8-4F76-A21A-9E44EAA0472B}"/>
                  </a:ext>
                </a:extLst>
              </p14:cNvPr>
              <p14:cNvContentPartPr/>
              <p14:nvPr/>
            </p14:nvContentPartPr>
            <p14:xfrm>
              <a:off x="91800" y="204480"/>
              <a:ext cx="8831160" cy="594324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5833AEE0-50B8-4F76-A21A-9E44EAA0472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2440" y="195120"/>
                <a:ext cx="8849880" cy="5961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670788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14D4AE-ADF9-421C-9F63-9C63368FAB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Gimel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A39063A-3CF8-411B-B889-B00811423C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CS2911 Dr. Yoder</a:t>
            </a:r>
            <a:endParaRPr lang="en-US" alt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6E1D40-28F4-4E5E-9906-3875F9C5F6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4FCEDB-AB35-4FDA-98A9-1471F03B1508}" type="slidenum">
              <a:rPr lang="en-US" altLang="en-US" smtClean="0"/>
              <a:pPr>
                <a:defRPr/>
              </a:pPr>
              <a:t>21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81755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627938" cy="1295400"/>
          </a:xfrm>
        </p:spPr>
        <p:txBody>
          <a:bodyPr/>
          <a:lstStyle/>
          <a:p>
            <a:r>
              <a:rPr lang="en-US" sz="3600" dirty="0"/>
              <a:t>How to achieve confidentiality?</a:t>
            </a:r>
            <a:br>
              <a:rPr lang="en-US" sz="3600" dirty="0"/>
            </a:br>
            <a:r>
              <a:rPr lang="en-US" sz="3600" dirty="0"/>
              <a:t>Approach 3: Use both!</a:t>
            </a:r>
            <a:endParaRPr lang="en-US" sz="3600" dirty="0">
              <a:latin typeface="Gill Sans MT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6849017" y="5380672"/>
            <a:ext cx="212524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Modified from the slides accompanying Kurose and Ross, 7</a:t>
            </a:r>
            <a:r>
              <a:rPr lang="en-US" baseline="30000" dirty="0"/>
              <a:t>th</a:t>
            </a:r>
            <a:r>
              <a:rPr lang="en-US" dirty="0"/>
              <a:t> Ed.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3737626" y="4198143"/>
            <a:ext cx="12161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Trudy</a:t>
            </a:r>
          </a:p>
        </p:txBody>
      </p:sp>
      <p:pic>
        <p:nvPicPr>
          <p:cNvPr id="78" name="Picture 4" descr="Smiling Boy by SavanaPric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5138" y="2680600"/>
            <a:ext cx="702633" cy="722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0" name="TextBox 79"/>
          <p:cNvSpPr txBox="1"/>
          <p:nvPr/>
        </p:nvSpPr>
        <p:spPr>
          <a:xfrm>
            <a:off x="7961683" y="3421608"/>
            <a:ext cx="9140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Bob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-29621" y="3740366"/>
            <a:ext cx="10743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Alice</a:t>
            </a:r>
          </a:p>
        </p:txBody>
      </p:sp>
      <p:grpSp>
        <p:nvGrpSpPr>
          <p:cNvPr id="84" name="Group 5"/>
          <p:cNvGrpSpPr>
            <a:grpSpLocks/>
          </p:cNvGrpSpPr>
          <p:nvPr/>
        </p:nvGrpSpPr>
        <p:grpSpPr bwMode="auto">
          <a:xfrm>
            <a:off x="570282" y="1553914"/>
            <a:ext cx="7777163" cy="2827338"/>
            <a:chOff x="400" y="1749"/>
            <a:chExt cx="4899" cy="1781"/>
          </a:xfrm>
        </p:grpSpPr>
        <p:sp>
          <p:nvSpPr>
            <p:cNvPr id="85" name="Freeform 6"/>
            <p:cNvSpPr>
              <a:spLocks/>
            </p:cNvSpPr>
            <p:nvPr/>
          </p:nvSpPr>
          <p:spPr bwMode="auto">
            <a:xfrm>
              <a:off x="2457" y="2479"/>
              <a:ext cx="841" cy="493"/>
            </a:xfrm>
            <a:custGeom>
              <a:avLst/>
              <a:gdLst>
                <a:gd name="T0" fmla="*/ 0 w 2135"/>
                <a:gd name="T1" fmla="*/ 0 h 1662"/>
                <a:gd name="T2" fmla="*/ 0 w 2135"/>
                <a:gd name="T3" fmla="*/ 0 h 1662"/>
                <a:gd name="T4" fmla="*/ 2 w 2135"/>
                <a:gd name="T5" fmla="*/ 0 h 1662"/>
                <a:gd name="T6" fmla="*/ 4 w 2135"/>
                <a:gd name="T7" fmla="*/ 0 h 1662"/>
                <a:gd name="T8" fmla="*/ 7 w 2135"/>
                <a:gd name="T9" fmla="*/ 0 h 1662"/>
                <a:gd name="T10" fmla="*/ 7 w 2135"/>
                <a:gd name="T11" fmla="*/ 1 h 1662"/>
                <a:gd name="T12" fmla="*/ 6 w 2135"/>
                <a:gd name="T13" fmla="*/ 1 h 1662"/>
                <a:gd name="T14" fmla="*/ 3 w 2135"/>
                <a:gd name="T15" fmla="*/ 1 h 1662"/>
                <a:gd name="T16" fmla="*/ 2 w 2135"/>
                <a:gd name="T17" fmla="*/ 1 h 1662"/>
                <a:gd name="T18" fmla="*/ 1 w 2135"/>
                <a:gd name="T19" fmla="*/ 1 h 1662"/>
                <a:gd name="T20" fmla="*/ 0 w 2135"/>
                <a:gd name="T21" fmla="*/ 0 h 166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135"/>
                <a:gd name="T34" fmla="*/ 0 h 1662"/>
                <a:gd name="T35" fmla="*/ 2135 w 2135"/>
                <a:gd name="T36" fmla="*/ 1662 h 166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135" h="1662">
                  <a:moveTo>
                    <a:pt x="27" y="652"/>
                  </a:moveTo>
                  <a:cubicBezTo>
                    <a:pt x="14" y="487"/>
                    <a:pt x="0" y="152"/>
                    <a:pt x="105" y="76"/>
                  </a:cubicBezTo>
                  <a:cubicBezTo>
                    <a:pt x="210" y="0"/>
                    <a:pt x="473" y="192"/>
                    <a:pt x="657" y="196"/>
                  </a:cubicBezTo>
                  <a:cubicBezTo>
                    <a:pt x="841" y="200"/>
                    <a:pt x="985" y="65"/>
                    <a:pt x="1209" y="100"/>
                  </a:cubicBezTo>
                  <a:cubicBezTo>
                    <a:pt x="1433" y="135"/>
                    <a:pt x="1867" y="232"/>
                    <a:pt x="2001" y="406"/>
                  </a:cubicBezTo>
                  <a:cubicBezTo>
                    <a:pt x="2135" y="580"/>
                    <a:pt x="2083" y="945"/>
                    <a:pt x="2013" y="1144"/>
                  </a:cubicBezTo>
                  <a:cubicBezTo>
                    <a:pt x="1943" y="1343"/>
                    <a:pt x="1781" y="1538"/>
                    <a:pt x="1581" y="1600"/>
                  </a:cubicBezTo>
                  <a:cubicBezTo>
                    <a:pt x="1381" y="1662"/>
                    <a:pt x="993" y="1571"/>
                    <a:pt x="813" y="1516"/>
                  </a:cubicBezTo>
                  <a:cubicBezTo>
                    <a:pt x="633" y="1461"/>
                    <a:pt x="606" y="1345"/>
                    <a:pt x="501" y="1270"/>
                  </a:cubicBezTo>
                  <a:cubicBezTo>
                    <a:pt x="396" y="1195"/>
                    <a:pt x="262" y="1169"/>
                    <a:pt x="183" y="1066"/>
                  </a:cubicBezTo>
                  <a:cubicBezTo>
                    <a:pt x="104" y="963"/>
                    <a:pt x="25" y="819"/>
                    <a:pt x="27" y="652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86" name="Line 7"/>
            <p:cNvSpPr>
              <a:spLocks noChangeShapeType="1"/>
            </p:cNvSpPr>
            <p:nvPr/>
          </p:nvSpPr>
          <p:spPr bwMode="auto">
            <a:xfrm>
              <a:off x="637" y="2280"/>
              <a:ext cx="319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pic>
          <p:nvPicPr>
            <p:cNvPr id="87" name="Picture 8" descr="BS00768_[1]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1219" y="1818"/>
              <a:ext cx="252" cy="1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8" name="Picture 9" descr="BS00592_[1]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22" y="2428"/>
              <a:ext cx="343" cy="4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89" name="Group 10"/>
            <p:cNvGrpSpPr>
              <a:grpSpLocks/>
            </p:cNvGrpSpPr>
            <p:nvPr/>
          </p:nvGrpSpPr>
          <p:grpSpPr bwMode="auto">
            <a:xfrm>
              <a:off x="950" y="1974"/>
              <a:ext cx="475" cy="466"/>
              <a:chOff x="1645" y="256"/>
              <a:chExt cx="475" cy="466"/>
            </a:xfrm>
          </p:grpSpPr>
          <p:sp>
            <p:nvSpPr>
              <p:cNvPr id="182" name="Rectangle 11"/>
              <p:cNvSpPr>
                <a:spLocks noChangeArrowheads="1"/>
              </p:cNvSpPr>
              <p:nvPr/>
            </p:nvSpPr>
            <p:spPr bwMode="auto">
              <a:xfrm>
                <a:off x="1645" y="439"/>
                <a:ext cx="475" cy="283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183" name="Text Box 12"/>
              <p:cNvSpPr txBox="1">
                <a:spLocks noChangeArrowheads="1"/>
              </p:cNvSpPr>
              <p:nvPr/>
            </p:nvSpPr>
            <p:spPr bwMode="auto">
              <a:xfrm>
                <a:off x="1654" y="456"/>
                <a:ext cx="422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latin typeface="Arial" charset="0"/>
                    <a:cs typeface="Arial" charset="0"/>
                  </a:rPr>
                  <a:t>K</a:t>
                </a:r>
                <a:r>
                  <a:rPr lang="en-US" baseline="-25000" dirty="0">
                    <a:latin typeface="Arial" charset="0"/>
                    <a:cs typeface="Arial" charset="0"/>
                  </a:rPr>
                  <a:t>S</a:t>
                </a:r>
                <a:r>
                  <a:rPr lang="en-US" sz="1800" dirty="0">
                    <a:latin typeface="Arial" charset="0"/>
                    <a:cs typeface="Arial" charset="0"/>
                  </a:rPr>
                  <a:t>( )</a:t>
                </a:r>
              </a:p>
            </p:txBody>
          </p:sp>
          <p:sp>
            <p:nvSpPr>
              <p:cNvPr id="184" name="Text Box 13"/>
              <p:cNvSpPr txBox="1">
                <a:spLocks noChangeArrowheads="1"/>
              </p:cNvSpPr>
              <p:nvPr/>
            </p:nvSpPr>
            <p:spPr bwMode="auto">
              <a:xfrm>
                <a:off x="1876" y="256"/>
                <a:ext cx="206" cy="4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4000" dirty="0">
                    <a:latin typeface="Arial" charset="0"/>
                    <a:cs typeface="Arial" charset="0"/>
                  </a:rPr>
                  <a:t>.</a:t>
                </a:r>
              </a:p>
            </p:txBody>
          </p:sp>
        </p:grpSp>
        <p:grpSp>
          <p:nvGrpSpPr>
            <p:cNvPr id="90" name="Group 14"/>
            <p:cNvGrpSpPr>
              <a:grpSpLocks/>
            </p:cNvGrpSpPr>
            <p:nvPr/>
          </p:nvGrpSpPr>
          <p:grpSpPr bwMode="auto">
            <a:xfrm>
              <a:off x="965" y="2730"/>
              <a:ext cx="475" cy="466"/>
              <a:chOff x="2144" y="3214"/>
              <a:chExt cx="475" cy="466"/>
            </a:xfrm>
          </p:grpSpPr>
          <p:sp>
            <p:nvSpPr>
              <p:cNvPr id="178" name="Rectangle 15"/>
              <p:cNvSpPr>
                <a:spLocks noChangeArrowheads="1"/>
              </p:cNvSpPr>
              <p:nvPr/>
            </p:nvSpPr>
            <p:spPr bwMode="auto">
              <a:xfrm>
                <a:off x="2144" y="3397"/>
                <a:ext cx="475" cy="283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179" name="Text Box 16"/>
              <p:cNvSpPr txBox="1">
                <a:spLocks noChangeArrowheads="1"/>
              </p:cNvSpPr>
              <p:nvPr/>
            </p:nvSpPr>
            <p:spPr bwMode="auto">
              <a:xfrm>
                <a:off x="2148" y="3432"/>
                <a:ext cx="434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latin typeface="Arial" charset="0"/>
                    <a:cs typeface="Arial" charset="0"/>
                  </a:rPr>
                  <a:t>K</a:t>
                </a:r>
                <a:r>
                  <a:rPr lang="en-US" baseline="-25000" dirty="0">
                    <a:latin typeface="Arial" charset="0"/>
                    <a:cs typeface="Arial" charset="0"/>
                  </a:rPr>
                  <a:t>B</a:t>
                </a:r>
                <a:r>
                  <a:rPr lang="en-US" sz="1800" dirty="0">
                    <a:latin typeface="Arial" charset="0"/>
                    <a:cs typeface="Arial" charset="0"/>
                  </a:rPr>
                  <a:t>( )</a:t>
                </a:r>
              </a:p>
            </p:txBody>
          </p:sp>
          <p:sp>
            <p:nvSpPr>
              <p:cNvPr id="180" name="Text Box 17"/>
              <p:cNvSpPr txBox="1">
                <a:spLocks noChangeArrowheads="1"/>
              </p:cNvSpPr>
              <p:nvPr/>
            </p:nvSpPr>
            <p:spPr bwMode="auto">
              <a:xfrm>
                <a:off x="2356" y="3214"/>
                <a:ext cx="206" cy="4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4000" dirty="0">
                    <a:latin typeface="Arial" charset="0"/>
                    <a:cs typeface="Arial" charset="0"/>
                  </a:rPr>
                  <a:t>.</a:t>
                </a:r>
              </a:p>
            </p:txBody>
          </p:sp>
          <p:sp>
            <p:nvSpPr>
              <p:cNvPr id="181" name="Text Box 18"/>
              <p:cNvSpPr txBox="1">
                <a:spLocks noChangeArrowheads="1"/>
              </p:cNvSpPr>
              <p:nvPr/>
            </p:nvSpPr>
            <p:spPr bwMode="auto">
              <a:xfrm>
                <a:off x="2234" y="3331"/>
                <a:ext cx="210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dirty="0">
                    <a:latin typeface="Arial" charset="0"/>
                    <a:cs typeface="Arial" charset="0"/>
                  </a:rPr>
                  <a:t>+</a:t>
                </a:r>
              </a:p>
            </p:txBody>
          </p:sp>
        </p:grpSp>
        <p:grpSp>
          <p:nvGrpSpPr>
            <p:cNvPr id="100" name="Group 19"/>
            <p:cNvGrpSpPr>
              <a:grpSpLocks/>
            </p:cNvGrpSpPr>
            <p:nvPr/>
          </p:nvGrpSpPr>
          <p:grpSpPr bwMode="auto">
            <a:xfrm>
              <a:off x="1792" y="2496"/>
              <a:ext cx="410" cy="327"/>
              <a:chOff x="2935" y="1573"/>
              <a:chExt cx="410" cy="327"/>
            </a:xfrm>
          </p:grpSpPr>
          <p:sp>
            <p:nvSpPr>
              <p:cNvPr id="176" name="Oval 20"/>
              <p:cNvSpPr>
                <a:spLocks noChangeArrowheads="1"/>
              </p:cNvSpPr>
              <p:nvPr/>
            </p:nvSpPr>
            <p:spPr bwMode="auto">
              <a:xfrm>
                <a:off x="2935" y="1637"/>
                <a:ext cx="238" cy="211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177" name="Text Box 21"/>
              <p:cNvSpPr txBox="1">
                <a:spLocks noChangeArrowheads="1"/>
              </p:cNvSpPr>
              <p:nvPr/>
            </p:nvSpPr>
            <p:spPr bwMode="auto">
              <a:xfrm>
                <a:off x="2943" y="1573"/>
                <a:ext cx="402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sz="2800" dirty="0">
                    <a:latin typeface="Arial" charset="0"/>
                    <a:cs typeface="Arial" charset="0"/>
                  </a:rPr>
                  <a:t>+</a:t>
                </a:r>
              </a:p>
            </p:txBody>
          </p:sp>
        </p:grpSp>
        <p:grpSp>
          <p:nvGrpSpPr>
            <p:cNvPr id="101" name="Group 22"/>
            <p:cNvGrpSpPr>
              <a:grpSpLocks/>
            </p:cNvGrpSpPr>
            <p:nvPr/>
          </p:nvGrpSpPr>
          <p:grpSpPr bwMode="auto">
            <a:xfrm>
              <a:off x="3688" y="2464"/>
              <a:ext cx="428" cy="327"/>
              <a:chOff x="2935" y="1555"/>
              <a:chExt cx="428" cy="327"/>
            </a:xfrm>
          </p:grpSpPr>
          <p:sp>
            <p:nvSpPr>
              <p:cNvPr id="174" name="Oval 23"/>
              <p:cNvSpPr>
                <a:spLocks noChangeArrowheads="1"/>
              </p:cNvSpPr>
              <p:nvPr/>
            </p:nvSpPr>
            <p:spPr bwMode="auto">
              <a:xfrm>
                <a:off x="2935" y="1637"/>
                <a:ext cx="238" cy="211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175" name="Text Box 24"/>
              <p:cNvSpPr txBox="1">
                <a:spLocks noChangeArrowheads="1"/>
              </p:cNvSpPr>
              <p:nvPr/>
            </p:nvSpPr>
            <p:spPr bwMode="auto">
              <a:xfrm>
                <a:off x="2961" y="1555"/>
                <a:ext cx="402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sz="2800" dirty="0">
                    <a:latin typeface="Arial" charset="0"/>
                    <a:cs typeface="Arial" charset="0"/>
                  </a:rPr>
                  <a:t>-</a:t>
                </a:r>
              </a:p>
            </p:txBody>
          </p:sp>
        </p:grpSp>
        <p:sp>
          <p:nvSpPr>
            <p:cNvPr id="102" name="Line 25"/>
            <p:cNvSpPr>
              <a:spLocks noChangeShapeType="1"/>
            </p:cNvSpPr>
            <p:nvPr/>
          </p:nvSpPr>
          <p:spPr bwMode="auto">
            <a:xfrm>
              <a:off x="669" y="3053"/>
              <a:ext cx="319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7" name="Text Box 26"/>
            <p:cNvSpPr txBox="1">
              <a:spLocks noChangeArrowheads="1"/>
            </p:cNvSpPr>
            <p:nvPr/>
          </p:nvSpPr>
          <p:spPr bwMode="auto">
            <a:xfrm>
              <a:off x="1419" y="2041"/>
              <a:ext cx="55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latin typeface="Arial" charset="0"/>
                  <a:cs typeface="Arial" charset="0"/>
                </a:rPr>
                <a:t>K</a:t>
              </a:r>
              <a:r>
                <a:rPr lang="en-US" baseline="-25000" dirty="0">
                  <a:latin typeface="Arial" charset="0"/>
                  <a:cs typeface="Arial" charset="0"/>
                </a:rPr>
                <a:t>S</a:t>
              </a:r>
              <a:r>
                <a:rPr lang="en-US" sz="1800" dirty="0">
                  <a:latin typeface="Arial" charset="0"/>
                  <a:cs typeface="Arial" charset="0"/>
                </a:rPr>
                <a:t>(m )</a:t>
              </a:r>
            </a:p>
          </p:txBody>
        </p:sp>
        <p:grpSp>
          <p:nvGrpSpPr>
            <p:cNvPr id="108" name="Group 27"/>
            <p:cNvGrpSpPr>
              <a:grpSpLocks/>
            </p:cNvGrpSpPr>
            <p:nvPr/>
          </p:nvGrpSpPr>
          <p:grpSpPr bwMode="auto">
            <a:xfrm>
              <a:off x="1435" y="2979"/>
              <a:ext cx="611" cy="332"/>
              <a:chOff x="3501" y="648"/>
              <a:chExt cx="611" cy="332"/>
            </a:xfrm>
          </p:grpSpPr>
          <p:sp>
            <p:nvSpPr>
              <p:cNvPr id="172" name="Text Box 28"/>
              <p:cNvSpPr txBox="1">
                <a:spLocks noChangeArrowheads="1"/>
              </p:cNvSpPr>
              <p:nvPr/>
            </p:nvSpPr>
            <p:spPr bwMode="auto">
              <a:xfrm>
                <a:off x="3501" y="749"/>
                <a:ext cx="611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latin typeface="Arial" charset="0"/>
                    <a:cs typeface="Arial" charset="0"/>
                  </a:rPr>
                  <a:t>K</a:t>
                </a:r>
                <a:r>
                  <a:rPr lang="en-US" baseline="-25000" dirty="0">
                    <a:latin typeface="Arial" charset="0"/>
                    <a:cs typeface="Arial" charset="0"/>
                  </a:rPr>
                  <a:t>B</a:t>
                </a:r>
                <a:r>
                  <a:rPr lang="en-US" sz="1800" dirty="0">
                    <a:latin typeface="Arial" charset="0"/>
                    <a:cs typeface="Arial" charset="0"/>
                  </a:rPr>
                  <a:t>(K</a:t>
                </a:r>
                <a:r>
                  <a:rPr lang="en-US" baseline="-25000" dirty="0">
                    <a:latin typeface="Arial" charset="0"/>
                    <a:cs typeface="Arial" charset="0"/>
                  </a:rPr>
                  <a:t>S</a:t>
                </a:r>
                <a:r>
                  <a:rPr lang="en-US" sz="1800" dirty="0">
                    <a:latin typeface="Arial" charset="0"/>
                    <a:cs typeface="Arial" charset="0"/>
                  </a:rPr>
                  <a:t> )</a:t>
                </a:r>
              </a:p>
            </p:txBody>
          </p:sp>
          <p:sp>
            <p:nvSpPr>
              <p:cNvPr id="173" name="Text Box 29"/>
              <p:cNvSpPr txBox="1">
                <a:spLocks noChangeArrowheads="1"/>
              </p:cNvSpPr>
              <p:nvPr/>
            </p:nvSpPr>
            <p:spPr bwMode="auto">
              <a:xfrm>
                <a:off x="3584" y="648"/>
                <a:ext cx="210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dirty="0">
                    <a:latin typeface="Arial" charset="0"/>
                    <a:cs typeface="Arial" charset="0"/>
                  </a:rPr>
                  <a:t>+</a:t>
                </a:r>
              </a:p>
            </p:txBody>
          </p:sp>
        </p:grpSp>
        <p:sp>
          <p:nvSpPr>
            <p:cNvPr id="109" name="Freeform 30"/>
            <p:cNvSpPr>
              <a:spLocks/>
            </p:cNvSpPr>
            <p:nvPr/>
          </p:nvSpPr>
          <p:spPr bwMode="auto">
            <a:xfrm>
              <a:off x="1426" y="2285"/>
              <a:ext cx="476" cy="247"/>
            </a:xfrm>
            <a:custGeom>
              <a:avLst/>
              <a:gdLst>
                <a:gd name="T0" fmla="*/ 0 w 476"/>
                <a:gd name="T1" fmla="*/ 0 h 247"/>
                <a:gd name="T2" fmla="*/ 476 w 476"/>
                <a:gd name="T3" fmla="*/ 0 h 247"/>
                <a:gd name="T4" fmla="*/ 476 w 476"/>
                <a:gd name="T5" fmla="*/ 247 h 247"/>
                <a:gd name="T6" fmla="*/ 0 60000 65536"/>
                <a:gd name="T7" fmla="*/ 0 60000 65536"/>
                <a:gd name="T8" fmla="*/ 0 60000 65536"/>
                <a:gd name="T9" fmla="*/ 0 w 476"/>
                <a:gd name="T10" fmla="*/ 0 h 247"/>
                <a:gd name="T11" fmla="*/ 476 w 476"/>
                <a:gd name="T12" fmla="*/ 247 h 24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76" h="247">
                  <a:moveTo>
                    <a:pt x="0" y="0"/>
                  </a:moveTo>
                  <a:lnTo>
                    <a:pt x="476" y="0"/>
                  </a:lnTo>
                  <a:lnTo>
                    <a:pt x="476" y="247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0" name="Freeform 31"/>
            <p:cNvSpPr>
              <a:spLocks/>
            </p:cNvSpPr>
            <p:nvPr/>
          </p:nvSpPr>
          <p:spPr bwMode="auto">
            <a:xfrm flipV="1">
              <a:off x="1440" y="2802"/>
              <a:ext cx="476" cy="247"/>
            </a:xfrm>
            <a:custGeom>
              <a:avLst/>
              <a:gdLst>
                <a:gd name="T0" fmla="*/ 0 w 476"/>
                <a:gd name="T1" fmla="*/ 0 h 247"/>
                <a:gd name="T2" fmla="*/ 476 w 476"/>
                <a:gd name="T3" fmla="*/ 0 h 247"/>
                <a:gd name="T4" fmla="*/ 476 w 476"/>
                <a:gd name="T5" fmla="*/ 247 h 247"/>
                <a:gd name="T6" fmla="*/ 0 60000 65536"/>
                <a:gd name="T7" fmla="*/ 0 60000 65536"/>
                <a:gd name="T8" fmla="*/ 0 60000 65536"/>
                <a:gd name="T9" fmla="*/ 0 w 476"/>
                <a:gd name="T10" fmla="*/ 0 h 247"/>
                <a:gd name="T11" fmla="*/ 476 w 476"/>
                <a:gd name="T12" fmla="*/ 247 h 24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76" h="247">
                  <a:moveTo>
                    <a:pt x="0" y="0"/>
                  </a:moveTo>
                  <a:lnTo>
                    <a:pt x="476" y="0"/>
                  </a:lnTo>
                  <a:lnTo>
                    <a:pt x="476" y="247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5" name="Text Box 32"/>
            <p:cNvSpPr txBox="1">
              <a:spLocks noChangeArrowheads="1"/>
            </p:cNvSpPr>
            <p:nvPr/>
          </p:nvSpPr>
          <p:spPr bwMode="auto">
            <a:xfrm>
              <a:off x="400" y="2141"/>
              <a:ext cx="251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dirty="0">
                  <a:latin typeface="Arial" charset="0"/>
                  <a:cs typeface="Arial" charset="0"/>
                </a:rPr>
                <a:t>m</a:t>
              </a:r>
            </a:p>
          </p:txBody>
        </p:sp>
        <p:sp>
          <p:nvSpPr>
            <p:cNvPr id="116" name="Text Box 33"/>
            <p:cNvSpPr txBox="1">
              <a:spLocks noChangeArrowheads="1"/>
            </p:cNvSpPr>
            <p:nvPr/>
          </p:nvSpPr>
          <p:spPr bwMode="auto">
            <a:xfrm>
              <a:off x="4325" y="2568"/>
              <a:ext cx="30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dirty="0">
                  <a:latin typeface="Arial" charset="0"/>
                  <a:cs typeface="Arial" charset="0"/>
                </a:rPr>
                <a:t>K</a:t>
              </a:r>
              <a:r>
                <a:rPr lang="en-US" baseline="-25000" dirty="0">
                  <a:latin typeface="Arial" charset="0"/>
                  <a:cs typeface="Arial" charset="0"/>
                </a:rPr>
                <a:t>S</a:t>
              </a:r>
            </a:p>
          </p:txBody>
        </p:sp>
        <p:sp>
          <p:nvSpPr>
            <p:cNvPr id="117" name="Text Box 34"/>
            <p:cNvSpPr txBox="1">
              <a:spLocks noChangeArrowheads="1"/>
            </p:cNvSpPr>
            <p:nvPr/>
          </p:nvSpPr>
          <p:spPr bwMode="auto">
            <a:xfrm>
              <a:off x="947" y="1749"/>
              <a:ext cx="30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dirty="0">
                  <a:latin typeface="Arial" charset="0"/>
                  <a:cs typeface="Arial" charset="0"/>
                </a:rPr>
                <a:t>K</a:t>
              </a:r>
              <a:r>
                <a:rPr lang="en-US" baseline="-25000" dirty="0">
                  <a:latin typeface="Arial" charset="0"/>
                  <a:cs typeface="Arial" charset="0"/>
                </a:rPr>
                <a:t>S</a:t>
              </a:r>
            </a:p>
          </p:txBody>
        </p:sp>
        <p:sp>
          <p:nvSpPr>
            <p:cNvPr id="119" name="Line 35"/>
            <p:cNvSpPr>
              <a:spLocks noChangeShapeType="1"/>
            </p:cNvSpPr>
            <p:nvPr/>
          </p:nvSpPr>
          <p:spPr bwMode="auto">
            <a:xfrm>
              <a:off x="1207" y="1929"/>
              <a:ext cx="9" cy="2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121" name="Group 36"/>
            <p:cNvGrpSpPr>
              <a:grpSpLocks/>
            </p:cNvGrpSpPr>
            <p:nvPr/>
          </p:nvGrpSpPr>
          <p:grpSpPr bwMode="auto">
            <a:xfrm>
              <a:off x="943" y="3231"/>
              <a:ext cx="297" cy="299"/>
              <a:chOff x="2643" y="716"/>
              <a:chExt cx="297" cy="299"/>
            </a:xfrm>
          </p:grpSpPr>
          <p:sp>
            <p:nvSpPr>
              <p:cNvPr id="170" name="Text Box 37"/>
              <p:cNvSpPr txBox="1">
                <a:spLocks noChangeArrowheads="1"/>
              </p:cNvSpPr>
              <p:nvPr/>
            </p:nvSpPr>
            <p:spPr bwMode="auto">
              <a:xfrm>
                <a:off x="2643" y="763"/>
                <a:ext cx="285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latin typeface="Arial" charset="0"/>
                    <a:cs typeface="Arial" charset="0"/>
                  </a:rPr>
                  <a:t>K</a:t>
                </a:r>
                <a:r>
                  <a:rPr lang="en-US" baseline="-25000" dirty="0">
                    <a:latin typeface="Arial" charset="0"/>
                    <a:cs typeface="Arial" charset="0"/>
                  </a:rPr>
                  <a:t>B</a:t>
                </a:r>
                <a:endParaRPr lang="en-US" sz="1800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171" name="Text Box 38"/>
              <p:cNvSpPr txBox="1">
                <a:spLocks noChangeArrowheads="1"/>
              </p:cNvSpPr>
              <p:nvPr/>
            </p:nvSpPr>
            <p:spPr bwMode="auto">
              <a:xfrm>
                <a:off x="2730" y="716"/>
                <a:ext cx="210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dirty="0">
                    <a:latin typeface="Arial" charset="0"/>
                    <a:cs typeface="Arial" charset="0"/>
                  </a:rPr>
                  <a:t>+</a:t>
                </a:r>
              </a:p>
            </p:txBody>
          </p:sp>
        </p:grpSp>
        <p:sp>
          <p:nvSpPr>
            <p:cNvPr id="126" name="Line 39"/>
            <p:cNvSpPr>
              <a:spLocks noChangeShapeType="1"/>
            </p:cNvSpPr>
            <p:nvPr/>
          </p:nvSpPr>
          <p:spPr bwMode="auto">
            <a:xfrm>
              <a:off x="1194" y="3213"/>
              <a:ext cx="9" cy="2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 type="triangle" w="med" len="med"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pic>
          <p:nvPicPr>
            <p:cNvPr id="127" name="Picture 40" descr="BS00768_[1]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1250" y="3386"/>
              <a:ext cx="252" cy="1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7" name="Line 42"/>
            <p:cNvSpPr>
              <a:spLocks noChangeShapeType="1"/>
            </p:cNvSpPr>
            <p:nvPr/>
          </p:nvSpPr>
          <p:spPr bwMode="auto">
            <a:xfrm flipV="1">
              <a:off x="2058" y="2660"/>
              <a:ext cx="484" cy="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1" name="Line 43"/>
            <p:cNvSpPr>
              <a:spLocks noChangeShapeType="1"/>
            </p:cNvSpPr>
            <p:nvPr/>
          </p:nvSpPr>
          <p:spPr bwMode="auto">
            <a:xfrm flipV="1">
              <a:off x="3242" y="2655"/>
              <a:ext cx="48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pic>
          <p:nvPicPr>
            <p:cNvPr id="142" name="Picture 44" descr="BS00592_[1]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14" y="2414"/>
              <a:ext cx="343" cy="4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" name="Text Box 45"/>
            <p:cNvSpPr txBox="1">
              <a:spLocks noChangeArrowheads="1"/>
            </p:cNvSpPr>
            <p:nvPr/>
          </p:nvSpPr>
          <p:spPr bwMode="auto">
            <a:xfrm>
              <a:off x="2543" y="2293"/>
              <a:ext cx="609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latin typeface="Arial" charset="0"/>
                  <a:cs typeface="Arial" charset="0"/>
                </a:rPr>
                <a:t>Internet</a:t>
              </a:r>
            </a:p>
          </p:txBody>
        </p:sp>
        <p:sp>
          <p:nvSpPr>
            <p:cNvPr id="144" name="Freeform 46"/>
            <p:cNvSpPr>
              <a:spLocks/>
            </p:cNvSpPr>
            <p:nvPr/>
          </p:nvSpPr>
          <p:spPr bwMode="auto">
            <a:xfrm flipH="1">
              <a:off x="3799" y="2281"/>
              <a:ext cx="476" cy="247"/>
            </a:xfrm>
            <a:custGeom>
              <a:avLst/>
              <a:gdLst>
                <a:gd name="T0" fmla="*/ 0 w 476"/>
                <a:gd name="T1" fmla="*/ 0 h 247"/>
                <a:gd name="T2" fmla="*/ 476 w 476"/>
                <a:gd name="T3" fmla="*/ 0 h 247"/>
                <a:gd name="T4" fmla="*/ 476 w 476"/>
                <a:gd name="T5" fmla="*/ 247 h 247"/>
                <a:gd name="T6" fmla="*/ 0 60000 65536"/>
                <a:gd name="T7" fmla="*/ 0 60000 65536"/>
                <a:gd name="T8" fmla="*/ 0 60000 65536"/>
                <a:gd name="T9" fmla="*/ 0 w 476"/>
                <a:gd name="T10" fmla="*/ 0 h 247"/>
                <a:gd name="T11" fmla="*/ 476 w 476"/>
                <a:gd name="T12" fmla="*/ 247 h 24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76" h="247">
                  <a:moveTo>
                    <a:pt x="0" y="0"/>
                  </a:moveTo>
                  <a:lnTo>
                    <a:pt x="476" y="0"/>
                  </a:lnTo>
                  <a:lnTo>
                    <a:pt x="476" y="247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145" name="Group 47"/>
            <p:cNvGrpSpPr>
              <a:grpSpLocks/>
            </p:cNvGrpSpPr>
            <p:nvPr/>
          </p:nvGrpSpPr>
          <p:grpSpPr bwMode="auto">
            <a:xfrm>
              <a:off x="4255" y="1961"/>
              <a:ext cx="475" cy="466"/>
              <a:chOff x="1645" y="256"/>
              <a:chExt cx="475" cy="466"/>
            </a:xfrm>
          </p:grpSpPr>
          <p:sp>
            <p:nvSpPr>
              <p:cNvPr id="167" name="Rectangle 48"/>
              <p:cNvSpPr>
                <a:spLocks noChangeArrowheads="1"/>
              </p:cNvSpPr>
              <p:nvPr/>
            </p:nvSpPr>
            <p:spPr bwMode="auto">
              <a:xfrm>
                <a:off x="1645" y="439"/>
                <a:ext cx="475" cy="283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168" name="Text Box 49"/>
              <p:cNvSpPr txBox="1">
                <a:spLocks noChangeArrowheads="1"/>
              </p:cNvSpPr>
              <p:nvPr/>
            </p:nvSpPr>
            <p:spPr bwMode="auto">
              <a:xfrm>
                <a:off x="1654" y="456"/>
                <a:ext cx="422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latin typeface="Arial" charset="0"/>
                    <a:cs typeface="Arial" charset="0"/>
                  </a:rPr>
                  <a:t>K</a:t>
                </a:r>
                <a:r>
                  <a:rPr lang="en-US" baseline="-25000" dirty="0">
                    <a:latin typeface="Arial" charset="0"/>
                    <a:cs typeface="Arial" charset="0"/>
                  </a:rPr>
                  <a:t>S</a:t>
                </a:r>
                <a:r>
                  <a:rPr lang="en-US" sz="1800" dirty="0">
                    <a:latin typeface="Arial" charset="0"/>
                    <a:cs typeface="Arial" charset="0"/>
                  </a:rPr>
                  <a:t>( )</a:t>
                </a:r>
              </a:p>
            </p:txBody>
          </p:sp>
          <p:sp>
            <p:nvSpPr>
              <p:cNvPr id="169" name="Text Box 50"/>
              <p:cNvSpPr txBox="1">
                <a:spLocks noChangeArrowheads="1"/>
              </p:cNvSpPr>
              <p:nvPr/>
            </p:nvSpPr>
            <p:spPr bwMode="auto">
              <a:xfrm>
                <a:off x="1876" y="256"/>
                <a:ext cx="206" cy="4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4000" dirty="0">
                    <a:latin typeface="Arial" charset="0"/>
                    <a:cs typeface="Arial" charset="0"/>
                  </a:rPr>
                  <a:t>.</a:t>
                </a:r>
              </a:p>
            </p:txBody>
          </p:sp>
        </p:grpSp>
        <p:sp>
          <p:nvSpPr>
            <p:cNvPr id="146" name="Freeform 51"/>
            <p:cNvSpPr>
              <a:spLocks/>
            </p:cNvSpPr>
            <p:nvPr/>
          </p:nvSpPr>
          <p:spPr bwMode="auto">
            <a:xfrm flipH="1" flipV="1">
              <a:off x="3813" y="2807"/>
              <a:ext cx="476" cy="247"/>
            </a:xfrm>
            <a:custGeom>
              <a:avLst/>
              <a:gdLst>
                <a:gd name="T0" fmla="*/ 0 w 476"/>
                <a:gd name="T1" fmla="*/ 0 h 247"/>
                <a:gd name="T2" fmla="*/ 476 w 476"/>
                <a:gd name="T3" fmla="*/ 0 h 247"/>
                <a:gd name="T4" fmla="*/ 476 w 476"/>
                <a:gd name="T5" fmla="*/ 247 h 247"/>
                <a:gd name="T6" fmla="*/ 0 60000 65536"/>
                <a:gd name="T7" fmla="*/ 0 60000 65536"/>
                <a:gd name="T8" fmla="*/ 0 60000 65536"/>
                <a:gd name="T9" fmla="*/ 0 w 476"/>
                <a:gd name="T10" fmla="*/ 0 h 247"/>
                <a:gd name="T11" fmla="*/ 476 w 476"/>
                <a:gd name="T12" fmla="*/ 247 h 24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76" h="247">
                  <a:moveTo>
                    <a:pt x="0" y="0"/>
                  </a:moveTo>
                  <a:lnTo>
                    <a:pt x="476" y="0"/>
                  </a:lnTo>
                  <a:lnTo>
                    <a:pt x="476" y="247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147" name="Group 52"/>
            <p:cNvGrpSpPr>
              <a:grpSpLocks/>
            </p:cNvGrpSpPr>
            <p:nvPr/>
          </p:nvGrpSpPr>
          <p:grpSpPr bwMode="auto">
            <a:xfrm>
              <a:off x="4270" y="2725"/>
              <a:ext cx="475" cy="466"/>
              <a:chOff x="2144" y="3214"/>
              <a:chExt cx="475" cy="466"/>
            </a:xfrm>
          </p:grpSpPr>
          <p:sp>
            <p:nvSpPr>
              <p:cNvPr id="163" name="Rectangle 53"/>
              <p:cNvSpPr>
                <a:spLocks noChangeArrowheads="1"/>
              </p:cNvSpPr>
              <p:nvPr/>
            </p:nvSpPr>
            <p:spPr bwMode="auto">
              <a:xfrm>
                <a:off x="2144" y="3397"/>
                <a:ext cx="475" cy="283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164" name="Text Box 54"/>
              <p:cNvSpPr txBox="1">
                <a:spLocks noChangeArrowheads="1"/>
              </p:cNvSpPr>
              <p:nvPr/>
            </p:nvSpPr>
            <p:spPr bwMode="auto">
              <a:xfrm>
                <a:off x="2148" y="3432"/>
                <a:ext cx="434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latin typeface="Arial" charset="0"/>
                    <a:cs typeface="Arial" charset="0"/>
                  </a:rPr>
                  <a:t>K</a:t>
                </a:r>
                <a:r>
                  <a:rPr lang="en-US" baseline="-25000" dirty="0">
                    <a:latin typeface="Arial" charset="0"/>
                    <a:cs typeface="Arial" charset="0"/>
                  </a:rPr>
                  <a:t>B</a:t>
                </a:r>
                <a:r>
                  <a:rPr lang="en-US" sz="1800" dirty="0">
                    <a:latin typeface="Arial" charset="0"/>
                    <a:cs typeface="Arial" charset="0"/>
                  </a:rPr>
                  <a:t>( )</a:t>
                </a:r>
              </a:p>
            </p:txBody>
          </p:sp>
          <p:sp>
            <p:nvSpPr>
              <p:cNvPr id="165" name="Text Box 55"/>
              <p:cNvSpPr txBox="1">
                <a:spLocks noChangeArrowheads="1"/>
              </p:cNvSpPr>
              <p:nvPr/>
            </p:nvSpPr>
            <p:spPr bwMode="auto">
              <a:xfrm>
                <a:off x="2356" y="3214"/>
                <a:ext cx="206" cy="4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4000" dirty="0">
                    <a:latin typeface="Arial" charset="0"/>
                    <a:cs typeface="Arial" charset="0"/>
                  </a:rPr>
                  <a:t>.</a:t>
                </a:r>
              </a:p>
            </p:txBody>
          </p:sp>
          <p:sp>
            <p:nvSpPr>
              <p:cNvPr id="166" name="Text Box 56"/>
              <p:cNvSpPr txBox="1">
                <a:spLocks noChangeArrowheads="1"/>
              </p:cNvSpPr>
              <p:nvPr/>
            </p:nvSpPr>
            <p:spPr bwMode="auto">
              <a:xfrm>
                <a:off x="2239" y="3331"/>
                <a:ext cx="170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dirty="0">
                    <a:latin typeface="Arial" charset="0"/>
                    <a:cs typeface="Arial" charset="0"/>
                  </a:rPr>
                  <a:t>-</a:t>
                </a:r>
              </a:p>
            </p:txBody>
          </p:sp>
        </p:grpSp>
        <p:sp>
          <p:nvSpPr>
            <p:cNvPr id="148" name="Line 57"/>
            <p:cNvSpPr>
              <a:spLocks noChangeShapeType="1"/>
            </p:cNvSpPr>
            <p:nvPr/>
          </p:nvSpPr>
          <p:spPr bwMode="auto">
            <a:xfrm>
              <a:off x="4353" y="2450"/>
              <a:ext cx="18" cy="4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 type="triangle" w="med" len="med"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pic>
          <p:nvPicPr>
            <p:cNvPr id="149" name="Picture 58" descr="BS00768_[1]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4583" y="2633"/>
              <a:ext cx="252" cy="1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50" name="Group 59"/>
            <p:cNvGrpSpPr>
              <a:grpSpLocks/>
            </p:cNvGrpSpPr>
            <p:nvPr/>
          </p:nvGrpSpPr>
          <p:grpSpPr bwMode="auto">
            <a:xfrm>
              <a:off x="4119" y="3226"/>
              <a:ext cx="285" cy="299"/>
              <a:chOff x="2643" y="716"/>
              <a:chExt cx="285" cy="299"/>
            </a:xfrm>
          </p:grpSpPr>
          <p:sp>
            <p:nvSpPr>
              <p:cNvPr id="161" name="Text Box 60"/>
              <p:cNvSpPr txBox="1">
                <a:spLocks noChangeArrowheads="1"/>
              </p:cNvSpPr>
              <p:nvPr/>
            </p:nvSpPr>
            <p:spPr bwMode="auto">
              <a:xfrm>
                <a:off x="2643" y="763"/>
                <a:ext cx="285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latin typeface="Arial" charset="0"/>
                    <a:cs typeface="Arial" charset="0"/>
                  </a:rPr>
                  <a:t>K</a:t>
                </a:r>
                <a:r>
                  <a:rPr lang="en-US" baseline="-25000" dirty="0">
                    <a:latin typeface="Arial" charset="0"/>
                    <a:cs typeface="Arial" charset="0"/>
                  </a:rPr>
                  <a:t>B</a:t>
                </a:r>
                <a:endParaRPr lang="en-US" sz="1800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162" name="Text Box 61"/>
              <p:cNvSpPr txBox="1">
                <a:spLocks noChangeArrowheads="1"/>
              </p:cNvSpPr>
              <p:nvPr/>
            </p:nvSpPr>
            <p:spPr bwMode="auto">
              <a:xfrm>
                <a:off x="2735" y="716"/>
                <a:ext cx="170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dirty="0">
                    <a:latin typeface="Arial" charset="0"/>
                    <a:cs typeface="Arial" charset="0"/>
                  </a:rPr>
                  <a:t>-</a:t>
                </a:r>
              </a:p>
            </p:txBody>
          </p:sp>
        </p:grpSp>
        <p:sp>
          <p:nvSpPr>
            <p:cNvPr id="151" name="Line 62"/>
            <p:cNvSpPr>
              <a:spLocks noChangeShapeType="1"/>
            </p:cNvSpPr>
            <p:nvPr/>
          </p:nvSpPr>
          <p:spPr bwMode="auto">
            <a:xfrm>
              <a:off x="4370" y="3208"/>
              <a:ext cx="9" cy="2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 type="triangle" w="med" len="med"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pic>
          <p:nvPicPr>
            <p:cNvPr id="152" name="Picture 63" descr="BS00768_[1]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4426" y="3381"/>
              <a:ext cx="252" cy="1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3" name="Text Box 64"/>
            <p:cNvSpPr txBox="1">
              <a:spLocks noChangeArrowheads="1"/>
            </p:cNvSpPr>
            <p:nvPr/>
          </p:nvSpPr>
          <p:spPr bwMode="auto">
            <a:xfrm>
              <a:off x="425" y="2938"/>
              <a:ext cx="30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dirty="0">
                  <a:latin typeface="Arial" charset="0"/>
                  <a:cs typeface="Arial" charset="0"/>
                </a:rPr>
                <a:t>K</a:t>
              </a:r>
              <a:r>
                <a:rPr lang="en-US" baseline="-25000" dirty="0">
                  <a:latin typeface="Arial" charset="0"/>
                  <a:cs typeface="Arial" charset="0"/>
                </a:rPr>
                <a:t>S</a:t>
              </a:r>
            </a:p>
          </p:txBody>
        </p:sp>
        <p:sp>
          <p:nvSpPr>
            <p:cNvPr id="154" name="Line 65"/>
            <p:cNvSpPr>
              <a:spLocks noChangeShapeType="1"/>
            </p:cNvSpPr>
            <p:nvPr/>
          </p:nvSpPr>
          <p:spPr bwMode="auto">
            <a:xfrm>
              <a:off x="4737" y="2284"/>
              <a:ext cx="319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5" name="Text Box 66"/>
            <p:cNvSpPr txBox="1">
              <a:spLocks noChangeArrowheads="1"/>
            </p:cNvSpPr>
            <p:nvPr/>
          </p:nvSpPr>
          <p:spPr bwMode="auto">
            <a:xfrm>
              <a:off x="5048" y="2154"/>
              <a:ext cx="251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dirty="0">
                  <a:latin typeface="Arial" charset="0"/>
                  <a:cs typeface="Arial" charset="0"/>
                </a:rPr>
                <a:t>m</a:t>
              </a:r>
            </a:p>
          </p:txBody>
        </p:sp>
        <p:sp>
          <p:nvSpPr>
            <p:cNvPr id="157" name="Text Box 68"/>
            <p:cNvSpPr txBox="1">
              <a:spLocks noChangeArrowheads="1"/>
            </p:cNvSpPr>
            <p:nvPr/>
          </p:nvSpPr>
          <p:spPr bwMode="auto">
            <a:xfrm>
              <a:off x="3664" y="2036"/>
              <a:ext cx="55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latin typeface="Arial" charset="0"/>
                  <a:cs typeface="Arial" charset="0"/>
                </a:rPr>
                <a:t>K</a:t>
              </a:r>
              <a:r>
                <a:rPr lang="en-US" baseline="-25000" dirty="0">
                  <a:latin typeface="Arial" charset="0"/>
                  <a:cs typeface="Arial" charset="0"/>
                </a:rPr>
                <a:t>S</a:t>
              </a:r>
              <a:r>
                <a:rPr lang="en-US" sz="1800" dirty="0">
                  <a:latin typeface="Arial" charset="0"/>
                  <a:cs typeface="Arial" charset="0"/>
                </a:rPr>
                <a:t>(m )</a:t>
              </a:r>
            </a:p>
          </p:txBody>
        </p:sp>
        <p:grpSp>
          <p:nvGrpSpPr>
            <p:cNvPr id="158" name="Group 69"/>
            <p:cNvGrpSpPr>
              <a:grpSpLocks/>
            </p:cNvGrpSpPr>
            <p:nvPr/>
          </p:nvGrpSpPr>
          <p:grpSpPr bwMode="auto">
            <a:xfrm>
              <a:off x="3533" y="2965"/>
              <a:ext cx="611" cy="332"/>
              <a:chOff x="3501" y="648"/>
              <a:chExt cx="611" cy="332"/>
            </a:xfrm>
          </p:grpSpPr>
          <p:sp>
            <p:nvSpPr>
              <p:cNvPr id="159" name="Text Box 70"/>
              <p:cNvSpPr txBox="1">
                <a:spLocks noChangeArrowheads="1"/>
              </p:cNvSpPr>
              <p:nvPr/>
            </p:nvSpPr>
            <p:spPr bwMode="auto">
              <a:xfrm>
                <a:off x="3501" y="749"/>
                <a:ext cx="611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latin typeface="Arial" charset="0"/>
                    <a:cs typeface="Arial" charset="0"/>
                  </a:rPr>
                  <a:t>K</a:t>
                </a:r>
                <a:r>
                  <a:rPr lang="en-US" baseline="-25000" dirty="0">
                    <a:latin typeface="Arial" charset="0"/>
                    <a:cs typeface="Arial" charset="0"/>
                  </a:rPr>
                  <a:t>B</a:t>
                </a:r>
                <a:r>
                  <a:rPr lang="en-US" sz="1800" dirty="0">
                    <a:latin typeface="Arial" charset="0"/>
                    <a:cs typeface="Arial" charset="0"/>
                  </a:rPr>
                  <a:t>(K</a:t>
                </a:r>
                <a:r>
                  <a:rPr lang="en-US" baseline="-25000" dirty="0">
                    <a:latin typeface="Arial" charset="0"/>
                    <a:cs typeface="Arial" charset="0"/>
                  </a:rPr>
                  <a:t>S</a:t>
                </a:r>
                <a:r>
                  <a:rPr lang="en-US" sz="1800" dirty="0">
                    <a:latin typeface="Arial" charset="0"/>
                    <a:cs typeface="Arial" charset="0"/>
                  </a:rPr>
                  <a:t> )</a:t>
                </a:r>
              </a:p>
            </p:txBody>
          </p:sp>
          <p:sp>
            <p:nvSpPr>
              <p:cNvPr id="160" name="Text Box 71"/>
              <p:cNvSpPr txBox="1">
                <a:spLocks noChangeArrowheads="1"/>
              </p:cNvSpPr>
              <p:nvPr/>
            </p:nvSpPr>
            <p:spPr bwMode="auto">
              <a:xfrm>
                <a:off x="3584" y="648"/>
                <a:ext cx="210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dirty="0">
                    <a:latin typeface="Arial" charset="0"/>
                    <a:cs typeface="Arial" charset="0"/>
                  </a:rPr>
                  <a:t>+</a:t>
                </a:r>
              </a:p>
            </p:txBody>
          </p:sp>
        </p:grpSp>
      </p:grpSp>
      <p:sp>
        <p:nvSpPr>
          <p:cNvPr id="82" name="Freeform 81"/>
          <p:cNvSpPr/>
          <p:nvPr/>
        </p:nvSpPr>
        <p:spPr bwMode="auto">
          <a:xfrm>
            <a:off x="3877805" y="3044824"/>
            <a:ext cx="444959" cy="737394"/>
          </a:xfrm>
          <a:custGeom>
            <a:avLst/>
            <a:gdLst>
              <a:gd name="connsiteX0" fmla="*/ 0 w 924680"/>
              <a:gd name="connsiteY0" fmla="*/ 0 h 1598146"/>
              <a:gd name="connsiteX1" fmla="*/ 891540 w 924680"/>
              <a:gd name="connsiteY1" fmla="*/ 1028700 h 1598146"/>
              <a:gd name="connsiteX2" fmla="*/ 731520 w 924680"/>
              <a:gd name="connsiteY2" fmla="*/ 1554480 h 1598146"/>
              <a:gd name="connsiteX3" fmla="*/ 708660 w 924680"/>
              <a:gd name="connsiteY3" fmla="*/ 1531620 h 1598146"/>
              <a:gd name="connsiteX0" fmla="*/ 0 w 804660"/>
              <a:gd name="connsiteY0" fmla="*/ 0 h 1665574"/>
              <a:gd name="connsiteX1" fmla="*/ 754380 w 804660"/>
              <a:gd name="connsiteY1" fmla="*/ 114300 h 1665574"/>
              <a:gd name="connsiteX2" fmla="*/ 731520 w 804660"/>
              <a:gd name="connsiteY2" fmla="*/ 1554480 h 1665574"/>
              <a:gd name="connsiteX3" fmla="*/ 708660 w 804660"/>
              <a:gd name="connsiteY3" fmla="*/ 1531620 h 1665574"/>
              <a:gd name="connsiteX0" fmla="*/ 0 w 804660"/>
              <a:gd name="connsiteY0" fmla="*/ 19243 h 1684817"/>
              <a:gd name="connsiteX1" fmla="*/ 754380 w 804660"/>
              <a:gd name="connsiteY1" fmla="*/ 133543 h 1684817"/>
              <a:gd name="connsiteX2" fmla="*/ 731520 w 804660"/>
              <a:gd name="connsiteY2" fmla="*/ 1573723 h 1684817"/>
              <a:gd name="connsiteX3" fmla="*/ 708660 w 804660"/>
              <a:gd name="connsiteY3" fmla="*/ 1550863 h 1684817"/>
              <a:gd name="connsiteX0" fmla="*/ 0 w 804660"/>
              <a:gd name="connsiteY0" fmla="*/ 33749 h 1699323"/>
              <a:gd name="connsiteX1" fmla="*/ 754380 w 804660"/>
              <a:gd name="connsiteY1" fmla="*/ 148049 h 1699323"/>
              <a:gd name="connsiteX2" fmla="*/ 731520 w 804660"/>
              <a:gd name="connsiteY2" fmla="*/ 1588229 h 1699323"/>
              <a:gd name="connsiteX3" fmla="*/ 708660 w 804660"/>
              <a:gd name="connsiteY3" fmla="*/ 1565369 h 1699323"/>
              <a:gd name="connsiteX0" fmla="*/ 0 w 804660"/>
              <a:gd name="connsiteY0" fmla="*/ 0 h 1653743"/>
              <a:gd name="connsiteX1" fmla="*/ 754380 w 804660"/>
              <a:gd name="connsiteY1" fmla="*/ 274320 h 1653743"/>
              <a:gd name="connsiteX2" fmla="*/ 731520 w 804660"/>
              <a:gd name="connsiteY2" fmla="*/ 1554480 h 1653743"/>
              <a:gd name="connsiteX3" fmla="*/ 708660 w 804660"/>
              <a:gd name="connsiteY3" fmla="*/ 1531620 h 1653743"/>
              <a:gd name="connsiteX0" fmla="*/ 0 w 1612926"/>
              <a:gd name="connsiteY0" fmla="*/ 0 h 1630636"/>
              <a:gd name="connsiteX1" fmla="*/ 754380 w 1612926"/>
              <a:gd name="connsiteY1" fmla="*/ 274320 h 1630636"/>
              <a:gd name="connsiteX2" fmla="*/ 731520 w 1612926"/>
              <a:gd name="connsiteY2" fmla="*/ 1554480 h 1630636"/>
              <a:gd name="connsiteX3" fmla="*/ 1612926 w 1612926"/>
              <a:gd name="connsiteY3" fmla="*/ 1456757 h 1630636"/>
              <a:gd name="connsiteX0" fmla="*/ 0 w 1612926"/>
              <a:gd name="connsiteY0" fmla="*/ 0 h 1456757"/>
              <a:gd name="connsiteX1" fmla="*/ 754380 w 1612926"/>
              <a:gd name="connsiteY1" fmla="*/ 274320 h 1456757"/>
              <a:gd name="connsiteX2" fmla="*/ 1612926 w 1612926"/>
              <a:gd name="connsiteY2" fmla="*/ 1456757 h 1456757"/>
              <a:gd name="connsiteX0" fmla="*/ 0 w 784850"/>
              <a:gd name="connsiteY0" fmla="*/ 0 h 1581528"/>
              <a:gd name="connsiteX1" fmla="*/ 754380 w 784850"/>
              <a:gd name="connsiteY1" fmla="*/ 274320 h 1581528"/>
              <a:gd name="connsiteX2" fmla="*/ 747976 w 784850"/>
              <a:gd name="connsiteY2" fmla="*/ 1581528 h 1581528"/>
              <a:gd name="connsiteX0" fmla="*/ 0 w 816993"/>
              <a:gd name="connsiteY0" fmla="*/ 0 h 1581528"/>
              <a:gd name="connsiteX1" fmla="*/ 754380 w 816993"/>
              <a:gd name="connsiteY1" fmla="*/ 274320 h 1581528"/>
              <a:gd name="connsiteX2" fmla="*/ 747976 w 816993"/>
              <a:gd name="connsiteY2" fmla="*/ 1581528 h 1581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16993" h="1581528">
                <a:moveTo>
                  <a:pt x="0" y="0"/>
                </a:moveTo>
                <a:cubicBezTo>
                  <a:pt x="224790" y="19050"/>
                  <a:pt x="629717" y="10732"/>
                  <a:pt x="754380" y="274320"/>
                </a:cubicBezTo>
                <a:cubicBezTo>
                  <a:pt x="879043" y="537908"/>
                  <a:pt x="785350" y="1160507"/>
                  <a:pt x="747976" y="1581528"/>
                </a:cubicBezTo>
              </a:path>
            </a:pathLst>
          </a:custGeom>
          <a:noFill/>
          <a:ln w="508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stealth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9" name="Text Box 3"/>
          <p:cNvSpPr txBox="1">
            <a:spLocks noChangeArrowheads="1"/>
          </p:cNvSpPr>
          <p:nvPr/>
        </p:nvSpPr>
        <p:spPr bwMode="auto">
          <a:xfrm>
            <a:off x="603250" y="4805363"/>
            <a:ext cx="652938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400" i="1" dirty="0">
                <a:solidFill>
                  <a:srgbClr val="C00000"/>
                </a:solidFill>
                <a:latin typeface="Gill Sans MT" charset="0"/>
              </a:rPr>
              <a:t>Bob:</a:t>
            </a:r>
          </a:p>
          <a:p>
            <a:pPr marL="396875" indent="-277813">
              <a:buClr>
                <a:srgbClr val="000090"/>
              </a:buClr>
              <a:buSzPct val="100000"/>
              <a:buFont typeface="Wingdings" charset="2"/>
              <a:buChar char="§"/>
            </a:pPr>
            <a:r>
              <a:rPr lang="en-US" sz="2400" dirty="0">
                <a:latin typeface="Gill Sans MT" charset="0"/>
              </a:rPr>
              <a:t>uses his private key to decrypt and recover K</a:t>
            </a:r>
            <a:r>
              <a:rPr lang="en-US" sz="2400" baseline="-25000" dirty="0">
                <a:latin typeface="Gill Sans MT" charset="0"/>
              </a:rPr>
              <a:t>S</a:t>
            </a:r>
          </a:p>
          <a:p>
            <a:pPr marL="396875" indent="-277813">
              <a:buClr>
                <a:srgbClr val="000090"/>
              </a:buClr>
              <a:buSzPct val="100000"/>
              <a:buFont typeface="Wingdings" charset="2"/>
              <a:buChar char="§"/>
            </a:pPr>
            <a:r>
              <a:rPr lang="en-US" sz="2400" dirty="0">
                <a:latin typeface="Gill Sans MT" charset="0"/>
              </a:rPr>
              <a:t>uses K</a:t>
            </a:r>
            <a:r>
              <a:rPr lang="en-US" sz="2400" baseline="-25000" dirty="0">
                <a:latin typeface="Gill Sans MT" charset="0"/>
              </a:rPr>
              <a:t>S</a:t>
            </a:r>
            <a:r>
              <a:rPr lang="en-US" sz="2400" dirty="0">
                <a:latin typeface="Gill Sans MT" charset="0"/>
              </a:rPr>
              <a:t> to decrypt K</a:t>
            </a:r>
            <a:r>
              <a:rPr lang="en-US" sz="2400" baseline="-25000" dirty="0">
                <a:latin typeface="Gill Sans MT" charset="0"/>
              </a:rPr>
              <a:t>S</a:t>
            </a:r>
            <a:r>
              <a:rPr lang="en-US" sz="2400" dirty="0">
                <a:latin typeface="Gill Sans MT" charset="0"/>
              </a:rPr>
              <a:t>(m) to recover m </a:t>
            </a:r>
          </a:p>
        </p:txBody>
      </p:sp>
      <p:sp>
        <p:nvSpPr>
          <p:cNvPr id="83" name="Cloud 82"/>
          <p:cNvSpPr/>
          <p:nvPr/>
        </p:nvSpPr>
        <p:spPr bwMode="auto">
          <a:xfrm>
            <a:off x="-29621" y="5886451"/>
            <a:ext cx="6875291" cy="1443569"/>
          </a:xfrm>
          <a:prstGeom prst="cloud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/>
              <a:t>Since the symmetric key K</a:t>
            </a:r>
            <a:r>
              <a:rPr lang="en-US" baseline="-25000" dirty="0"/>
              <a:t>s</a:t>
            </a:r>
            <a:r>
              <a:rPr lang="en-US" dirty="0"/>
              <a:t> is designed for </a:t>
            </a:r>
            <a:br>
              <a:rPr lang="en-US" dirty="0"/>
            </a:br>
            <a:r>
              <a:rPr lang="en-US" dirty="0"/>
              <a:t>cipher-block chaining, it works well on a </a:t>
            </a: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large</a:t>
            </a:r>
            <a:r>
              <a:rPr kumimoji="0" lang="en-US" sz="18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amount of data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91" name="Picture 2" descr="Simple Girl by SavanaPrice">
            <a:extLst>
              <a:ext uri="{FF2B5EF4-FFF2-40B4-BE49-F238E27FC236}">
                <a16:creationId xmlns:a16="http://schemas.microsoft.com/office/drawing/2014/main" id="{C15FB9F8-A83A-4F3A-AF99-7D40FDC140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3809" y="3854966"/>
            <a:ext cx="477910" cy="467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" name="Picture 92">
            <a:extLst>
              <a:ext uri="{FF2B5EF4-FFF2-40B4-BE49-F238E27FC236}">
                <a16:creationId xmlns:a16="http://schemas.microsoft.com/office/drawing/2014/main" id="{181CCEC0-D074-4A96-A0FC-BF302CE0C90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8741" y="2666377"/>
            <a:ext cx="658536" cy="64430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07041800-7522-42AA-9D06-8F947CD1DDDD}"/>
                  </a:ext>
                </a:extLst>
              </p14:cNvPr>
              <p14:cNvContentPartPr/>
              <p14:nvPr/>
            </p14:nvContentPartPr>
            <p14:xfrm>
              <a:off x="736920" y="4018320"/>
              <a:ext cx="3411720" cy="15076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07041800-7522-42AA-9D06-8F947CD1DDDD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27560" y="4008960"/>
                <a:ext cx="3430440" cy="1526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482085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190564-C347-4350-BCD8-4D46B27A67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0E89FF3-D0B2-4E93-ADF5-1E1B6C8B9F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CS2911 Dr. Yoder</a:t>
            </a:r>
            <a:endParaRPr lang="en-US" alt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104D96-CC19-4AE9-A759-87DDA70757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4FCEDB-AB35-4FDA-98A9-1471F03B1508}" type="slidenum">
              <a:rPr lang="en-US" altLang="en-US" smtClean="0"/>
              <a:pPr>
                <a:defRPr/>
              </a:pPr>
              <a:t>23</a:t>
            </a:fld>
            <a:endParaRPr lang="en-US" alt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07435ECF-EAA1-4DC7-93F0-97FC973F89BB}"/>
                  </a:ext>
                </a:extLst>
              </p14:cNvPr>
              <p14:cNvContentPartPr/>
              <p14:nvPr/>
            </p14:nvContentPartPr>
            <p14:xfrm>
              <a:off x="659160" y="1035720"/>
              <a:ext cx="8344800" cy="579168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07435ECF-EAA1-4DC7-93F0-97FC973F89B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49800" y="1026360"/>
                <a:ext cx="8363520" cy="5810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53344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14D4AE-ADF9-421C-9F63-9C63368FAB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Dalet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A39063A-3CF8-411B-B889-B00811423C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CS2911 Dr. Yoder</a:t>
            </a:r>
            <a:endParaRPr lang="en-US" alt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6E1D40-28F4-4E5E-9906-3875F9C5F6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4FCEDB-AB35-4FDA-98A9-1471F03B1508}" type="slidenum">
              <a:rPr lang="en-US" altLang="en-US" smtClean="0"/>
              <a:pPr>
                <a:defRPr/>
              </a:pPr>
              <a:t>24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85167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627938" cy="1295400"/>
          </a:xfrm>
        </p:spPr>
        <p:txBody>
          <a:bodyPr/>
          <a:lstStyle/>
          <a:p>
            <a:r>
              <a:rPr lang="en-US" sz="3600" dirty="0"/>
              <a:t>How to achieve confidentiality?</a:t>
            </a:r>
            <a:br>
              <a:rPr lang="en-US" sz="3600" dirty="0"/>
            </a:br>
            <a:r>
              <a:rPr lang="en-US" sz="3600" dirty="0"/>
              <a:t>Approach 3: Use both!</a:t>
            </a:r>
            <a:endParaRPr lang="en-US" sz="3600" dirty="0">
              <a:latin typeface="Gill Sans MT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6849017" y="5380672"/>
            <a:ext cx="212524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Modified from the slides accompanying Kurose and Ross, 7</a:t>
            </a:r>
            <a:r>
              <a:rPr lang="en-US" baseline="30000" dirty="0"/>
              <a:t>th</a:t>
            </a:r>
            <a:r>
              <a:rPr lang="en-US" dirty="0"/>
              <a:t> Ed.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3737626" y="4198143"/>
            <a:ext cx="12161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Trudy</a:t>
            </a:r>
          </a:p>
        </p:txBody>
      </p:sp>
      <p:pic>
        <p:nvPicPr>
          <p:cNvPr id="78" name="Picture 4" descr="Smiling Boy by SavanaPric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5138" y="2680600"/>
            <a:ext cx="702633" cy="722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0" name="TextBox 79"/>
          <p:cNvSpPr txBox="1"/>
          <p:nvPr/>
        </p:nvSpPr>
        <p:spPr>
          <a:xfrm>
            <a:off x="7961683" y="3421608"/>
            <a:ext cx="9140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Bob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-29621" y="3740366"/>
            <a:ext cx="10743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Alice</a:t>
            </a:r>
          </a:p>
        </p:txBody>
      </p:sp>
      <p:grpSp>
        <p:nvGrpSpPr>
          <p:cNvPr id="84" name="Group 5"/>
          <p:cNvGrpSpPr>
            <a:grpSpLocks/>
          </p:cNvGrpSpPr>
          <p:nvPr/>
        </p:nvGrpSpPr>
        <p:grpSpPr bwMode="auto">
          <a:xfrm>
            <a:off x="570282" y="1553914"/>
            <a:ext cx="7777163" cy="2827338"/>
            <a:chOff x="400" y="1749"/>
            <a:chExt cx="4899" cy="1781"/>
          </a:xfrm>
        </p:grpSpPr>
        <p:sp>
          <p:nvSpPr>
            <p:cNvPr id="85" name="Freeform 6"/>
            <p:cNvSpPr>
              <a:spLocks/>
            </p:cNvSpPr>
            <p:nvPr/>
          </p:nvSpPr>
          <p:spPr bwMode="auto">
            <a:xfrm>
              <a:off x="2457" y="2479"/>
              <a:ext cx="841" cy="493"/>
            </a:xfrm>
            <a:custGeom>
              <a:avLst/>
              <a:gdLst>
                <a:gd name="T0" fmla="*/ 0 w 2135"/>
                <a:gd name="T1" fmla="*/ 0 h 1662"/>
                <a:gd name="T2" fmla="*/ 0 w 2135"/>
                <a:gd name="T3" fmla="*/ 0 h 1662"/>
                <a:gd name="T4" fmla="*/ 2 w 2135"/>
                <a:gd name="T5" fmla="*/ 0 h 1662"/>
                <a:gd name="T6" fmla="*/ 4 w 2135"/>
                <a:gd name="T7" fmla="*/ 0 h 1662"/>
                <a:gd name="T8" fmla="*/ 7 w 2135"/>
                <a:gd name="T9" fmla="*/ 0 h 1662"/>
                <a:gd name="T10" fmla="*/ 7 w 2135"/>
                <a:gd name="T11" fmla="*/ 1 h 1662"/>
                <a:gd name="T12" fmla="*/ 6 w 2135"/>
                <a:gd name="T13" fmla="*/ 1 h 1662"/>
                <a:gd name="T14" fmla="*/ 3 w 2135"/>
                <a:gd name="T15" fmla="*/ 1 h 1662"/>
                <a:gd name="T16" fmla="*/ 2 w 2135"/>
                <a:gd name="T17" fmla="*/ 1 h 1662"/>
                <a:gd name="T18" fmla="*/ 1 w 2135"/>
                <a:gd name="T19" fmla="*/ 1 h 1662"/>
                <a:gd name="T20" fmla="*/ 0 w 2135"/>
                <a:gd name="T21" fmla="*/ 0 h 166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135"/>
                <a:gd name="T34" fmla="*/ 0 h 1662"/>
                <a:gd name="T35" fmla="*/ 2135 w 2135"/>
                <a:gd name="T36" fmla="*/ 1662 h 166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135" h="1662">
                  <a:moveTo>
                    <a:pt x="27" y="652"/>
                  </a:moveTo>
                  <a:cubicBezTo>
                    <a:pt x="14" y="487"/>
                    <a:pt x="0" y="152"/>
                    <a:pt x="105" y="76"/>
                  </a:cubicBezTo>
                  <a:cubicBezTo>
                    <a:pt x="210" y="0"/>
                    <a:pt x="473" y="192"/>
                    <a:pt x="657" y="196"/>
                  </a:cubicBezTo>
                  <a:cubicBezTo>
                    <a:pt x="841" y="200"/>
                    <a:pt x="985" y="65"/>
                    <a:pt x="1209" y="100"/>
                  </a:cubicBezTo>
                  <a:cubicBezTo>
                    <a:pt x="1433" y="135"/>
                    <a:pt x="1867" y="232"/>
                    <a:pt x="2001" y="406"/>
                  </a:cubicBezTo>
                  <a:cubicBezTo>
                    <a:pt x="2135" y="580"/>
                    <a:pt x="2083" y="945"/>
                    <a:pt x="2013" y="1144"/>
                  </a:cubicBezTo>
                  <a:cubicBezTo>
                    <a:pt x="1943" y="1343"/>
                    <a:pt x="1781" y="1538"/>
                    <a:pt x="1581" y="1600"/>
                  </a:cubicBezTo>
                  <a:cubicBezTo>
                    <a:pt x="1381" y="1662"/>
                    <a:pt x="993" y="1571"/>
                    <a:pt x="813" y="1516"/>
                  </a:cubicBezTo>
                  <a:cubicBezTo>
                    <a:pt x="633" y="1461"/>
                    <a:pt x="606" y="1345"/>
                    <a:pt x="501" y="1270"/>
                  </a:cubicBezTo>
                  <a:cubicBezTo>
                    <a:pt x="396" y="1195"/>
                    <a:pt x="262" y="1169"/>
                    <a:pt x="183" y="1066"/>
                  </a:cubicBezTo>
                  <a:cubicBezTo>
                    <a:pt x="104" y="963"/>
                    <a:pt x="25" y="819"/>
                    <a:pt x="27" y="652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86" name="Line 7"/>
            <p:cNvSpPr>
              <a:spLocks noChangeShapeType="1"/>
            </p:cNvSpPr>
            <p:nvPr/>
          </p:nvSpPr>
          <p:spPr bwMode="auto">
            <a:xfrm>
              <a:off x="637" y="2280"/>
              <a:ext cx="319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pic>
          <p:nvPicPr>
            <p:cNvPr id="87" name="Picture 8" descr="BS00768_[1]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1219" y="1818"/>
              <a:ext cx="252" cy="1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8" name="Picture 9" descr="BS00592_[1]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22" y="2428"/>
              <a:ext cx="343" cy="4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89" name="Group 10"/>
            <p:cNvGrpSpPr>
              <a:grpSpLocks/>
            </p:cNvGrpSpPr>
            <p:nvPr/>
          </p:nvGrpSpPr>
          <p:grpSpPr bwMode="auto">
            <a:xfrm>
              <a:off x="950" y="1974"/>
              <a:ext cx="475" cy="466"/>
              <a:chOff x="1645" y="256"/>
              <a:chExt cx="475" cy="466"/>
            </a:xfrm>
          </p:grpSpPr>
          <p:sp>
            <p:nvSpPr>
              <p:cNvPr id="182" name="Rectangle 11"/>
              <p:cNvSpPr>
                <a:spLocks noChangeArrowheads="1"/>
              </p:cNvSpPr>
              <p:nvPr/>
            </p:nvSpPr>
            <p:spPr bwMode="auto">
              <a:xfrm>
                <a:off x="1645" y="439"/>
                <a:ext cx="475" cy="283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183" name="Text Box 12"/>
              <p:cNvSpPr txBox="1">
                <a:spLocks noChangeArrowheads="1"/>
              </p:cNvSpPr>
              <p:nvPr/>
            </p:nvSpPr>
            <p:spPr bwMode="auto">
              <a:xfrm>
                <a:off x="1654" y="456"/>
                <a:ext cx="422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latin typeface="Arial" charset="0"/>
                    <a:cs typeface="Arial" charset="0"/>
                  </a:rPr>
                  <a:t>K</a:t>
                </a:r>
                <a:r>
                  <a:rPr lang="en-US" baseline="-25000" dirty="0">
                    <a:latin typeface="Arial" charset="0"/>
                    <a:cs typeface="Arial" charset="0"/>
                  </a:rPr>
                  <a:t>S</a:t>
                </a:r>
                <a:r>
                  <a:rPr lang="en-US" sz="1800" dirty="0">
                    <a:latin typeface="Arial" charset="0"/>
                    <a:cs typeface="Arial" charset="0"/>
                  </a:rPr>
                  <a:t>( )</a:t>
                </a:r>
              </a:p>
            </p:txBody>
          </p:sp>
          <p:sp>
            <p:nvSpPr>
              <p:cNvPr id="184" name="Text Box 13"/>
              <p:cNvSpPr txBox="1">
                <a:spLocks noChangeArrowheads="1"/>
              </p:cNvSpPr>
              <p:nvPr/>
            </p:nvSpPr>
            <p:spPr bwMode="auto">
              <a:xfrm>
                <a:off x="1876" y="256"/>
                <a:ext cx="206" cy="4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4000" dirty="0">
                    <a:latin typeface="Arial" charset="0"/>
                    <a:cs typeface="Arial" charset="0"/>
                  </a:rPr>
                  <a:t>.</a:t>
                </a:r>
              </a:p>
            </p:txBody>
          </p:sp>
        </p:grpSp>
        <p:grpSp>
          <p:nvGrpSpPr>
            <p:cNvPr id="90" name="Group 14"/>
            <p:cNvGrpSpPr>
              <a:grpSpLocks/>
            </p:cNvGrpSpPr>
            <p:nvPr/>
          </p:nvGrpSpPr>
          <p:grpSpPr bwMode="auto">
            <a:xfrm>
              <a:off x="965" y="2730"/>
              <a:ext cx="475" cy="466"/>
              <a:chOff x="2144" y="3214"/>
              <a:chExt cx="475" cy="466"/>
            </a:xfrm>
          </p:grpSpPr>
          <p:sp>
            <p:nvSpPr>
              <p:cNvPr id="178" name="Rectangle 15"/>
              <p:cNvSpPr>
                <a:spLocks noChangeArrowheads="1"/>
              </p:cNvSpPr>
              <p:nvPr/>
            </p:nvSpPr>
            <p:spPr bwMode="auto">
              <a:xfrm>
                <a:off x="2144" y="3397"/>
                <a:ext cx="475" cy="283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179" name="Text Box 16"/>
              <p:cNvSpPr txBox="1">
                <a:spLocks noChangeArrowheads="1"/>
              </p:cNvSpPr>
              <p:nvPr/>
            </p:nvSpPr>
            <p:spPr bwMode="auto">
              <a:xfrm>
                <a:off x="2148" y="3432"/>
                <a:ext cx="434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latin typeface="Arial" charset="0"/>
                    <a:cs typeface="Arial" charset="0"/>
                  </a:rPr>
                  <a:t>K</a:t>
                </a:r>
                <a:r>
                  <a:rPr lang="en-US" baseline="-25000" dirty="0">
                    <a:latin typeface="Arial" charset="0"/>
                    <a:cs typeface="Arial" charset="0"/>
                  </a:rPr>
                  <a:t>B</a:t>
                </a:r>
                <a:r>
                  <a:rPr lang="en-US" sz="1800" dirty="0">
                    <a:latin typeface="Arial" charset="0"/>
                    <a:cs typeface="Arial" charset="0"/>
                  </a:rPr>
                  <a:t>( )</a:t>
                </a:r>
              </a:p>
            </p:txBody>
          </p:sp>
          <p:sp>
            <p:nvSpPr>
              <p:cNvPr id="180" name="Text Box 17"/>
              <p:cNvSpPr txBox="1">
                <a:spLocks noChangeArrowheads="1"/>
              </p:cNvSpPr>
              <p:nvPr/>
            </p:nvSpPr>
            <p:spPr bwMode="auto">
              <a:xfrm>
                <a:off x="2356" y="3214"/>
                <a:ext cx="206" cy="4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4000" dirty="0">
                    <a:latin typeface="Arial" charset="0"/>
                    <a:cs typeface="Arial" charset="0"/>
                  </a:rPr>
                  <a:t>.</a:t>
                </a:r>
              </a:p>
            </p:txBody>
          </p:sp>
          <p:sp>
            <p:nvSpPr>
              <p:cNvPr id="181" name="Text Box 18"/>
              <p:cNvSpPr txBox="1">
                <a:spLocks noChangeArrowheads="1"/>
              </p:cNvSpPr>
              <p:nvPr/>
            </p:nvSpPr>
            <p:spPr bwMode="auto">
              <a:xfrm>
                <a:off x="2234" y="3331"/>
                <a:ext cx="210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dirty="0">
                    <a:latin typeface="Arial" charset="0"/>
                    <a:cs typeface="Arial" charset="0"/>
                  </a:rPr>
                  <a:t>+</a:t>
                </a:r>
              </a:p>
            </p:txBody>
          </p:sp>
        </p:grpSp>
        <p:grpSp>
          <p:nvGrpSpPr>
            <p:cNvPr id="100" name="Group 19"/>
            <p:cNvGrpSpPr>
              <a:grpSpLocks/>
            </p:cNvGrpSpPr>
            <p:nvPr/>
          </p:nvGrpSpPr>
          <p:grpSpPr bwMode="auto">
            <a:xfrm>
              <a:off x="1792" y="2496"/>
              <a:ext cx="410" cy="327"/>
              <a:chOff x="2935" y="1573"/>
              <a:chExt cx="410" cy="327"/>
            </a:xfrm>
          </p:grpSpPr>
          <p:sp>
            <p:nvSpPr>
              <p:cNvPr id="176" name="Oval 20"/>
              <p:cNvSpPr>
                <a:spLocks noChangeArrowheads="1"/>
              </p:cNvSpPr>
              <p:nvPr/>
            </p:nvSpPr>
            <p:spPr bwMode="auto">
              <a:xfrm>
                <a:off x="2935" y="1637"/>
                <a:ext cx="238" cy="211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177" name="Text Box 21"/>
              <p:cNvSpPr txBox="1">
                <a:spLocks noChangeArrowheads="1"/>
              </p:cNvSpPr>
              <p:nvPr/>
            </p:nvSpPr>
            <p:spPr bwMode="auto">
              <a:xfrm>
                <a:off x="2943" y="1573"/>
                <a:ext cx="402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sz="2800" dirty="0">
                    <a:latin typeface="Arial" charset="0"/>
                    <a:cs typeface="Arial" charset="0"/>
                  </a:rPr>
                  <a:t>+</a:t>
                </a:r>
              </a:p>
            </p:txBody>
          </p:sp>
        </p:grpSp>
        <p:grpSp>
          <p:nvGrpSpPr>
            <p:cNvPr id="101" name="Group 22"/>
            <p:cNvGrpSpPr>
              <a:grpSpLocks/>
            </p:cNvGrpSpPr>
            <p:nvPr/>
          </p:nvGrpSpPr>
          <p:grpSpPr bwMode="auto">
            <a:xfrm>
              <a:off x="3688" y="2464"/>
              <a:ext cx="428" cy="327"/>
              <a:chOff x="2935" y="1555"/>
              <a:chExt cx="428" cy="327"/>
            </a:xfrm>
          </p:grpSpPr>
          <p:sp>
            <p:nvSpPr>
              <p:cNvPr id="174" name="Oval 23"/>
              <p:cNvSpPr>
                <a:spLocks noChangeArrowheads="1"/>
              </p:cNvSpPr>
              <p:nvPr/>
            </p:nvSpPr>
            <p:spPr bwMode="auto">
              <a:xfrm>
                <a:off x="2935" y="1637"/>
                <a:ext cx="238" cy="211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175" name="Text Box 24"/>
              <p:cNvSpPr txBox="1">
                <a:spLocks noChangeArrowheads="1"/>
              </p:cNvSpPr>
              <p:nvPr/>
            </p:nvSpPr>
            <p:spPr bwMode="auto">
              <a:xfrm>
                <a:off x="2961" y="1555"/>
                <a:ext cx="402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sz="2800" dirty="0">
                    <a:latin typeface="Arial" charset="0"/>
                    <a:cs typeface="Arial" charset="0"/>
                  </a:rPr>
                  <a:t>-</a:t>
                </a:r>
              </a:p>
            </p:txBody>
          </p:sp>
        </p:grpSp>
        <p:sp>
          <p:nvSpPr>
            <p:cNvPr id="102" name="Line 25"/>
            <p:cNvSpPr>
              <a:spLocks noChangeShapeType="1"/>
            </p:cNvSpPr>
            <p:nvPr/>
          </p:nvSpPr>
          <p:spPr bwMode="auto">
            <a:xfrm>
              <a:off x="669" y="3053"/>
              <a:ext cx="319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7" name="Text Box 26"/>
            <p:cNvSpPr txBox="1">
              <a:spLocks noChangeArrowheads="1"/>
            </p:cNvSpPr>
            <p:nvPr/>
          </p:nvSpPr>
          <p:spPr bwMode="auto">
            <a:xfrm>
              <a:off x="1419" y="2041"/>
              <a:ext cx="55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latin typeface="Arial" charset="0"/>
                  <a:cs typeface="Arial" charset="0"/>
                </a:rPr>
                <a:t>K</a:t>
              </a:r>
              <a:r>
                <a:rPr lang="en-US" baseline="-25000" dirty="0">
                  <a:latin typeface="Arial" charset="0"/>
                  <a:cs typeface="Arial" charset="0"/>
                </a:rPr>
                <a:t>S</a:t>
              </a:r>
              <a:r>
                <a:rPr lang="en-US" sz="1800" dirty="0">
                  <a:latin typeface="Arial" charset="0"/>
                  <a:cs typeface="Arial" charset="0"/>
                </a:rPr>
                <a:t>(m )</a:t>
              </a:r>
            </a:p>
          </p:txBody>
        </p:sp>
        <p:grpSp>
          <p:nvGrpSpPr>
            <p:cNvPr id="108" name="Group 27"/>
            <p:cNvGrpSpPr>
              <a:grpSpLocks/>
            </p:cNvGrpSpPr>
            <p:nvPr/>
          </p:nvGrpSpPr>
          <p:grpSpPr bwMode="auto">
            <a:xfrm>
              <a:off x="1435" y="2979"/>
              <a:ext cx="611" cy="332"/>
              <a:chOff x="3501" y="648"/>
              <a:chExt cx="611" cy="332"/>
            </a:xfrm>
          </p:grpSpPr>
          <p:sp>
            <p:nvSpPr>
              <p:cNvPr id="172" name="Text Box 28"/>
              <p:cNvSpPr txBox="1">
                <a:spLocks noChangeArrowheads="1"/>
              </p:cNvSpPr>
              <p:nvPr/>
            </p:nvSpPr>
            <p:spPr bwMode="auto">
              <a:xfrm>
                <a:off x="3501" y="749"/>
                <a:ext cx="611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latin typeface="Arial" charset="0"/>
                    <a:cs typeface="Arial" charset="0"/>
                  </a:rPr>
                  <a:t>K</a:t>
                </a:r>
                <a:r>
                  <a:rPr lang="en-US" baseline="-25000" dirty="0">
                    <a:latin typeface="Arial" charset="0"/>
                    <a:cs typeface="Arial" charset="0"/>
                  </a:rPr>
                  <a:t>B</a:t>
                </a:r>
                <a:r>
                  <a:rPr lang="en-US" sz="1800" dirty="0">
                    <a:latin typeface="Arial" charset="0"/>
                    <a:cs typeface="Arial" charset="0"/>
                  </a:rPr>
                  <a:t>(K</a:t>
                </a:r>
                <a:r>
                  <a:rPr lang="en-US" baseline="-25000" dirty="0">
                    <a:latin typeface="Arial" charset="0"/>
                    <a:cs typeface="Arial" charset="0"/>
                  </a:rPr>
                  <a:t>S</a:t>
                </a:r>
                <a:r>
                  <a:rPr lang="en-US" sz="1800" dirty="0">
                    <a:latin typeface="Arial" charset="0"/>
                    <a:cs typeface="Arial" charset="0"/>
                  </a:rPr>
                  <a:t> )</a:t>
                </a:r>
              </a:p>
            </p:txBody>
          </p:sp>
          <p:sp>
            <p:nvSpPr>
              <p:cNvPr id="173" name="Text Box 29"/>
              <p:cNvSpPr txBox="1">
                <a:spLocks noChangeArrowheads="1"/>
              </p:cNvSpPr>
              <p:nvPr/>
            </p:nvSpPr>
            <p:spPr bwMode="auto">
              <a:xfrm>
                <a:off x="3584" y="648"/>
                <a:ext cx="210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dirty="0">
                    <a:latin typeface="Arial" charset="0"/>
                    <a:cs typeface="Arial" charset="0"/>
                  </a:rPr>
                  <a:t>+</a:t>
                </a:r>
              </a:p>
            </p:txBody>
          </p:sp>
        </p:grpSp>
        <p:sp>
          <p:nvSpPr>
            <p:cNvPr id="109" name="Freeform 30"/>
            <p:cNvSpPr>
              <a:spLocks/>
            </p:cNvSpPr>
            <p:nvPr/>
          </p:nvSpPr>
          <p:spPr bwMode="auto">
            <a:xfrm>
              <a:off x="1426" y="2285"/>
              <a:ext cx="476" cy="247"/>
            </a:xfrm>
            <a:custGeom>
              <a:avLst/>
              <a:gdLst>
                <a:gd name="T0" fmla="*/ 0 w 476"/>
                <a:gd name="T1" fmla="*/ 0 h 247"/>
                <a:gd name="T2" fmla="*/ 476 w 476"/>
                <a:gd name="T3" fmla="*/ 0 h 247"/>
                <a:gd name="T4" fmla="*/ 476 w 476"/>
                <a:gd name="T5" fmla="*/ 247 h 247"/>
                <a:gd name="T6" fmla="*/ 0 60000 65536"/>
                <a:gd name="T7" fmla="*/ 0 60000 65536"/>
                <a:gd name="T8" fmla="*/ 0 60000 65536"/>
                <a:gd name="T9" fmla="*/ 0 w 476"/>
                <a:gd name="T10" fmla="*/ 0 h 247"/>
                <a:gd name="T11" fmla="*/ 476 w 476"/>
                <a:gd name="T12" fmla="*/ 247 h 24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76" h="247">
                  <a:moveTo>
                    <a:pt x="0" y="0"/>
                  </a:moveTo>
                  <a:lnTo>
                    <a:pt x="476" y="0"/>
                  </a:lnTo>
                  <a:lnTo>
                    <a:pt x="476" y="247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0" name="Freeform 31"/>
            <p:cNvSpPr>
              <a:spLocks/>
            </p:cNvSpPr>
            <p:nvPr/>
          </p:nvSpPr>
          <p:spPr bwMode="auto">
            <a:xfrm flipV="1">
              <a:off x="1440" y="2802"/>
              <a:ext cx="476" cy="247"/>
            </a:xfrm>
            <a:custGeom>
              <a:avLst/>
              <a:gdLst>
                <a:gd name="T0" fmla="*/ 0 w 476"/>
                <a:gd name="T1" fmla="*/ 0 h 247"/>
                <a:gd name="T2" fmla="*/ 476 w 476"/>
                <a:gd name="T3" fmla="*/ 0 h 247"/>
                <a:gd name="T4" fmla="*/ 476 w 476"/>
                <a:gd name="T5" fmla="*/ 247 h 247"/>
                <a:gd name="T6" fmla="*/ 0 60000 65536"/>
                <a:gd name="T7" fmla="*/ 0 60000 65536"/>
                <a:gd name="T8" fmla="*/ 0 60000 65536"/>
                <a:gd name="T9" fmla="*/ 0 w 476"/>
                <a:gd name="T10" fmla="*/ 0 h 247"/>
                <a:gd name="T11" fmla="*/ 476 w 476"/>
                <a:gd name="T12" fmla="*/ 247 h 24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76" h="247">
                  <a:moveTo>
                    <a:pt x="0" y="0"/>
                  </a:moveTo>
                  <a:lnTo>
                    <a:pt x="476" y="0"/>
                  </a:lnTo>
                  <a:lnTo>
                    <a:pt x="476" y="247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5" name="Text Box 32"/>
            <p:cNvSpPr txBox="1">
              <a:spLocks noChangeArrowheads="1"/>
            </p:cNvSpPr>
            <p:nvPr/>
          </p:nvSpPr>
          <p:spPr bwMode="auto">
            <a:xfrm>
              <a:off x="400" y="2141"/>
              <a:ext cx="251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dirty="0">
                  <a:latin typeface="Arial" charset="0"/>
                  <a:cs typeface="Arial" charset="0"/>
                </a:rPr>
                <a:t>m</a:t>
              </a:r>
            </a:p>
          </p:txBody>
        </p:sp>
        <p:sp>
          <p:nvSpPr>
            <p:cNvPr id="116" name="Text Box 33"/>
            <p:cNvSpPr txBox="1">
              <a:spLocks noChangeArrowheads="1"/>
            </p:cNvSpPr>
            <p:nvPr/>
          </p:nvSpPr>
          <p:spPr bwMode="auto">
            <a:xfrm>
              <a:off x="4325" y="2568"/>
              <a:ext cx="30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dirty="0">
                  <a:latin typeface="Arial" charset="0"/>
                  <a:cs typeface="Arial" charset="0"/>
                </a:rPr>
                <a:t>K</a:t>
              </a:r>
              <a:r>
                <a:rPr lang="en-US" baseline="-25000" dirty="0">
                  <a:latin typeface="Arial" charset="0"/>
                  <a:cs typeface="Arial" charset="0"/>
                </a:rPr>
                <a:t>S</a:t>
              </a:r>
            </a:p>
          </p:txBody>
        </p:sp>
        <p:sp>
          <p:nvSpPr>
            <p:cNvPr id="117" name="Text Box 34"/>
            <p:cNvSpPr txBox="1">
              <a:spLocks noChangeArrowheads="1"/>
            </p:cNvSpPr>
            <p:nvPr/>
          </p:nvSpPr>
          <p:spPr bwMode="auto">
            <a:xfrm>
              <a:off x="947" y="1749"/>
              <a:ext cx="30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dirty="0">
                  <a:latin typeface="Arial" charset="0"/>
                  <a:cs typeface="Arial" charset="0"/>
                </a:rPr>
                <a:t>K</a:t>
              </a:r>
              <a:r>
                <a:rPr lang="en-US" baseline="-25000" dirty="0">
                  <a:latin typeface="Arial" charset="0"/>
                  <a:cs typeface="Arial" charset="0"/>
                </a:rPr>
                <a:t>S</a:t>
              </a:r>
            </a:p>
          </p:txBody>
        </p:sp>
        <p:sp>
          <p:nvSpPr>
            <p:cNvPr id="119" name="Line 35"/>
            <p:cNvSpPr>
              <a:spLocks noChangeShapeType="1"/>
            </p:cNvSpPr>
            <p:nvPr/>
          </p:nvSpPr>
          <p:spPr bwMode="auto">
            <a:xfrm>
              <a:off x="1207" y="1929"/>
              <a:ext cx="9" cy="2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121" name="Group 36"/>
            <p:cNvGrpSpPr>
              <a:grpSpLocks/>
            </p:cNvGrpSpPr>
            <p:nvPr/>
          </p:nvGrpSpPr>
          <p:grpSpPr bwMode="auto">
            <a:xfrm>
              <a:off x="943" y="3231"/>
              <a:ext cx="297" cy="299"/>
              <a:chOff x="2643" y="716"/>
              <a:chExt cx="297" cy="299"/>
            </a:xfrm>
          </p:grpSpPr>
          <p:sp>
            <p:nvSpPr>
              <p:cNvPr id="170" name="Text Box 37"/>
              <p:cNvSpPr txBox="1">
                <a:spLocks noChangeArrowheads="1"/>
              </p:cNvSpPr>
              <p:nvPr/>
            </p:nvSpPr>
            <p:spPr bwMode="auto">
              <a:xfrm>
                <a:off x="2643" y="763"/>
                <a:ext cx="285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latin typeface="Arial" charset="0"/>
                    <a:cs typeface="Arial" charset="0"/>
                  </a:rPr>
                  <a:t>K</a:t>
                </a:r>
                <a:r>
                  <a:rPr lang="en-US" baseline="-25000" dirty="0">
                    <a:latin typeface="Arial" charset="0"/>
                    <a:cs typeface="Arial" charset="0"/>
                  </a:rPr>
                  <a:t>B</a:t>
                </a:r>
                <a:endParaRPr lang="en-US" sz="1800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171" name="Text Box 38"/>
              <p:cNvSpPr txBox="1">
                <a:spLocks noChangeArrowheads="1"/>
              </p:cNvSpPr>
              <p:nvPr/>
            </p:nvSpPr>
            <p:spPr bwMode="auto">
              <a:xfrm>
                <a:off x="2730" y="716"/>
                <a:ext cx="210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dirty="0">
                    <a:latin typeface="Arial" charset="0"/>
                    <a:cs typeface="Arial" charset="0"/>
                  </a:rPr>
                  <a:t>+</a:t>
                </a:r>
              </a:p>
            </p:txBody>
          </p:sp>
        </p:grpSp>
        <p:sp>
          <p:nvSpPr>
            <p:cNvPr id="126" name="Line 39"/>
            <p:cNvSpPr>
              <a:spLocks noChangeShapeType="1"/>
            </p:cNvSpPr>
            <p:nvPr/>
          </p:nvSpPr>
          <p:spPr bwMode="auto">
            <a:xfrm>
              <a:off x="1194" y="3213"/>
              <a:ext cx="9" cy="2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 type="triangle" w="med" len="med"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pic>
          <p:nvPicPr>
            <p:cNvPr id="127" name="Picture 40" descr="BS00768_[1]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1250" y="3386"/>
              <a:ext cx="252" cy="1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7" name="Line 42"/>
            <p:cNvSpPr>
              <a:spLocks noChangeShapeType="1"/>
            </p:cNvSpPr>
            <p:nvPr/>
          </p:nvSpPr>
          <p:spPr bwMode="auto">
            <a:xfrm flipV="1">
              <a:off x="2058" y="2660"/>
              <a:ext cx="484" cy="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1" name="Line 43"/>
            <p:cNvSpPr>
              <a:spLocks noChangeShapeType="1"/>
            </p:cNvSpPr>
            <p:nvPr/>
          </p:nvSpPr>
          <p:spPr bwMode="auto">
            <a:xfrm flipV="1">
              <a:off x="3242" y="2655"/>
              <a:ext cx="48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pic>
          <p:nvPicPr>
            <p:cNvPr id="142" name="Picture 44" descr="BS00592_[1]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14" y="2414"/>
              <a:ext cx="343" cy="4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" name="Text Box 45"/>
            <p:cNvSpPr txBox="1">
              <a:spLocks noChangeArrowheads="1"/>
            </p:cNvSpPr>
            <p:nvPr/>
          </p:nvSpPr>
          <p:spPr bwMode="auto">
            <a:xfrm>
              <a:off x="2543" y="2293"/>
              <a:ext cx="609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latin typeface="Arial" charset="0"/>
                  <a:cs typeface="Arial" charset="0"/>
                </a:rPr>
                <a:t>Internet</a:t>
              </a:r>
            </a:p>
          </p:txBody>
        </p:sp>
        <p:sp>
          <p:nvSpPr>
            <p:cNvPr id="144" name="Freeform 46"/>
            <p:cNvSpPr>
              <a:spLocks/>
            </p:cNvSpPr>
            <p:nvPr/>
          </p:nvSpPr>
          <p:spPr bwMode="auto">
            <a:xfrm flipH="1">
              <a:off x="3799" y="2281"/>
              <a:ext cx="476" cy="247"/>
            </a:xfrm>
            <a:custGeom>
              <a:avLst/>
              <a:gdLst>
                <a:gd name="T0" fmla="*/ 0 w 476"/>
                <a:gd name="T1" fmla="*/ 0 h 247"/>
                <a:gd name="T2" fmla="*/ 476 w 476"/>
                <a:gd name="T3" fmla="*/ 0 h 247"/>
                <a:gd name="T4" fmla="*/ 476 w 476"/>
                <a:gd name="T5" fmla="*/ 247 h 247"/>
                <a:gd name="T6" fmla="*/ 0 60000 65536"/>
                <a:gd name="T7" fmla="*/ 0 60000 65536"/>
                <a:gd name="T8" fmla="*/ 0 60000 65536"/>
                <a:gd name="T9" fmla="*/ 0 w 476"/>
                <a:gd name="T10" fmla="*/ 0 h 247"/>
                <a:gd name="T11" fmla="*/ 476 w 476"/>
                <a:gd name="T12" fmla="*/ 247 h 24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76" h="247">
                  <a:moveTo>
                    <a:pt x="0" y="0"/>
                  </a:moveTo>
                  <a:lnTo>
                    <a:pt x="476" y="0"/>
                  </a:lnTo>
                  <a:lnTo>
                    <a:pt x="476" y="247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145" name="Group 47"/>
            <p:cNvGrpSpPr>
              <a:grpSpLocks/>
            </p:cNvGrpSpPr>
            <p:nvPr/>
          </p:nvGrpSpPr>
          <p:grpSpPr bwMode="auto">
            <a:xfrm>
              <a:off x="4255" y="1961"/>
              <a:ext cx="475" cy="466"/>
              <a:chOff x="1645" y="256"/>
              <a:chExt cx="475" cy="466"/>
            </a:xfrm>
          </p:grpSpPr>
          <p:sp>
            <p:nvSpPr>
              <p:cNvPr id="167" name="Rectangle 48"/>
              <p:cNvSpPr>
                <a:spLocks noChangeArrowheads="1"/>
              </p:cNvSpPr>
              <p:nvPr/>
            </p:nvSpPr>
            <p:spPr bwMode="auto">
              <a:xfrm>
                <a:off x="1645" y="439"/>
                <a:ext cx="475" cy="283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168" name="Text Box 49"/>
              <p:cNvSpPr txBox="1">
                <a:spLocks noChangeArrowheads="1"/>
              </p:cNvSpPr>
              <p:nvPr/>
            </p:nvSpPr>
            <p:spPr bwMode="auto">
              <a:xfrm>
                <a:off x="1654" y="456"/>
                <a:ext cx="422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latin typeface="Arial" charset="0"/>
                    <a:cs typeface="Arial" charset="0"/>
                  </a:rPr>
                  <a:t>K</a:t>
                </a:r>
                <a:r>
                  <a:rPr lang="en-US" baseline="-25000" dirty="0">
                    <a:latin typeface="Arial" charset="0"/>
                    <a:cs typeface="Arial" charset="0"/>
                  </a:rPr>
                  <a:t>S</a:t>
                </a:r>
                <a:r>
                  <a:rPr lang="en-US" sz="1800" dirty="0">
                    <a:latin typeface="Arial" charset="0"/>
                    <a:cs typeface="Arial" charset="0"/>
                  </a:rPr>
                  <a:t>( )</a:t>
                </a:r>
              </a:p>
            </p:txBody>
          </p:sp>
          <p:sp>
            <p:nvSpPr>
              <p:cNvPr id="169" name="Text Box 50"/>
              <p:cNvSpPr txBox="1">
                <a:spLocks noChangeArrowheads="1"/>
              </p:cNvSpPr>
              <p:nvPr/>
            </p:nvSpPr>
            <p:spPr bwMode="auto">
              <a:xfrm>
                <a:off x="1876" y="256"/>
                <a:ext cx="206" cy="4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4000" dirty="0">
                    <a:latin typeface="Arial" charset="0"/>
                    <a:cs typeface="Arial" charset="0"/>
                  </a:rPr>
                  <a:t>.</a:t>
                </a:r>
              </a:p>
            </p:txBody>
          </p:sp>
        </p:grpSp>
        <p:sp>
          <p:nvSpPr>
            <p:cNvPr id="146" name="Freeform 51"/>
            <p:cNvSpPr>
              <a:spLocks/>
            </p:cNvSpPr>
            <p:nvPr/>
          </p:nvSpPr>
          <p:spPr bwMode="auto">
            <a:xfrm flipH="1" flipV="1">
              <a:off x="3813" y="2807"/>
              <a:ext cx="476" cy="247"/>
            </a:xfrm>
            <a:custGeom>
              <a:avLst/>
              <a:gdLst>
                <a:gd name="T0" fmla="*/ 0 w 476"/>
                <a:gd name="T1" fmla="*/ 0 h 247"/>
                <a:gd name="T2" fmla="*/ 476 w 476"/>
                <a:gd name="T3" fmla="*/ 0 h 247"/>
                <a:gd name="T4" fmla="*/ 476 w 476"/>
                <a:gd name="T5" fmla="*/ 247 h 247"/>
                <a:gd name="T6" fmla="*/ 0 60000 65536"/>
                <a:gd name="T7" fmla="*/ 0 60000 65536"/>
                <a:gd name="T8" fmla="*/ 0 60000 65536"/>
                <a:gd name="T9" fmla="*/ 0 w 476"/>
                <a:gd name="T10" fmla="*/ 0 h 247"/>
                <a:gd name="T11" fmla="*/ 476 w 476"/>
                <a:gd name="T12" fmla="*/ 247 h 24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76" h="247">
                  <a:moveTo>
                    <a:pt x="0" y="0"/>
                  </a:moveTo>
                  <a:lnTo>
                    <a:pt x="476" y="0"/>
                  </a:lnTo>
                  <a:lnTo>
                    <a:pt x="476" y="247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147" name="Group 52"/>
            <p:cNvGrpSpPr>
              <a:grpSpLocks/>
            </p:cNvGrpSpPr>
            <p:nvPr/>
          </p:nvGrpSpPr>
          <p:grpSpPr bwMode="auto">
            <a:xfrm>
              <a:off x="4270" y="2725"/>
              <a:ext cx="475" cy="466"/>
              <a:chOff x="2144" y="3214"/>
              <a:chExt cx="475" cy="466"/>
            </a:xfrm>
          </p:grpSpPr>
          <p:sp>
            <p:nvSpPr>
              <p:cNvPr id="163" name="Rectangle 53"/>
              <p:cNvSpPr>
                <a:spLocks noChangeArrowheads="1"/>
              </p:cNvSpPr>
              <p:nvPr/>
            </p:nvSpPr>
            <p:spPr bwMode="auto">
              <a:xfrm>
                <a:off x="2144" y="3397"/>
                <a:ext cx="475" cy="283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164" name="Text Box 54"/>
              <p:cNvSpPr txBox="1">
                <a:spLocks noChangeArrowheads="1"/>
              </p:cNvSpPr>
              <p:nvPr/>
            </p:nvSpPr>
            <p:spPr bwMode="auto">
              <a:xfrm>
                <a:off x="2148" y="3432"/>
                <a:ext cx="434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latin typeface="Arial" charset="0"/>
                    <a:cs typeface="Arial" charset="0"/>
                  </a:rPr>
                  <a:t>K</a:t>
                </a:r>
                <a:r>
                  <a:rPr lang="en-US" baseline="-25000" dirty="0">
                    <a:latin typeface="Arial" charset="0"/>
                    <a:cs typeface="Arial" charset="0"/>
                  </a:rPr>
                  <a:t>B</a:t>
                </a:r>
                <a:r>
                  <a:rPr lang="en-US" sz="1800" dirty="0">
                    <a:latin typeface="Arial" charset="0"/>
                    <a:cs typeface="Arial" charset="0"/>
                  </a:rPr>
                  <a:t>( )</a:t>
                </a:r>
              </a:p>
            </p:txBody>
          </p:sp>
          <p:sp>
            <p:nvSpPr>
              <p:cNvPr id="165" name="Text Box 55"/>
              <p:cNvSpPr txBox="1">
                <a:spLocks noChangeArrowheads="1"/>
              </p:cNvSpPr>
              <p:nvPr/>
            </p:nvSpPr>
            <p:spPr bwMode="auto">
              <a:xfrm>
                <a:off x="2356" y="3214"/>
                <a:ext cx="206" cy="4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4000" dirty="0">
                    <a:latin typeface="Arial" charset="0"/>
                    <a:cs typeface="Arial" charset="0"/>
                  </a:rPr>
                  <a:t>.</a:t>
                </a:r>
              </a:p>
            </p:txBody>
          </p:sp>
          <p:sp>
            <p:nvSpPr>
              <p:cNvPr id="166" name="Text Box 56"/>
              <p:cNvSpPr txBox="1">
                <a:spLocks noChangeArrowheads="1"/>
              </p:cNvSpPr>
              <p:nvPr/>
            </p:nvSpPr>
            <p:spPr bwMode="auto">
              <a:xfrm>
                <a:off x="2239" y="3331"/>
                <a:ext cx="170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dirty="0">
                    <a:latin typeface="Arial" charset="0"/>
                    <a:cs typeface="Arial" charset="0"/>
                  </a:rPr>
                  <a:t>-</a:t>
                </a:r>
              </a:p>
            </p:txBody>
          </p:sp>
        </p:grpSp>
        <p:sp>
          <p:nvSpPr>
            <p:cNvPr id="148" name="Line 57"/>
            <p:cNvSpPr>
              <a:spLocks noChangeShapeType="1"/>
            </p:cNvSpPr>
            <p:nvPr/>
          </p:nvSpPr>
          <p:spPr bwMode="auto">
            <a:xfrm>
              <a:off x="4353" y="2450"/>
              <a:ext cx="18" cy="4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 type="triangle" w="med" len="med"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pic>
          <p:nvPicPr>
            <p:cNvPr id="149" name="Picture 58" descr="BS00768_[1]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4583" y="2633"/>
              <a:ext cx="252" cy="1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50" name="Group 59"/>
            <p:cNvGrpSpPr>
              <a:grpSpLocks/>
            </p:cNvGrpSpPr>
            <p:nvPr/>
          </p:nvGrpSpPr>
          <p:grpSpPr bwMode="auto">
            <a:xfrm>
              <a:off x="4119" y="3226"/>
              <a:ext cx="285" cy="299"/>
              <a:chOff x="2643" y="716"/>
              <a:chExt cx="285" cy="299"/>
            </a:xfrm>
          </p:grpSpPr>
          <p:sp>
            <p:nvSpPr>
              <p:cNvPr id="161" name="Text Box 60"/>
              <p:cNvSpPr txBox="1">
                <a:spLocks noChangeArrowheads="1"/>
              </p:cNvSpPr>
              <p:nvPr/>
            </p:nvSpPr>
            <p:spPr bwMode="auto">
              <a:xfrm>
                <a:off x="2643" y="763"/>
                <a:ext cx="285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latin typeface="Arial" charset="0"/>
                    <a:cs typeface="Arial" charset="0"/>
                  </a:rPr>
                  <a:t>K</a:t>
                </a:r>
                <a:r>
                  <a:rPr lang="en-US" baseline="-25000" dirty="0">
                    <a:latin typeface="Arial" charset="0"/>
                    <a:cs typeface="Arial" charset="0"/>
                  </a:rPr>
                  <a:t>B</a:t>
                </a:r>
                <a:endParaRPr lang="en-US" sz="1800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162" name="Text Box 61"/>
              <p:cNvSpPr txBox="1">
                <a:spLocks noChangeArrowheads="1"/>
              </p:cNvSpPr>
              <p:nvPr/>
            </p:nvSpPr>
            <p:spPr bwMode="auto">
              <a:xfrm>
                <a:off x="2735" y="716"/>
                <a:ext cx="170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dirty="0">
                    <a:latin typeface="Arial" charset="0"/>
                    <a:cs typeface="Arial" charset="0"/>
                  </a:rPr>
                  <a:t>-</a:t>
                </a:r>
              </a:p>
            </p:txBody>
          </p:sp>
        </p:grpSp>
        <p:sp>
          <p:nvSpPr>
            <p:cNvPr id="151" name="Line 62"/>
            <p:cNvSpPr>
              <a:spLocks noChangeShapeType="1"/>
            </p:cNvSpPr>
            <p:nvPr/>
          </p:nvSpPr>
          <p:spPr bwMode="auto">
            <a:xfrm>
              <a:off x="4370" y="3208"/>
              <a:ext cx="9" cy="2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 type="triangle" w="med" len="med"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pic>
          <p:nvPicPr>
            <p:cNvPr id="152" name="Picture 63" descr="BS00768_[1]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4426" y="3381"/>
              <a:ext cx="252" cy="1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3" name="Text Box 64"/>
            <p:cNvSpPr txBox="1">
              <a:spLocks noChangeArrowheads="1"/>
            </p:cNvSpPr>
            <p:nvPr/>
          </p:nvSpPr>
          <p:spPr bwMode="auto">
            <a:xfrm>
              <a:off x="425" y="2938"/>
              <a:ext cx="30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dirty="0">
                  <a:latin typeface="Arial" charset="0"/>
                  <a:cs typeface="Arial" charset="0"/>
                </a:rPr>
                <a:t>K</a:t>
              </a:r>
              <a:r>
                <a:rPr lang="en-US" baseline="-25000" dirty="0">
                  <a:latin typeface="Arial" charset="0"/>
                  <a:cs typeface="Arial" charset="0"/>
                </a:rPr>
                <a:t>S</a:t>
              </a:r>
            </a:p>
          </p:txBody>
        </p:sp>
        <p:sp>
          <p:nvSpPr>
            <p:cNvPr id="154" name="Line 65"/>
            <p:cNvSpPr>
              <a:spLocks noChangeShapeType="1"/>
            </p:cNvSpPr>
            <p:nvPr/>
          </p:nvSpPr>
          <p:spPr bwMode="auto">
            <a:xfrm>
              <a:off x="4737" y="2284"/>
              <a:ext cx="319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5" name="Text Box 66"/>
            <p:cNvSpPr txBox="1">
              <a:spLocks noChangeArrowheads="1"/>
            </p:cNvSpPr>
            <p:nvPr/>
          </p:nvSpPr>
          <p:spPr bwMode="auto">
            <a:xfrm>
              <a:off x="5048" y="2154"/>
              <a:ext cx="251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dirty="0">
                  <a:latin typeface="Arial" charset="0"/>
                  <a:cs typeface="Arial" charset="0"/>
                </a:rPr>
                <a:t>m</a:t>
              </a:r>
            </a:p>
          </p:txBody>
        </p:sp>
        <p:sp>
          <p:nvSpPr>
            <p:cNvPr id="157" name="Text Box 68"/>
            <p:cNvSpPr txBox="1">
              <a:spLocks noChangeArrowheads="1"/>
            </p:cNvSpPr>
            <p:nvPr/>
          </p:nvSpPr>
          <p:spPr bwMode="auto">
            <a:xfrm>
              <a:off x="3664" y="2036"/>
              <a:ext cx="55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latin typeface="Arial" charset="0"/>
                  <a:cs typeface="Arial" charset="0"/>
                </a:rPr>
                <a:t>K</a:t>
              </a:r>
              <a:r>
                <a:rPr lang="en-US" baseline="-25000" dirty="0">
                  <a:latin typeface="Arial" charset="0"/>
                  <a:cs typeface="Arial" charset="0"/>
                </a:rPr>
                <a:t>S</a:t>
              </a:r>
              <a:r>
                <a:rPr lang="en-US" sz="1800" dirty="0">
                  <a:latin typeface="Arial" charset="0"/>
                  <a:cs typeface="Arial" charset="0"/>
                </a:rPr>
                <a:t>(m )</a:t>
              </a:r>
            </a:p>
          </p:txBody>
        </p:sp>
        <p:grpSp>
          <p:nvGrpSpPr>
            <p:cNvPr id="158" name="Group 69"/>
            <p:cNvGrpSpPr>
              <a:grpSpLocks/>
            </p:cNvGrpSpPr>
            <p:nvPr/>
          </p:nvGrpSpPr>
          <p:grpSpPr bwMode="auto">
            <a:xfrm>
              <a:off x="3533" y="2965"/>
              <a:ext cx="611" cy="332"/>
              <a:chOff x="3501" y="648"/>
              <a:chExt cx="611" cy="332"/>
            </a:xfrm>
          </p:grpSpPr>
          <p:sp>
            <p:nvSpPr>
              <p:cNvPr id="159" name="Text Box 70"/>
              <p:cNvSpPr txBox="1">
                <a:spLocks noChangeArrowheads="1"/>
              </p:cNvSpPr>
              <p:nvPr/>
            </p:nvSpPr>
            <p:spPr bwMode="auto">
              <a:xfrm>
                <a:off x="3501" y="749"/>
                <a:ext cx="611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latin typeface="Arial" charset="0"/>
                    <a:cs typeface="Arial" charset="0"/>
                  </a:rPr>
                  <a:t>K</a:t>
                </a:r>
                <a:r>
                  <a:rPr lang="en-US" baseline="-25000" dirty="0">
                    <a:latin typeface="Arial" charset="0"/>
                    <a:cs typeface="Arial" charset="0"/>
                  </a:rPr>
                  <a:t>B</a:t>
                </a:r>
                <a:r>
                  <a:rPr lang="en-US" sz="1800" dirty="0">
                    <a:latin typeface="Arial" charset="0"/>
                    <a:cs typeface="Arial" charset="0"/>
                  </a:rPr>
                  <a:t>(K</a:t>
                </a:r>
                <a:r>
                  <a:rPr lang="en-US" baseline="-25000" dirty="0">
                    <a:latin typeface="Arial" charset="0"/>
                    <a:cs typeface="Arial" charset="0"/>
                  </a:rPr>
                  <a:t>S</a:t>
                </a:r>
                <a:r>
                  <a:rPr lang="en-US" sz="1800" dirty="0">
                    <a:latin typeface="Arial" charset="0"/>
                    <a:cs typeface="Arial" charset="0"/>
                  </a:rPr>
                  <a:t> )</a:t>
                </a:r>
              </a:p>
            </p:txBody>
          </p:sp>
          <p:sp>
            <p:nvSpPr>
              <p:cNvPr id="160" name="Text Box 71"/>
              <p:cNvSpPr txBox="1">
                <a:spLocks noChangeArrowheads="1"/>
              </p:cNvSpPr>
              <p:nvPr/>
            </p:nvSpPr>
            <p:spPr bwMode="auto">
              <a:xfrm>
                <a:off x="3584" y="648"/>
                <a:ext cx="210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dirty="0">
                    <a:latin typeface="Arial" charset="0"/>
                    <a:cs typeface="Arial" charset="0"/>
                  </a:rPr>
                  <a:t>+</a:t>
                </a:r>
              </a:p>
            </p:txBody>
          </p:sp>
        </p:grpSp>
      </p:grpSp>
      <p:sp>
        <p:nvSpPr>
          <p:cNvPr id="82" name="Freeform 81"/>
          <p:cNvSpPr/>
          <p:nvPr/>
        </p:nvSpPr>
        <p:spPr bwMode="auto">
          <a:xfrm>
            <a:off x="3877805" y="3044824"/>
            <a:ext cx="444959" cy="737394"/>
          </a:xfrm>
          <a:custGeom>
            <a:avLst/>
            <a:gdLst>
              <a:gd name="connsiteX0" fmla="*/ 0 w 924680"/>
              <a:gd name="connsiteY0" fmla="*/ 0 h 1598146"/>
              <a:gd name="connsiteX1" fmla="*/ 891540 w 924680"/>
              <a:gd name="connsiteY1" fmla="*/ 1028700 h 1598146"/>
              <a:gd name="connsiteX2" fmla="*/ 731520 w 924680"/>
              <a:gd name="connsiteY2" fmla="*/ 1554480 h 1598146"/>
              <a:gd name="connsiteX3" fmla="*/ 708660 w 924680"/>
              <a:gd name="connsiteY3" fmla="*/ 1531620 h 1598146"/>
              <a:gd name="connsiteX0" fmla="*/ 0 w 804660"/>
              <a:gd name="connsiteY0" fmla="*/ 0 h 1665574"/>
              <a:gd name="connsiteX1" fmla="*/ 754380 w 804660"/>
              <a:gd name="connsiteY1" fmla="*/ 114300 h 1665574"/>
              <a:gd name="connsiteX2" fmla="*/ 731520 w 804660"/>
              <a:gd name="connsiteY2" fmla="*/ 1554480 h 1665574"/>
              <a:gd name="connsiteX3" fmla="*/ 708660 w 804660"/>
              <a:gd name="connsiteY3" fmla="*/ 1531620 h 1665574"/>
              <a:gd name="connsiteX0" fmla="*/ 0 w 804660"/>
              <a:gd name="connsiteY0" fmla="*/ 19243 h 1684817"/>
              <a:gd name="connsiteX1" fmla="*/ 754380 w 804660"/>
              <a:gd name="connsiteY1" fmla="*/ 133543 h 1684817"/>
              <a:gd name="connsiteX2" fmla="*/ 731520 w 804660"/>
              <a:gd name="connsiteY2" fmla="*/ 1573723 h 1684817"/>
              <a:gd name="connsiteX3" fmla="*/ 708660 w 804660"/>
              <a:gd name="connsiteY3" fmla="*/ 1550863 h 1684817"/>
              <a:gd name="connsiteX0" fmla="*/ 0 w 804660"/>
              <a:gd name="connsiteY0" fmla="*/ 33749 h 1699323"/>
              <a:gd name="connsiteX1" fmla="*/ 754380 w 804660"/>
              <a:gd name="connsiteY1" fmla="*/ 148049 h 1699323"/>
              <a:gd name="connsiteX2" fmla="*/ 731520 w 804660"/>
              <a:gd name="connsiteY2" fmla="*/ 1588229 h 1699323"/>
              <a:gd name="connsiteX3" fmla="*/ 708660 w 804660"/>
              <a:gd name="connsiteY3" fmla="*/ 1565369 h 1699323"/>
              <a:gd name="connsiteX0" fmla="*/ 0 w 804660"/>
              <a:gd name="connsiteY0" fmla="*/ 0 h 1653743"/>
              <a:gd name="connsiteX1" fmla="*/ 754380 w 804660"/>
              <a:gd name="connsiteY1" fmla="*/ 274320 h 1653743"/>
              <a:gd name="connsiteX2" fmla="*/ 731520 w 804660"/>
              <a:gd name="connsiteY2" fmla="*/ 1554480 h 1653743"/>
              <a:gd name="connsiteX3" fmla="*/ 708660 w 804660"/>
              <a:gd name="connsiteY3" fmla="*/ 1531620 h 1653743"/>
              <a:gd name="connsiteX0" fmla="*/ 0 w 1612926"/>
              <a:gd name="connsiteY0" fmla="*/ 0 h 1630636"/>
              <a:gd name="connsiteX1" fmla="*/ 754380 w 1612926"/>
              <a:gd name="connsiteY1" fmla="*/ 274320 h 1630636"/>
              <a:gd name="connsiteX2" fmla="*/ 731520 w 1612926"/>
              <a:gd name="connsiteY2" fmla="*/ 1554480 h 1630636"/>
              <a:gd name="connsiteX3" fmla="*/ 1612926 w 1612926"/>
              <a:gd name="connsiteY3" fmla="*/ 1456757 h 1630636"/>
              <a:gd name="connsiteX0" fmla="*/ 0 w 1612926"/>
              <a:gd name="connsiteY0" fmla="*/ 0 h 1456757"/>
              <a:gd name="connsiteX1" fmla="*/ 754380 w 1612926"/>
              <a:gd name="connsiteY1" fmla="*/ 274320 h 1456757"/>
              <a:gd name="connsiteX2" fmla="*/ 1612926 w 1612926"/>
              <a:gd name="connsiteY2" fmla="*/ 1456757 h 1456757"/>
              <a:gd name="connsiteX0" fmla="*/ 0 w 784850"/>
              <a:gd name="connsiteY0" fmla="*/ 0 h 1581528"/>
              <a:gd name="connsiteX1" fmla="*/ 754380 w 784850"/>
              <a:gd name="connsiteY1" fmla="*/ 274320 h 1581528"/>
              <a:gd name="connsiteX2" fmla="*/ 747976 w 784850"/>
              <a:gd name="connsiteY2" fmla="*/ 1581528 h 1581528"/>
              <a:gd name="connsiteX0" fmla="*/ 0 w 816993"/>
              <a:gd name="connsiteY0" fmla="*/ 0 h 1581528"/>
              <a:gd name="connsiteX1" fmla="*/ 754380 w 816993"/>
              <a:gd name="connsiteY1" fmla="*/ 274320 h 1581528"/>
              <a:gd name="connsiteX2" fmla="*/ 747976 w 816993"/>
              <a:gd name="connsiteY2" fmla="*/ 1581528 h 1581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16993" h="1581528">
                <a:moveTo>
                  <a:pt x="0" y="0"/>
                </a:moveTo>
                <a:cubicBezTo>
                  <a:pt x="224790" y="19050"/>
                  <a:pt x="629717" y="10732"/>
                  <a:pt x="754380" y="274320"/>
                </a:cubicBezTo>
                <a:cubicBezTo>
                  <a:pt x="879043" y="537908"/>
                  <a:pt x="785350" y="1160507"/>
                  <a:pt x="747976" y="1581528"/>
                </a:cubicBezTo>
              </a:path>
            </a:pathLst>
          </a:custGeom>
          <a:noFill/>
          <a:ln w="508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stealth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9" name="Text Box 3"/>
          <p:cNvSpPr txBox="1">
            <a:spLocks noChangeArrowheads="1"/>
          </p:cNvSpPr>
          <p:nvPr/>
        </p:nvSpPr>
        <p:spPr bwMode="auto">
          <a:xfrm>
            <a:off x="603250" y="4805363"/>
            <a:ext cx="652938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400" i="1" dirty="0">
                <a:solidFill>
                  <a:srgbClr val="C00000"/>
                </a:solidFill>
                <a:latin typeface="Gill Sans MT" charset="0"/>
              </a:rPr>
              <a:t>Bob:</a:t>
            </a:r>
          </a:p>
          <a:p>
            <a:pPr marL="396875" indent="-277813">
              <a:buClr>
                <a:srgbClr val="000090"/>
              </a:buClr>
              <a:buSzPct val="100000"/>
              <a:buFont typeface="Wingdings" charset="2"/>
              <a:buChar char="§"/>
            </a:pPr>
            <a:r>
              <a:rPr lang="en-US" sz="2400" dirty="0">
                <a:latin typeface="Gill Sans MT" charset="0"/>
              </a:rPr>
              <a:t>uses his private key to decrypt and recover K</a:t>
            </a:r>
            <a:r>
              <a:rPr lang="en-US" sz="2400" baseline="-25000" dirty="0">
                <a:latin typeface="Gill Sans MT" charset="0"/>
              </a:rPr>
              <a:t>S</a:t>
            </a:r>
          </a:p>
          <a:p>
            <a:pPr marL="396875" indent="-277813">
              <a:buClr>
                <a:srgbClr val="000090"/>
              </a:buClr>
              <a:buSzPct val="100000"/>
              <a:buFont typeface="Wingdings" charset="2"/>
              <a:buChar char="§"/>
            </a:pPr>
            <a:r>
              <a:rPr lang="en-US" sz="2400" dirty="0">
                <a:latin typeface="Gill Sans MT" charset="0"/>
              </a:rPr>
              <a:t>uses K</a:t>
            </a:r>
            <a:r>
              <a:rPr lang="en-US" sz="2400" baseline="-25000" dirty="0">
                <a:latin typeface="Gill Sans MT" charset="0"/>
              </a:rPr>
              <a:t>S</a:t>
            </a:r>
            <a:r>
              <a:rPr lang="en-US" sz="2400" dirty="0">
                <a:latin typeface="Gill Sans MT" charset="0"/>
              </a:rPr>
              <a:t> to decrypt K</a:t>
            </a:r>
            <a:r>
              <a:rPr lang="en-US" sz="2400" baseline="-25000" dirty="0">
                <a:latin typeface="Gill Sans MT" charset="0"/>
              </a:rPr>
              <a:t>S</a:t>
            </a:r>
            <a:r>
              <a:rPr lang="en-US" sz="2400" dirty="0">
                <a:latin typeface="Gill Sans MT" charset="0"/>
              </a:rPr>
              <a:t>(m) to recover m </a:t>
            </a:r>
          </a:p>
        </p:txBody>
      </p:sp>
      <p:sp>
        <p:nvSpPr>
          <p:cNvPr id="83" name="Cloud 82"/>
          <p:cNvSpPr/>
          <p:nvPr/>
        </p:nvSpPr>
        <p:spPr bwMode="auto">
          <a:xfrm>
            <a:off x="-29621" y="5886451"/>
            <a:ext cx="6875291" cy="1443569"/>
          </a:xfrm>
          <a:prstGeom prst="cloud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/>
              <a:t>Since the symmetric key K</a:t>
            </a:r>
            <a:r>
              <a:rPr lang="en-US" baseline="-25000" dirty="0"/>
              <a:t>s</a:t>
            </a:r>
            <a:r>
              <a:rPr lang="en-US" dirty="0"/>
              <a:t> is designed for </a:t>
            </a:r>
            <a:br>
              <a:rPr lang="en-US" dirty="0"/>
            </a:br>
            <a:r>
              <a:rPr lang="en-US" dirty="0"/>
              <a:t>cipher-block chaining, it works well on a </a:t>
            </a: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large</a:t>
            </a:r>
            <a:r>
              <a:rPr kumimoji="0" lang="en-US" sz="18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amount of data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91" name="Picture 2" descr="Simple Girl by SavanaPrice">
            <a:extLst>
              <a:ext uri="{FF2B5EF4-FFF2-40B4-BE49-F238E27FC236}">
                <a16:creationId xmlns:a16="http://schemas.microsoft.com/office/drawing/2014/main" id="{C15FB9F8-A83A-4F3A-AF99-7D40FDC140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3809" y="3854966"/>
            <a:ext cx="477910" cy="467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" name="Picture 92">
            <a:extLst>
              <a:ext uri="{FF2B5EF4-FFF2-40B4-BE49-F238E27FC236}">
                <a16:creationId xmlns:a16="http://schemas.microsoft.com/office/drawing/2014/main" id="{181CCEC0-D074-4A96-A0FC-BF302CE0C90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8741" y="2666377"/>
            <a:ext cx="658536" cy="644301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7494A888-2796-4C3F-9291-455A818AFCA8}"/>
                  </a:ext>
                </a:extLst>
              </p14:cNvPr>
              <p14:cNvContentPartPr/>
              <p14:nvPr/>
            </p14:nvContentPartPr>
            <p14:xfrm>
              <a:off x="1434960" y="2358720"/>
              <a:ext cx="4458240" cy="301140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7494A888-2796-4C3F-9291-455A818AFCA8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425600" y="2349360"/>
                <a:ext cx="4476960" cy="3030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981016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190564-C347-4350-BCD8-4D46B27A67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0E89FF3-D0B2-4E93-ADF5-1E1B6C8B9F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CS2911 Dr. Yoder</a:t>
            </a:r>
            <a:endParaRPr lang="en-US" alt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104D96-CC19-4AE9-A759-87DDA70757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4FCEDB-AB35-4FDA-98A9-1471F03B1508}" type="slidenum">
              <a:rPr lang="en-US" altLang="en-US" smtClean="0"/>
              <a:pPr>
                <a:defRPr/>
              </a:pPr>
              <a:t>26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87816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Text Box 3"/>
          <p:cNvSpPr txBox="1">
            <a:spLocks noChangeArrowheads="1"/>
          </p:cNvSpPr>
          <p:nvPr/>
        </p:nvSpPr>
        <p:spPr bwMode="auto">
          <a:xfrm>
            <a:off x="528638" y="4719638"/>
            <a:ext cx="6032421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400" i="1" dirty="0">
                <a:solidFill>
                  <a:srgbClr val="C00000"/>
                </a:solidFill>
                <a:latin typeface="Gill Sans MT" charset="0"/>
              </a:rPr>
              <a:t>Alice:</a:t>
            </a:r>
          </a:p>
          <a:p>
            <a:pPr marL="396875" indent="-277813">
              <a:buClr>
                <a:srgbClr val="000090"/>
              </a:buClr>
              <a:buSzPct val="100000"/>
              <a:buFont typeface="Wingdings" charset="2"/>
              <a:buChar char="§"/>
            </a:pPr>
            <a:r>
              <a:rPr lang="en-US" sz="2400" dirty="0">
                <a:latin typeface="Gill Sans MT" charset="0"/>
              </a:rPr>
              <a:t>generates random </a:t>
            </a:r>
            <a:r>
              <a:rPr lang="en-US" sz="2400" i="1" dirty="0">
                <a:latin typeface="Gill Sans MT" charset="0"/>
              </a:rPr>
              <a:t>symmetric</a:t>
            </a:r>
            <a:r>
              <a:rPr lang="en-US" sz="2400" dirty="0">
                <a:latin typeface="Gill Sans MT" charset="0"/>
              </a:rPr>
              <a:t> private key, K</a:t>
            </a:r>
            <a:r>
              <a:rPr lang="en-US" sz="2400" baseline="-25000" dirty="0">
                <a:latin typeface="Gill Sans MT" charset="0"/>
              </a:rPr>
              <a:t>S</a:t>
            </a:r>
            <a:endParaRPr lang="en-US" sz="2400" dirty="0">
              <a:latin typeface="Gill Sans MT" charset="0"/>
            </a:endParaRPr>
          </a:p>
          <a:p>
            <a:pPr marL="396875" indent="-277813">
              <a:buClr>
                <a:srgbClr val="000090"/>
              </a:buClr>
              <a:buSzPct val="100000"/>
              <a:buFont typeface="Wingdings" charset="2"/>
              <a:buChar char="§"/>
            </a:pPr>
            <a:r>
              <a:rPr lang="en-US" sz="2400" dirty="0">
                <a:latin typeface="Gill Sans MT" charset="0"/>
              </a:rPr>
              <a:t>encrypts message with K</a:t>
            </a:r>
            <a:r>
              <a:rPr lang="en-US" sz="2400" baseline="-25000" dirty="0">
                <a:latin typeface="Gill Sans MT" charset="0"/>
              </a:rPr>
              <a:t>S  </a:t>
            </a:r>
            <a:r>
              <a:rPr lang="en-US" sz="2400" dirty="0">
                <a:latin typeface="Gill Sans MT" charset="0"/>
              </a:rPr>
              <a:t>(for efficiency)</a:t>
            </a:r>
          </a:p>
          <a:p>
            <a:pPr marL="396875" indent="-277813">
              <a:buClr>
                <a:srgbClr val="000090"/>
              </a:buClr>
              <a:buSzPct val="100000"/>
              <a:buFont typeface="Wingdings" charset="2"/>
              <a:buChar char="§"/>
            </a:pPr>
            <a:r>
              <a:rPr lang="en-US" sz="2400" dirty="0">
                <a:latin typeface="Gill Sans MT" charset="0"/>
              </a:rPr>
              <a:t>also encrypts K</a:t>
            </a:r>
            <a:r>
              <a:rPr lang="en-US" sz="2400" baseline="-25000" dirty="0">
                <a:latin typeface="Gill Sans MT" charset="0"/>
              </a:rPr>
              <a:t>S</a:t>
            </a:r>
            <a:r>
              <a:rPr lang="en-US" sz="2400" dirty="0">
                <a:latin typeface="Gill Sans MT" charset="0"/>
              </a:rPr>
              <a:t> with Bob</a:t>
            </a:r>
            <a:r>
              <a:rPr lang="ja-JP" altLang="en-US" sz="2400" dirty="0">
                <a:latin typeface="Gill Sans MT" charset="0"/>
              </a:rPr>
              <a:t>’</a:t>
            </a:r>
            <a:r>
              <a:rPr lang="en-US" altLang="ja-JP" sz="2400" dirty="0">
                <a:latin typeface="Gill Sans MT" charset="0"/>
              </a:rPr>
              <a:t>s public key</a:t>
            </a:r>
          </a:p>
          <a:p>
            <a:pPr marL="396875" indent="-277813">
              <a:buClr>
                <a:srgbClr val="000090"/>
              </a:buClr>
              <a:buSzPct val="100000"/>
              <a:buFont typeface="Wingdings" charset="2"/>
              <a:buChar char="§"/>
            </a:pPr>
            <a:r>
              <a:rPr lang="en-US" sz="2400" dirty="0">
                <a:latin typeface="Gill Sans MT" charset="0"/>
              </a:rPr>
              <a:t>sends both K</a:t>
            </a:r>
            <a:r>
              <a:rPr lang="en-US" sz="2400" baseline="-25000" dirty="0">
                <a:latin typeface="Gill Sans MT" charset="0"/>
              </a:rPr>
              <a:t>S</a:t>
            </a:r>
            <a:r>
              <a:rPr lang="en-US" sz="2400" dirty="0">
                <a:latin typeface="Gill Sans MT" charset="0"/>
              </a:rPr>
              <a:t>(m) and K</a:t>
            </a:r>
            <a:r>
              <a:rPr lang="en-US" sz="2400" baseline="-25000" dirty="0">
                <a:latin typeface="Gill Sans MT" charset="0"/>
              </a:rPr>
              <a:t>B</a:t>
            </a:r>
            <a:r>
              <a:rPr lang="en-US" sz="2400" dirty="0">
                <a:latin typeface="Gill Sans MT" charset="0"/>
              </a:rPr>
              <a:t>(K</a:t>
            </a:r>
            <a:r>
              <a:rPr lang="en-US" sz="2400" baseline="-25000" dirty="0">
                <a:latin typeface="Gill Sans MT" charset="0"/>
              </a:rPr>
              <a:t>S</a:t>
            </a:r>
            <a:r>
              <a:rPr lang="en-US" sz="2400" dirty="0">
                <a:latin typeface="Gill Sans MT" charset="0"/>
              </a:rPr>
              <a:t>) to Bob</a:t>
            </a:r>
          </a:p>
        </p:txBody>
      </p:sp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627938" cy="1295400"/>
          </a:xfrm>
        </p:spPr>
        <p:txBody>
          <a:bodyPr/>
          <a:lstStyle/>
          <a:p>
            <a:r>
              <a:rPr lang="en-US" sz="3600" dirty="0"/>
              <a:t>How to achieve confidentiality?</a:t>
            </a:r>
            <a:br>
              <a:rPr lang="en-US" sz="3600" dirty="0"/>
            </a:br>
            <a:r>
              <a:rPr lang="en-US" sz="3600" dirty="0"/>
              <a:t>Approach 3: Use both!</a:t>
            </a:r>
            <a:endParaRPr lang="en-US" sz="3600" dirty="0">
              <a:latin typeface="Gill Sans MT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6849017" y="5380672"/>
            <a:ext cx="212524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Modified from the slides accompanying Kurose and Ross, 7</a:t>
            </a:r>
            <a:r>
              <a:rPr lang="en-US" baseline="30000" dirty="0"/>
              <a:t>th</a:t>
            </a:r>
            <a:r>
              <a:rPr lang="en-US" dirty="0"/>
              <a:t> Ed.</a:t>
            </a:r>
          </a:p>
        </p:txBody>
      </p:sp>
      <p:sp>
        <p:nvSpPr>
          <p:cNvPr id="136" name="Text Box 29"/>
          <p:cNvSpPr txBox="1">
            <a:spLocks noChangeArrowheads="1"/>
          </p:cNvSpPr>
          <p:nvPr/>
        </p:nvSpPr>
        <p:spPr bwMode="auto">
          <a:xfrm>
            <a:off x="3877805" y="6127342"/>
            <a:ext cx="3333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dirty="0">
                <a:latin typeface="Arial" charset="0"/>
                <a:cs typeface="Arial" charset="0"/>
              </a:rPr>
              <a:t>+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3737626" y="4198143"/>
            <a:ext cx="12161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Trudy</a:t>
            </a:r>
          </a:p>
        </p:txBody>
      </p:sp>
      <p:pic>
        <p:nvPicPr>
          <p:cNvPr id="78" name="Picture 4" descr="Smiling Boy by SavanaPric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5138" y="2680600"/>
            <a:ext cx="702633" cy="722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0" name="TextBox 79"/>
          <p:cNvSpPr txBox="1"/>
          <p:nvPr/>
        </p:nvSpPr>
        <p:spPr>
          <a:xfrm>
            <a:off x="7961683" y="3421608"/>
            <a:ext cx="9140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Bob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-29621" y="3740366"/>
            <a:ext cx="10743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Alice</a:t>
            </a:r>
          </a:p>
        </p:txBody>
      </p:sp>
      <p:grpSp>
        <p:nvGrpSpPr>
          <p:cNvPr id="84" name="Group 5"/>
          <p:cNvGrpSpPr>
            <a:grpSpLocks/>
          </p:cNvGrpSpPr>
          <p:nvPr/>
        </p:nvGrpSpPr>
        <p:grpSpPr bwMode="auto">
          <a:xfrm>
            <a:off x="570282" y="1553914"/>
            <a:ext cx="7777163" cy="2827338"/>
            <a:chOff x="400" y="1749"/>
            <a:chExt cx="4899" cy="1781"/>
          </a:xfrm>
        </p:grpSpPr>
        <p:sp>
          <p:nvSpPr>
            <p:cNvPr id="85" name="Freeform 6"/>
            <p:cNvSpPr>
              <a:spLocks/>
            </p:cNvSpPr>
            <p:nvPr/>
          </p:nvSpPr>
          <p:spPr bwMode="auto">
            <a:xfrm>
              <a:off x="2457" y="2479"/>
              <a:ext cx="841" cy="493"/>
            </a:xfrm>
            <a:custGeom>
              <a:avLst/>
              <a:gdLst>
                <a:gd name="T0" fmla="*/ 0 w 2135"/>
                <a:gd name="T1" fmla="*/ 0 h 1662"/>
                <a:gd name="T2" fmla="*/ 0 w 2135"/>
                <a:gd name="T3" fmla="*/ 0 h 1662"/>
                <a:gd name="T4" fmla="*/ 2 w 2135"/>
                <a:gd name="T5" fmla="*/ 0 h 1662"/>
                <a:gd name="T6" fmla="*/ 4 w 2135"/>
                <a:gd name="T7" fmla="*/ 0 h 1662"/>
                <a:gd name="T8" fmla="*/ 7 w 2135"/>
                <a:gd name="T9" fmla="*/ 0 h 1662"/>
                <a:gd name="T10" fmla="*/ 7 w 2135"/>
                <a:gd name="T11" fmla="*/ 1 h 1662"/>
                <a:gd name="T12" fmla="*/ 6 w 2135"/>
                <a:gd name="T13" fmla="*/ 1 h 1662"/>
                <a:gd name="T14" fmla="*/ 3 w 2135"/>
                <a:gd name="T15" fmla="*/ 1 h 1662"/>
                <a:gd name="T16" fmla="*/ 2 w 2135"/>
                <a:gd name="T17" fmla="*/ 1 h 1662"/>
                <a:gd name="T18" fmla="*/ 1 w 2135"/>
                <a:gd name="T19" fmla="*/ 1 h 1662"/>
                <a:gd name="T20" fmla="*/ 0 w 2135"/>
                <a:gd name="T21" fmla="*/ 0 h 166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135"/>
                <a:gd name="T34" fmla="*/ 0 h 1662"/>
                <a:gd name="T35" fmla="*/ 2135 w 2135"/>
                <a:gd name="T36" fmla="*/ 1662 h 166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135" h="1662">
                  <a:moveTo>
                    <a:pt x="27" y="652"/>
                  </a:moveTo>
                  <a:cubicBezTo>
                    <a:pt x="14" y="487"/>
                    <a:pt x="0" y="152"/>
                    <a:pt x="105" y="76"/>
                  </a:cubicBezTo>
                  <a:cubicBezTo>
                    <a:pt x="210" y="0"/>
                    <a:pt x="473" y="192"/>
                    <a:pt x="657" y="196"/>
                  </a:cubicBezTo>
                  <a:cubicBezTo>
                    <a:pt x="841" y="200"/>
                    <a:pt x="985" y="65"/>
                    <a:pt x="1209" y="100"/>
                  </a:cubicBezTo>
                  <a:cubicBezTo>
                    <a:pt x="1433" y="135"/>
                    <a:pt x="1867" y="232"/>
                    <a:pt x="2001" y="406"/>
                  </a:cubicBezTo>
                  <a:cubicBezTo>
                    <a:pt x="2135" y="580"/>
                    <a:pt x="2083" y="945"/>
                    <a:pt x="2013" y="1144"/>
                  </a:cubicBezTo>
                  <a:cubicBezTo>
                    <a:pt x="1943" y="1343"/>
                    <a:pt x="1781" y="1538"/>
                    <a:pt x="1581" y="1600"/>
                  </a:cubicBezTo>
                  <a:cubicBezTo>
                    <a:pt x="1381" y="1662"/>
                    <a:pt x="993" y="1571"/>
                    <a:pt x="813" y="1516"/>
                  </a:cubicBezTo>
                  <a:cubicBezTo>
                    <a:pt x="633" y="1461"/>
                    <a:pt x="606" y="1345"/>
                    <a:pt x="501" y="1270"/>
                  </a:cubicBezTo>
                  <a:cubicBezTo>
                    <a:pt x="396" y="1195"/>
                    <a:pt x="262" y="1169"/>
                    <a:pt x="183" y="1066"/>
                  </a:cubicBezTo>
                  <a:cubicBezTo>
                    <a:pt x="104" y="963"/>
                    <a:pt x="25" y="819"/>
                    <a:pt x="27" y="652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86" name="Line 7"/>
            <p:cNvSpPr>
              <a:spLocks noChangeShapeType="1"/>
            </p:cNvSpPr>
            <p:nvPr/>
          </p:nvSpPr>
          <p:spPr bwMode="auto">
            <a:xfrm>
              <a:off x="637" y="2280"/>
              <a:ext cx="319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pic>
          <p:nvPicPr>
            <p:cNvPr id="87" name="Picture 8" descr="BS00768_[1]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1219" y="1818"/>
              <a:ext cx="252" cy="1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8" name="Picture 9" descr="BS00592_[1]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22" y="2428"/>
              <a:ext cx="343" cy="4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89" name="Group 10"/>
            <p:cNvGrpSpPr>
              <a:grpSpLocks/>
            </p:cNvGrpSpPr>
            <p:nvPr/>
          </p:nvGrpSpPr>
          <p:grpSpPr bwMode="auto">
            <a:xfrm>
              <a:off x="950" y="1974"/>
              <a:ext cx="475" cy="466"/>
              <a:chOff x="1645" y="256"/>
              <a:chExt cx="475" cy="466"/>
            </a:xfrm>
          </p:grpSpPr>
          <p:sp>
            <p:nvSpPr>
              <p:cNvPr id="182" name="Rectangle 11"/>
              <p:cNvSpPr>
                <a:spLocks noChangeArrowheads="1"/>
              </p:cNvSpPr>
              <p:nvPr/>
            </p:nvSpPr>
            <p:spPr bwMode="auto">
              <a:xfrm>
                <a:off x="1645" y="439"/>
                <a:ext cx="475" cy="283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183" name="Text Box 12"/>
              <p:cNvSpPr txBox="1">
                <a:spLocks noChangeArrowheads="1"/>
              </p:cNvSpPr>
              <p:nvPr/>
            </p:nvSpPr>
            <p:spPr bwMode="auto">
              <a:xfrm>
                <a:off x="1654" y="456"/>
                <a:ext cx="422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latin typeface="Arial" charset="0"/>
                    <a:cs typeface="Arial" charset="0"/>
                  </a:rPr>
                  <a:t>K</a:t>
                </a:r>
                <a:r>
                  <a:rPr lang="en-US" baseline="-25000" dirty="0">
                    <a:latin typeface="Arial" charset="0"/>
                    <a:cs typeface="Arial" charset="0"/>
                  </a:rPr>
                  <a:t>S</a:t>
                </a:r>
                <a:r>
                  <a:rPr lang="en-US" sz="1800" dirty="0">
                    <a:latin typeface="Arial" charset="0"/>
                    <a:cs typeface="Arial" charset="0"/>
                  </a:rPr>
                  <a:t>( )</a:t>
                </a:r>
              </a:p>
            </p:txBody>
          </p:sp>
          <p:sp>
            <p:nvSpPr>
              <p:cNvPr id="184" name="Text Box 13"/>
              <p:cNvSpPr txBox="1">
                <a:spLocks noChangeArrowheads="1"/>
              </p:cNvSpPr>
              <p:nvPr/>
            </p:nvSpPr>
            <p:spPr bwMode="auto">
              <a:xfrm>
                <a:off x="1876" y="256"/>
                <a:ext cx="206" cy="4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4000" dirty="0">
                    <a:latin typeface="Arial" charset="0"/>
                    <a:cs typeface="Arial" charset="0"/>
                  </a:rPr>
                  <a:t>.</a:t>
                </a:r>
              </a:p>
            </p:txBody>
          </p:sp>
        </p:grpSp>
        <p:grpSp>
          <p:nvGrpSpPr>
            <p:cNvPr id="90" name="Group 14"/>
            <p:cNvGrpSpPr>
              <a:grpSpLocks/>
            </p:cNvGrpSpPr>
            <p:nvPr/>
          </p:nvGrpSpPr>
          <p:grpSpPr bwMode="auto">
            <a:xfrm>
              <a:off x="965" y="2730"/>
              <a:ext cx="475" cy="466"/>
              <a:chOff x="2144" y="3214"/>
              <a:chExt cx="475" cy="466"/>
            </a:xfrm>
          </p:grpSpPr>
          <p:sp>
            <p:nvSpPr>
              <p:cNvPr id="178" name="Rectangle 15"/>
              <p:cNvSpPr>
                <a:spLocks noChangeArrowheads="1"/>
              </p:cNvSpPr>
              <p:nvPr/>
            </p:nvSpPr>
            <p:spPr bwMode="auto">
              <a:xfrm>
                <a:off x="2144" y="3397"/>
                <a:ext cx="475" cy="283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179" name="Text Box 16"/>
              <p:cNvSpPr txBox="1">
                <a:spLocks noChangeArrowheads="1"/>
              </p:cNvSpPr>
              <p:nvPr/>
            </p:nvSpPr>
            <p:spPr bwMode="auto">
              <a:xfrm>
                <a:off x="2148" y="3432"/>
                <a:ext cx="434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latin typeface="Arial" charset="0"/>
                    <a:cs typeface="Arial" charset="0"/>
                  </a:rPr>
                  <a:t>K</a:t>
                </a:r>
                <a:r>
                  <a:rPr lang="en-US" baseline="-25000" dirty="0">
                    <a:latin typeface="Arial" charset="0"/>
                    <a:cs typeface="Arial" charset="0"/>
                  </a:rPr>
                  <a:t>B</a:t>
                </a:r>
                <a:r>
                  <a:rPr lang="en-US" sz="1800" dirty="0">
                    <a:latin typeface="Arial" charset="0"/>
                    <a:cs typeface="Arial" charset="0"/>
                  </a:rPr>
                  <a:t>( )</a:t>
                </a:r>
              </a:p>
            </p:txBody>
          </p:sp>
          <p:sp>
            <p:nvSpPr>
              <p:cNvPr id="180" name="Text Box 17"/>
              <p:cNvSpPr txBox="1">
                <a:spLocks noChangeArrowheads="1"/>
              </p:cNvSpPr>
              <p:nvPr/>
            </p:nvSpPr>
            <p:spPr bwMode="auto">
              <a:xfrm>
                <a:off x="2356" y="3214"/>
                <a:ext cx="206" cy="4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4000" dirty="0">
                    <a:latin typeface="Arial" charset="0"/>
                    <a:cs typeface="Arial" charset="0"/>
                  </a:rPr>
                  <a:t>.</a:t>
                </a:r>
              </a:p>
            </p:txBody>
          </p:sp>
          <p:sp>
            <p:nvSpPr>
              <p:cNvPr id="181" name="Text Box 18"/>
              <p:cNvSpPr txBox="1">
                <a:spLocks noChangeArrowheads="1"/>
              </p:cNvSpPr>
              <p:nvPr/>
            </p:nvSpPr>
            <p:spPr bwMode="auto">
              <a:xfrm>
                <a:off x="2234" y="3331"/>
                <a:ext cx="210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dirty="0">
                    <a:latin typeface="Arial" charset="0"/>
                    <a:cs typeface="Arial" charset="0"/>
                  </a:rPr>
                  <a:t>+</a:t>
                </a:r>
              </a:p>
            </p:txBody>
          </p:sp>
        </p:grpSp>
        <p:grpSp>
          <p:nvGrpSpPr>
            <p:cNvPr id="100" name="Group 19"/>
            <p:cNvGrpSpPr>
              <a:grpSpLocks/>
            </p:cNvGrpSpPr>
            <p:nvPr/>
          </p:nvGrpSpPr>
          <p:grpSpPr bwMode="auto">
            <a:xfrm>
              <a:off x="1792" y="2496"/>
              <a:ext cx="410" cy="327"/>
              <a:chOff x="2935" y="1573"/>
              <a:chExt cx="410" cy="327"/>
            </a:xfrm>
          </p:grpSpPr>
          <p:sp>
            <p:nvSpPr>
              <p:cNvPr id="176" name="Oval 20"/>
              <p:cNvSpPr>
                <a:spLocks noChangeArrowheads="1"/>
              </p:cNvSpPr>
              <p:nvPr/>
            </p:nvSpPr>
            <p:spPr bwMode="auto">
              <a:xfrm>
                <a:off x="2935" y="1637"/>
                <a:ext cx="238" cy="211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177" name="Text Box 21"/>
              <p:cNvSpPr txBox="1">
                <a:spLocks noChangeArrowheads="1"/>
              </p:cNvSpPr>
              <p:nvPr/>
            </p:nvSpPr>
            <p:spPr bwMode="auto">
              <a:xfrm>
                <a:off x="2943" y="1573"/>
                <a:ext cx="402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sz="2800" dirty="0">
                    <a:latin typeface="Arial" charset="0"/>
                    <a:cs typeface="Arial" charset="0"/>
                  </a:rPr>
                  <a:t>+</a:t>
                </a:r>
              </a:p>
            </p:txBody>
          </p:sp>
        </p:grpSp>
        <p:grpSp>
          <p:nvGrpSpPr>
            <p:cNvPr id="101" name="Group 22"/>
            <p:cNvGrpSpPr>
              <a:grpSpLocks/>
            </p:cNvGrpSpPr>
            <p:nvPr/>
          </p:nvGrpSpPr>
          <p:grpSpPr bwMode="auto">
            <a:xfrm>
              <a:off x="3688" y="2464"/>
              <a:ext cx="428" cy="327"/>
              <a:chOff x="2935" y="1555"/>
              <a:chExt cx="428" cy="327"/>
            </a:xfrm>
          </p:grpSpPr>
          <p:sp>
            <p:nvSpPr>
              <p:cNvPr id="174" name="Oval 23"/>
              <p:cNvSpPr>
                <a:spLocks noChangeArrowheads="1"/>
              </p:cNvSpPr>
              <p:nvPr/>
            </p:nvSpPr>
            <p:spPr bwMode="auto">
              <a:xfrm>
                <a:off x="2935" y="1637"/>
                <a:ext cx="238" cy="211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175" name="Text Box 24"/>
              <p:cNvSpPr txBox="1">
                <a:spLocks noChangeArrowheads="1"/>
              </p:cNvSpPr>
              <p:nvPr/>
            </p:nvSpPr>
            <p:spPr bwMode="auto">
              <a:xfrm>
                <a:off x="2961" y="1555"/>
                <a:ext cx="402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sz="2800" dirty="0">
                    <a:latin typeface="Arial" charset="0"/>
                    <a:cs typeface="Arial" charset="0"/>
                  </a:rPr>
                  <a:t>-</a:t>
                </a:r>
              </a:p>
            </p:txBody>
          </p:sp>
        </p:grpSp>
        <p:sp>
          <p:nvSpPr>
            <p:cNvPr id="102" name="Line 25"/>
            <p:cNvSpPr>
              <a:spLocks noChangeShapeType="1"/>
            </p:cNvSpPr>
            <p:nvPr/>
          </p:nvSpPr>
          <p:spPr bwMode="auto">
            <a:xfrm>
              <a:off x="669" y="3053"/>
              <a:ext cx="319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7" name="Text Box 26"/>
            <p:cNvSpPr txBox="1">
              <a:spLocks noChangeArrowheads="1"/>
            </p:cNvSpPr>
            <p:nvPr/>
          </p:nvSpPr>
          <p:spPr bwMode="auto">
            <a:xfrm>
              <a:off x="1419" y="2041"/>
              <a:ext cx="55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latin typeface="Arial" charset="0"/>
                  <a:cs typeface="Arial" charset="0"/>
                </a:rPr>
                <a:t>K</a:t>
              </a:r>
              <a:r>
                <a:rPr lang="en-US" baseline="-25000" dirty="0">
                  <a:latin typeface="Arial" charset="0"/>
                  <a:cs typeface="Arial" charset="0"/>
                </a:rPr>
                <a:t>S</a:t>
              </a:r>
              <a:r>
                <a:rPr lang="en-US" sz="1800" dirty="0">
                  <a:latin typeface="Arial" charset="0"/>
                  <a:cs typeface="Arial" charset="0"/>
                </a:rPr>
                <a:t>(m )</a:t>
              </a:r>
            </a:p>
          </p:txBody>
        </p:sp>
        <p:grpSp>
          <p:nvGrpSpPr>
            <p:cNvPr id="108" name="Group 27"/>
            <p:cNvGrpSpPr>
              <a:grpSpLocks/>
            </p:cNvGrpSpPr>
            <p:nvPr/>
          </p:nvGrpSpPr>
          <p:grpSpPr bwMode="auto">
            <a:xfrm>
              <a:off x="1435" y="2979"/>
              <a:ext cx="611" cy="332"/>
              <a:chOff x="3501" y="648"/>
              <a:chExt cx="611" cy="332"/>
            </a:xfrm>
          </p:grpSpPr>
          <p:sp>
            <p:nvSpPr>
              <p:cNvPr id="172" name="Text Box 28"/>
              <p:cNvSpPr txBox="1">
                <a:spLocks noChangeArrowheads="1"/>
              </p:cNvSpPr>
              <p:nvPr/>
            </p:nvSpPr>
            <p:spPr bwMode="auto">
              <a:xfrm>
                <a:off x="3501" y="749"/>
                <a:ext cx="611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latin typeface="Arial" charset="0"/>
                    <a:cs typeface="Arial" charset="0"/>
                  </a:rPr>
                  <a:t>K</a:t>
                </a:r>
                <a:r>
                  <a:rPr lang="en-US" baseline="-25000" dirty="0">
                    <a:latin typeface="Arial" charset="0"/>
                    <a:cs typeface="Arial" charset="0"/>
                  </a:rPr>
                  <a:t>B</a:t>
                </a:r>
                <a:r>
                  <a:rPr lang="en-US" sz="1800" dirty="0">
                    <a:latin typeface="Arial" charset="0"/>
                    <a:cs typeface="Arial" charset="0"/>
                  </a:rPr>
                  <a:t>(K</a:t>
                </a:r>
                <a:r>
                  <a:rPr lang="en-US" baseline="-25000" dirty="0">
                    <a:latin typeface="Arial" charset="0"/>
                    <a:cs typeface="Arial" charset="0"/>
                  </a:rPr>
                  <a:t>S</a:t>
                </a:r>
                <a:r>
                  <a:rPr lang="en-US" sz="1800" dirty="0">
                    <a:latin typeface="Arial" charset="0"/>
                    <a:cs typeface="Arial" charset="0"/>
                  </a:rPr>
                  <a:t> )</a:t>
                </a:r>
              </a:p>
            </p:txBody>
          </p:sp>
          <p:sp>
            <p:nvSpPr>
              <p:cNvPr id="173" name="Text Box 29"/>
              <p:cNvSpPr txBox="1">
                <a:spLocks noChangeArrowheads="1"/>
              </p:cNvSpPr>
              <p:nvPr/>
            </p:nvSpPr>
            <p:spPr bwMode="auto">
              <a:xfrm>
                <a:off x="3584" y="648"/>
                <a:ext cx="210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dirty="0">
                    <a:latin typeface="Arial" charset="0"/>
                    <a:cs typeface="Arial" charset="0"/>
                  </a:rPr>
                  <a:t>+</a:t>
                </a:r>
              </a:p>
            </p:txBody>
          </p:sp>
        </p:grpSp>
        <p:sp>
          <p:nvSpPr>
            <p:cNvPr id="109" name="Freeform 30"/>
            <p:cNvSpPr>
              <a:spLocks/>
            </p:cNvSpPr>
            <p:nvPr/>
          </p:nvSpPr>
          <p:spPr bwMode="auto">
            <a:xfrm>
              <a:off x="1426" y="2285"/>
              <a:ext cx="476" cy="247"/>
            </a:xfrm>
            <a:custGeom>
              <a:avLst/>
              <a:gdLst>
                <a:gd name="T0" fmla="*/ 0 w 476"/>
                <a:gd name="T1" fmla="*/ 0 h 247"/>
                <a:gd name="T2" fmla="*/ 476 w 476"/>
                <a:gd name="T3" fmla="*/ 0 h 247"/>
                <a:gd name="T4" fmla="*/ 476 w 476"/>
                <a:gd name="T5" fmla="*/ 247 h 247"/>
                <a:gd name="T6" fmla="*/ 0 60000 65536"/>
                <a:gd name="T7" fmla="*/ 0 60000 65536"/>
                <a:gd name="T8" fmla="*/ 0 60000 65536"/>
                <a:gd name="T9" fmla="*/ 0 w 476"/>
                <a:gd name="T10" fmla="*/ 0 h 247"/>
                <a:gd name="T11" fmla="*/ 476 w 476"/>
                <a:gd name="T12" fmla="*/ 247 h 24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76" h="247">
                  <a:moveTo>
                    <a:pt x="0" y="0"/>
                  </a:moveTo>
                  <a:lnTo>
                    <a:pt x="476" y="0"/>
                  </a:lnTo>
                  <a:lnTo>
                    <a:pt x="476" y="247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0" name="Freeform 31"/>
            <p:cNvSpPr>
              <a:spLocks/>
            </p:cNvSpPr>
            <p:nvPr/>
          </p:nvSpPr>
          <p:spPr bwMode="auto">
            <a:xfrm flipV="1">
              <a:off x="1440" y="2802"/>
              <a:ext cx="476" cy="247"/>
            </a:xfrm>
            <a:custGeom>
              <a:avLst/>
              <a:gdLst>
                <a:gd name="T0" fmla="*/ 0 w 476"/>
                <a:gd name="T1" fmla="*/ 0 h 247"/>
                <a:gd name="T2" fmla="*/ 476 w 476"/>
                <a:gd name="T3" fmla="*/ 0 h 247"/>
                <a:gd name="T4" fmla="*/ 476 w 476"/>
                <a:gd name="T5" fmla="*/ 247 h 247"/>
                <a:gd name="T6" fmla="*/ 0 60000 65536"/>
                <a:gd name="T7" fmla="*/ 0 60000 65536"/>
                <a:gd name="T8" fmla="*/ 0 60000 65536"/>
                <a:gd name="T9" fmla="*/ 0 w 476"/>
                <a:gd name="T10" fmla="*/ 0 h 247"/>
                <a:gd name="T11" fmla="*/ 476 w 476"/>
                <a:gd name="T12" fmla="*/ 247 h 24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76" h="247">
                  <a:moveTo>
                    <a:pt x="0" y="0"/>
                  </a:moveTo>
                  <a:lnTo>
                    <a:pt x="476" y="0"/>
                  </a:lnTo>
                  <a:lnTo>
                    <a:pt x="476" y="247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5" name="Text Box 32"/>
            <p:cNvSpPr txBox="1">
              <a:spLocks noChangeArrowheads="1"/>
            </p:cNvSpPr>
            <p:nvPr/>
          </p:nvSpPr>
          <p:spPr bwMode="auto">
            <a:xfrm>
              <a:off x="400" y="2141"/>
              <a:ext cx="251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dirty="0">
                  <a:latin typeface="Arial" charset="0"/>
                  <a:cs typeface="Arial" charset="0"/>
                </a:rPr>
                <a:t>m</a:t>
              </a:r>
            </a:p>
          </p:txBody>
        </p:sp>
        <p:sp>
          <p:nvSpPr>
            <p:cNvPr id="116" name="Text Box 33"/>
            <p:cNvSpPr txBox="1">
              <a:spLocks noChangeArrowheads="1"/>
            </p:cNvSpPr>
            <p:nvPr/>
          </p:nvSpPr>
          <p:spPr bwMode="auto">
            <a:xfrm>
              <a:off x="4325" y="2568"/>
              <a:ext cx="30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dirty="0">
                  <a:latin typeface="Arial" charset="0"/>
                  <a:cs typeface="Arial" charset="0"/>
                </a:rPr>
                <a:t>K</a:t>
              </a:r>
              <a:r>
                <a:rPr lang="en-US" baseline="-25000" dirty="0">
                  <a:latin typeface="Arial" charset="0"/>
                  <a:cs typeface="Arial" charset="0"/>
                </a:rPr>
                <a:t>S</a:t>
              </a:r>
            </a:p>
          </p:txBody>
        </p:sp>
        <p:sp>
          <p:nvSpPr>
            <p:cNvPr id="117" name="Text Box 34"/>
            <p:cNvSpPr txBox="1">
              <a:spLocks noChangeArrowheads="1"/>
            </p:cNvSpPr>
            <p:nvPr/>
          </p:nvSpPr>
          <p:spPr bwMode="auto">
            <a:xfrm>
              <a:off x="947" y="1749"/>
              <a:ext cx="30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dirty="0">
                  <a:latin typeface="Arial" charset="0"/>
                  <a:cs typeface="Arial" charset="0"/>
                </a:rPr>
                <a:t>K</a:t>
              </a:r>
              <a:r>
                <a:rPr lang="en-US" baseline="-25000" dirty="0">
                  <a:latin typeface="Arial" charset="0"/>
                  <a:cs typeface="Arial" charset="0"/>
                </a:rPr>
                <a:t>S</a:t>
              </a:r>
            </a:p>
          </p:txBody>
        </p:sp>
        <p:sp>
          <p:nvSpPr>
            <p:cNvPr id="119" name="Line 35"/>
            <p:cNvSpPr>
              <a:spLocks noChangeShapeType="1"/>
            </p:cNvSpPr>
            <p:nvPr/>
          </p:nvSpPr>
          <p:spPr bwMode="auto">
            <a:xfrm>
              <a:off x="1207" y="1929"/>
              <a:ext cx="9" cy="2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121" name="Group 36"/>
            <p:cNvGrpSpPr>
              <a:grpSpLocks/>
            </p:cNvGrpSpPr>
            <p:nvPr/>
          </p:nvGrpSpPr>
          <p:grpSpPr bwMode="auto">
            <a:xfrm>
              <a:off x="943" y="3231"/>
              <a:ext cx="297" cy="299"/>
              <a:chOff x="2643" y="716"/>
              <a:chExt cx="297" cy="299"/>
            </a:xfrm>
          </p:grpSpPr>
          <p:sp>
            <p:nvSpPr>
              <p:cNvPr id="170" name="Text Box 37"/>
              <p:cNvSpPr txBox="1">
                <a:spLocks noChangeArrowheads="1"/>
              </p:cNvSpPr>
              <p:nvPr/>
            </p:nvSpPr>
            <p:spPr bwMode="auto">
              <a:xfrm>
                <a:off x="2643" y="763"/>
                <a:ext cx="285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latin typeface="Arial" charset="0"/>
                    <a:cs typeface="Arial" charset="0"/>
                  </a:rPr>
                  <a:t>K</a:t>
                </a:r>
                <a:r>
                  <a:rPr lang="en-US" baseline="-25000" dirty="0">
                    <a:latin typeface="Arial" charset="0"/>
                    <a:cs typeface="Arial" charset="0"/>
                  </a:rPr>
                  <a:t>B</a:t>
                </a:r>
                <a:endParaRPr lang="en-US" sz="1800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171" name="Text Box 38"/>
              <p:cNvSpPr txBox="1">
                <a:spLocks noChangeArrowheads="1"/>
              </p:cNvSpPr>
              <p:nvPr/>
            </p:nvSpPr>
            <p:spPr bwMode="auto">
              <a:xfrm>
                <a:off x="2730" y="716"/>
                <a:ext cx="210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dirty="0">
                    <a:latin typeface="Arial" charset="0"/>
                    <a:cs typeface="Arial" charset="0"/>
                  </a:rPr>
                  <a:t>+</a:t>
                </a:r>
              </a:p>
            </p:txBody>
          </p:sp>
        </p:grpSp>
        <p:sp>
          <p:nvSpPr>
            <p:cNvPr id="126" name="Line 39"/>
            <p:cNvSpPr>
              <a:spLocks noChangeShapeType="1"/>
            </p:cNvSpPr>
            <p:nvPr/>
          </p:nvSpPr>
          <p:spPr bwMode="auto">
            <a:xfrm>
              <a:off x="1194" y="3213"/>
              <a:ext cx="9" cy="2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 type="triangle" w="med" len="med"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pic>
          <p:nvPicPr>
            <p:cNvPr id="127" name="Picture 40" descr="BS00768_[1]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1250" y="3386"/>
              <a:ext cx="252" cy="1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7" name="Line 42"/>
            <p:cNvSpPr>
              <a:spLocks noChangeShapeType="1"/>
            </p:cNvSpPr>
            <p:nvPr/>
          </p:nvSpPr>
          <p:spPr bwMode="auto">
            <a:xfrm flipV="1">
              <a:off x="2058" y="2660"/>
              <a:ext cx="484" cy="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1" name="Line 43"/>
            <p:cNvSpPr>
              <a:spLocks noChangeShapeType="1"/>
            </p:cNvSpPr>
            <p:nvPr/>
          </p:nvSpPr>
          <p:spPr bwMode="auto">
            <a:xfrm flipV="1">
              <a:off x="3242" y="2655"/>
              <a:ext cx="48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pic>
          <p:nvPicPr>
            <p:cNvPr id="142" name="Picture 44" descr="BS00592_[1]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14" y="2414"/>
              <a:ext cx="343" cy="4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" name="Text Box 45"/>
            <p:cNvSpPr txBox="1">
              <a:spLocks noChangeArrowheads="1"/>
            </p:cNvSpPr>
            <p:nvPr/>
          </p:nvSpPr>
          <p:spPr bwMode="auto">
            <a:xfrm>
              <a:off x="2543" y="2293"/>
              <a:ext cx="609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latin typeface="Arial" charset="0"/>
                  <a:cs typeface="Arial" charset="0"/>
                </a:rPr>
                <a:t>Internet</a:t>
              </a:r>
            </a:p>
          </p:txBody>
        </p:sp>
        <p:sp>
          <p:nvSpPr>
            <p:cNvPr id="144" name="Freeform 46"/>
            <p:cNvSpPr>
              <a:spLocks/>
            </p:cNvSpPr>
            <p:nvPr/>
          </p:nvSpPr>
          <p:spPr bwMode="auto">
            <a:xfrm flipH="1">
              <a:off x="3799" y="2281"/>
              <a:ext cx="476" cy="247"/>
            </a:xfrm>
            <a:custGeom>
              <a:avLst/>
              <a:gdLst>
                <a:gd name="T0" fmla="*/ 0 w 476"/>
                <a:gd name="T1" fmla="*/ 0 h 247"/>
                <a:gd name="T2" fmla="*/ 476 w 476"/>
                <a:gd name="T3" fmla="*/ 0 h 247"/>
                <a:gd name="T4" fmla="*/ 476 w 476"/>
                <a:gd name="T5" fmla="*/ 247 h 247"/>
                <a:gd name="T6" fmla="*/ 0 60000 65536"/>
                <a:gd name="T7" fmla="*/ 0 60000 65536"/>
                <a:gd name="T8" fmla="*/ 0 60000 65536"/>
                <a:gd name="T9" fmla="*/ 0 w 476"/>
                <a:gd name="T10" fmla="*/ 0 h 247"/>
                <a:gd name="T11" fmla="*/ 476 w 476"/>
                <a:gd name="T12" fmla="*/ 247 h 24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76" h="247">
                  <a:moveTo>
                    <a:pt x="0" y="0"/>
                  </a:moveTo>
                  <a:lnTo>
                    <a:pt x="476" y="0"/>
                  </a:lnTo>
                  <a:lnTo>
                    <a:pt x="476" y="247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145" name="Group 47"/>
            <p:cNvGrpSpPr>
              <a:grpSpLocks/>
            </p:cNvGrpSpPr>
            <p:nvPr/>
          </p:nvGrpSpPr>
          <p:grpSpPr bwMode="auto">
            <a:xfrm>
              <a:off x="4255" y="1961"/>
              <a:ext cx="475" cy="466"/>
              <a:chOff x="1645" y="256"/>
              <a:chExt cx="475" cy="466"/>
            </a:xfrm>
          </p:grpSpPr>
          <p:sp>
            <p:nvSpPr>
              <p:cNvPr id="167" name="Rectangle 48"/>
              <p:cNvSpPr>
                <a:spLocks noChangeArrowheads="1"/>
              </p:cNvSpPr>
              <p:nvPr/>
            </p:nvSpPr>
            <p:spPr bwMode="auto">
              <a:xfrm>
                <a:off x="1645" y="439"/>
                <a:ext cx="475" cy="283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168" name="Text Box 49"/>
              <p:cNvSpPr txBox="1">
                <a:spLocks noChangeArrowheads="1"/>
              </p:cNvSpPr>
              <p:nvPr/>
            </p:nvSpPr>
            <p:spPr bwMode="auto">
              <a:xfrm>
                <a:off x="1654" y="456"/>
                <a:ext cx="422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latin typeface="Arial" charset="0"/>
                    <a:cs typeface="Arial" charset="0"/>
                  </a:rPr>
                  <a:t>K</a:t>
                </a:r>
                <a:r>
                  <a:rPr lang="en-US" baseline="-25000" dirty="0">
                    <a:latin typeface="Arial" charset="0"/>
                    <a:cs typeface="Arial" charset="0"/>
                  </a:rPr>
                  <a:t>S</a:t>
                </a:r>
                <a:r>
                  <a:rPr lang="en-US" sz="1800" dirty="0">
                    <a:latin typeface="Arial" charset="0"/>
                    <a:cs typeface="Arial" charset="0"/>
                  </a:rPr>
                  <a:t>( )</a:t>
                </a:r>
              </a:p>
            </p:txBody>
          </p:sp>
          <p:sp>
            <p:nvSpPr>
              <p:cNvPr id="169" name="Text Box 50"/>
              <p:cNvSpPr txBox="1">
                <a:spLocks noChangeArrowheads="1"/>
              </p:cNvSpPr>
              <p:nvPr/>
            </p:nvSpPr>
            <p:spPr bwMode="auto">
              <a:xfrm>
                <a:off x="1876" y="256"/>
                <a:ext cx="206" cy="4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4000" dirty="0">
                    <a:latin typeface="Arial" charset="0"/>
                    <a:cs typeface="Arial" charset="0"/>
                  </a:rPr>
                  <a:t>.</a:t>
                </a:r>
              </a:p>
            </p:txBody>
          </p:sp>
        </p:grpSp>
        <p:sp>
          <p:nvSpPr>
            <p:cNvPr id="146" name="Freeform 51"/>
            <p:cNvSpPr>
              <a:spLocks/>
            </p:cNvSpPr>
            <p:nvPr/>
          </p:nvSpPr>
          <p:spPr bwMode="auto">
            <a:xfrm flipH="1" flipV="1">
              <a:off x="3813" y="2807"/>
              <a:ext cx="476" cy="247"/>
            </a:xfrm>
            <a:custGeom>
              <a:avLst/>
              <a:gdLst>
                <a:gd name="T0" fmla="*/ 0 w 476"/>
                <a:gd name="T1" fmla="*/ 0 h 247"/>
                <a:gd name="T2" fmla="*/ 476 w 476"/>
                <a:gd name="T3" fmla="*/ 0 h 247"/>
                <a:gd name="T4" fmla="*/ 476 w 476"/>
                <a:gd name="T5" fmla="*/ 247 h 247"/>
                <a:gd name="T6" fmla="*/ 0 60000 65536"/>
                <a:gd name="T7" fmla="*/ 0 60000 65536"/>
                <a:gd name="T8" fmla="*/ 0 60000 65536"/>
                <a:gd name="T9" fmla="*/ 0 w 476"/>
                <a:gd name="T10" fmla="*/ 0 h 247"/>
                <a:gd name="T11" fmla="*/ 476 w 476"/>
                <a:gd name="T12" fmla="*/ 247 h 24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76" h="247">
                  <a:moveTo>
                    <a:pt x="0" y="0"/>
                  </a:moveTo>
                  <a:lnTo>
                    <a:pt x="476" y="0"/>
                  </a:lnTo>
                  <a:lnTo>
                    <a:pt x="476" y="247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147" name="Group 52"/>
            <p:cNvGrpSpPr>
              <a:grpSpLocks/>
            </p:cNvGrpSpPr>
            <p:nvPr/>
          </p:nvGrpSpPr>
          <p:grpSpPr bwMode="auto">
            <a:xfrm>
              <a:off x="4270" y="2725"/>
              <a:ext cx="475" cy="466"/>
              <a:chOff x="2144" y="3214"/>
              <a:chExt cx="475" cy="466"/>
            </a:xfrm>
          </p:grpSpPr>
          <p:sp>
            <p:nvSpPr>
              <p:cNvPr id="163" name="Rectangle 53"/>
              <p:cNvSpPr>
                <a:spLocks noChangeArrowheads="1"/>
              </p:cNvSpPr>
              <p:nvPr/>
            </p:nvSpPr>
            <p:spPr bwMode="auto">
              <a:xfrm>
                <a:off x="2144" y="3397"/>
                <a:ext cx="475" cy="283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164" name="Text Box 54"/>
              <p:cNvSpPr txBox="1">
                <a:spLocks noChangeArrowheads="1"/>
              </p:cNvSpPr>
              <p:nvPr/>
            </p:nvSpPr>
            <p:spPr bwMode="auto">
              <a:xfrm>
                <a:off x="2148" y="3432"/>
                <a:ext cx="434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latin typeface="Arial" charset="0"/>
                    <a:cs typeface="Arial" charset="0"/>
                  </a:rPr>
                  <a:t>K</a:t>
                </a:r>
                <a:r>
                  <a:rPr lang="en-US" baseline="-25000" dirty="0">
                    <a:latin typeface="Arial" charset="0"/>
                    <a:cs typeface="Arial" charset="0"/>
                  </a:rPr>
                  <a:t>B</a:t>
                </a:r>
                <a:r>
                  <a:rPr lang="en-US" sz="1800" dirty="0">
                    <a:latin typeface="Arial" charset="0"/>
                    <a:cs typeface="Arial" charset="0"/>
                  </a:rPr>
                  <a:t>( )</a:t>
                </a:r>
              </a:p>
            </p:txBody>
          </p:sp>
          <p:sp>
            <p:nvSpPr>
              <p:cNvPr id="165" name="Text Box 55"/>
              <p:cNvSpPr txBox="1">
                <a:spLocks noChangeArrowheads="1"/>
              </p:cNvSpPr>
              <p:nvPr/>
            </p:nvSpPr>
            <p:spPr bwMode="auto">
              <a:xfrm>
                <a:off x="2356" y="3214"/>
                <a:ext cx="206" cy="4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4000" dirty="0">
                    <a:latin typeface="Arial" charset="0"/>
                    <a:cs typeface="Arial" charset="0"/>
                  </a:rPr>
                  <a:t>.</a:t>
                </a:r>
              </a:p>
            </p:txBody>
          </p:sp>
          <p:sp>
            <p:nvSpPr>
              <p:cNvPr id="166" name="Text Box 56"/>
              <p:cNvSpPr txBox="1">
                <a:spLocks noChangeArrowheads="1"/>
              </p:cNvSpPr>
              <p:nvPr/>
            </p:nvSpPr>
            <p:spPr bwMode="auto">
              <a:xfrm>
                <a:off x="2239" y="3331"/>
                <a:ext cx="170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dirty="0">
                    <a:latin typeface="Arial" charset="0"/>
                    <a:cs typeface="Arial" charset="0"/>
                  </a:rPr>
                  <a:t>-</a:t>
                </a:r>
              </a:p>
            </p:txBody>
          </p:sp>
        </p:grpSp>
        <p:sp>
          <p:nvSpPr>
            <p:cNvPr id="148" name="Line 57"/>
            <p:cNvSpPr>
              <a:spLocks noChangeShapeType="1"/>
            </p:cNvSpPr>
            <p:nvPr/>
          </p:nvSpPr>
          <p:spPr bwMode="auto">
            <a:xfrm>
              <a:off x="4353" y="2450"/>
              <a:ext cx="18" cy="4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 type="triangle" w="med" len="med"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pic>
          <p:nvPicPr>
            <p:cNvPr id="149" name="Picture 58" descr="BS00768_[1]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4583" y="2633"/>
              <a:ext cx="252" cy="1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50" name="Group 59"/>
            <p:cNvGrpSpPr>
              <a:grpSpLocks/>
            </p:cNvGrpSpPr>
            <p:nvPr/>
          </p:nvGrpSpPr>
          <p:grpSpPr bwMode="auto">
            <a:xfrm>
              <a:off x="4119" y="3226"/>
              <a:ext cx="285" cy="299"/>
              <a:chOff x="2643" y="716"/>
              <a:chExt cx="285" cy="299"/>
            </a:xfrm>
          </p:grpSpPr>
          <p:sp>
            <p:nvSpPr>
              <p:cNvPr id="161" name="Text Box 60"/>
              <p:cNvSpPr txBox="1">
                <a:spLocks noChangeArrowheads="1"/>
              </p:cNvSpPr>
              <p:nvPr/>
            </p:nvSpPr>
            <p:spPr bwMode="auto">
              <a:xfrm>
                <a:off x="2643" y="763"/>
                <a:ext cx="285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latin typeface="Arial" charset="0"/>
                    <a:cs typeface="Arial" charset="0"/>
                  </a:rPr>
                  <a:t>K</a:t>
                </a:r>
                <a:r>
                  <a:rPr lang="en-US" baseline="-25000" dirty="0">
                    <a:latin typeface="Arial" charset="0"/>
                    <a:cs typeface="Arial" charset="0"/>
                  </a:rPr>
                  <a:t>B</a:t>
                </a:r>
                <a:endParaRPr lang="en-US" sz="1800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162" name="Text Box 61"/>
              <p:cNvSpPr txBox="1">
                <a:spLocks noChangeArrowheads="1"/>
              </p:cNvSpPr>
              <p:nvPr/>
            </p:nvSpPr>
            <p:spPr bwMode="auto">
              <a:xfrm>
                <a:off x="2735" y="716"/>
                <a:ext cx="170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dirty="0">
                    <a:latin typeface="Arial" charset="0"/>
                    <a:cs typeface="Arial" charset="0"/>
                  </a:rPr>
                  <a:t>-</a:t>
                </a:r>
              </a:p>
            </p:txBody>
          </p:sp>
        </p:grpSp>
        <p:sp>
          <p:nvSpPr>
            <p:cNvPr id="151" name="Line 62"/>
            <p:cNvSpPr>
              <a:spLocks noChangeShapeType="1"/>
            </p:cNvSpPr>
            <p:nvPr/>
          </p:nvSpPr>
          <p:spPr bwMode="auto">
            <a:xfrm>
              <a:off x="4370" y="3208"/>
              <a:ext cx="9" cy="2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 type="triangle" w="med" len="med"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pic>
          <p:nvPicPr>
            <p:cNvPr id="152" name="Picture 63" descr="BS00768_[1]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4426" y="3381"/>
              <a:ext cx="252" cy="1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3" name="Text Box 64"/>
            <p:cNvSpPr txBox="1">
              <a:spLocks noChangeArrowheads="1"/>
            </p:cNvSpPr>
            <p:nvPr/>
          </p:nvSpPr>
          <p:spPr bwMode="auto">
            <a:xfrm>
              <a:off x="425" y="2938"/>
              <a:ext cx="30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dirty="0">
                  <a:latin typeface="Arial" charset="0"/>
                  <a:cs typeface="Arial" charset="0"/>
                </a:rPr>
                <a:t>K</a:t>
              </a:r>
              <a:r>
                <a:rPr lang="en-US" baseline="-25000" dirty="0">
                  <a:latin typeface="Arial" charset="0"/>
                  <a:cs typeface="Arial" charset="0"/>
                </a:rPr>
                <a:t>S</a:t>
              </a:r>
            </a:p>
          </p:txBody>
        </p:sp>
        <p:sp>
          <p:nvSpPr>
            <p:cNvPr id="154" name="Line 65"/>
            <p:cNvSpPr>
              <a:spLocks noChangeShapeType="1"/>
            </p:cNvSpPr>
            <p:nvPr/>
          </p:nvSpPr>
          <p:spPr bwMode="auto">
            <a:xfrm>
              <a:off x="4737" y="2284"/>
              <a:ext cx="319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5" name="Text Box 66"/>
            <p:cNvSpPr txBox="1">
              <a:spLocks noChangeArrowheads="1"/>
            </p:cNvSpPr>
            <p:nvPr/>
          </p:nvSpPr>
          <p:spPr bwMode="auto">
            <a:xfrm>
              <a:off x="5048" y="2154"/>
              <a:ext cx="251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dirty="0">
                  <a:latin typeface="Arial" charset="0"/>
                  <a:cs typeface="Arial" charset="0"/>
                </a:rPr>
                <a:t>m</a:t>
              </a:r>
            </a:p>
          </p:txBody>
        </p:sp>
        <p:sp>
          <p:nvSpPr>
            <p:cNvPr id="157" name="Text Box 68"/>
            <p:cNvSpPr txBox="1">
              <a:spLocks noChangeArrowheads="1"/>
            </p:cNvSpPr>
            <p:nvPr/>
          </p:nvSpPr>
          <p:spPr bwMode="auto">
            <a:xfrm>
              <a:off x="3664" y="2036"/>
              <a:ext cx="55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latin typeface="Arial" charset="0"/>
                  <a:cs typeface="Arial" charset="0"/>
                </a:rPr>
                <a:t>K</a:t>
              </a:r>
              <a:r>
                <a:rPr lang="en-US" baseline="-25000" dirty="0">
                  <a:latin typeface="Arial" charset="0"/>
                  <a:cs typeface="Arial" charset="0"/>
                </a:rPr>
                <a:t>S</a:t>
              </a:r>
              <a:r>
                <a:rPr lang="en-US" sz="1800" dirty="0">
                  <a:latin typeface="Arial" charset="0"/>
                  <a:cs typeface="Arial" charset="0"/>
                </a:rPr>
                <a:t>(m )</a:t>
              </a:r>
            </a:p>
          </p:txBody>
        </p:sp>
        <p:grpSp>
          <p:nvGrpSpPr>
            <p:cNvPr id="158" name="Group 69"/>
            <p:cNvGrpSpPr>
              <a:grpSpLocks/>
            </p:cNvGrpSpPr>
            <p:nvPr/>
          </p:nvGrpSpPr>
          <p:grpSpPr bwMode="auto">
            <a:xfrm>
              <a:off x="3533" y="2965"/>
              <a:ext cx="611" cy="332"/>
              <a:chOff x="3501" y="648"/>
              <a:chExt cx="611" cy="332"/>
            </a:xfrm>
          </p:grpSpPr>
          <p:sp>
            <p:nvSpPr>
              <p:cNvPr id="159" name="Text Box 70"/>
              <p:cNvSpPr txBox="1">
                <a:spLocks noChangeArrowheads="1"/>
              </p:cNvSpPr>
              <p:nvPr/>
            </p:nvSpPr>
            <p:spPr bwMode="auto">
              <a:xfrm>
                <a:off x="3501" y="749"/>
                <a:ext cx="611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latin typeface="Arial" charset="0"/>
                    <a:cs typeface="Arial" charset="0"/>
                  </a:rPr>
                  <a:t>K</a:t>
                </a:r>
                <a:r>
                  <a:rPr lang="en-US" baseline="-25000" dirty="0">
                    <a:latin typeface="Arial" charset="0"/>
                    <a:cs typeface="Arial" charset="0"/>
                  </a:rPr>
                  <a:t>B</a:t>
                </a:r>
                <a:r>
                  <a:rPr lang="en-US" sz="1800" dirty="0">
                    <a:latin typeface="Arial" charset="0"/>
                    <a:cs typeface="Arial" charset="0"/>
                  </a:rPr>
                  <a:t>(K</a:t>
                </a:r>
                <a:r>
                  <a:rPr lang="en-US" baseline="-25000" dirty="0">
                    <a:latin typeface="Arial" charset="0"/>
                    <a:cs typeface="Arial" charset="0"/>
                  </a:rPr>
                  <a:t>S</a:t>
                </a:r>
                <a:r>
                  <a:rPr lang="en-US" sz="1800" dirty="0">
                    <a:latin typeface="Arial" charset="0"/>
                    <a:cs typeface="Arial" charset="0"/>
                  </a:rPr>
                  <a:t> )</a:t>
                </a:r>
              </a:p>
            </p:txBody>
          </p:sp>
          <p:sp>
            <p:nvSpPr>
              <p:cNvPr id="160" name="Text Box 71"/>
              <p:cNvSpPr txBox="1">
                <a:spLocks noChangeArrowheads="1"/>
              </p:cNvSpPr>
              <p:nvPr/>
            </p:nvSpPr>
            <p:spPr bwMode="auto">
              <a:xfrm>
                <a:off x="3584" y="648"/>
                <a:ext cx="210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dirty="0">
                    <a:latin typeface="Arial" charset="0"/>
                    <a:cs typeface="Arial" charset="0"/>
                  </a:rPr>
                  <a:t>+</a:t>
                </a:r>
              </a:p>
            </p:txBody>
          </p:sp>
        </p:grpSp>
      </p:grpSp>
      <p:sp>
        <p:nvSpPr>
          <p:cNvPr id="82" name="Freeform 81"/>
          <p:cNvSpPr/>
          <p:nvPr/>
        </p:nvSpPr>
        <p:spPr bwMode="auto">
          <a:xfrm>
            <a:off x="3877805" y="3044824"/>
            <a:ext cx="444959" cy="737394"/>
          </a:xfrm>
          <a:custGeom>
            <a:avLst/>
            <a:gdLst>
              <a:gd name="connsiteX0" fmla="*/ 0 w 924680"/>
              <a:gd name="connsiteY0" fmla="*/ 0 h 1598146"/>
              <a:gd name="connsiteX1" fmla="*/ 891540 w 924680"/>
              <a:gd name="connsiteY1" fmla="*/ 1028700 h 1598146"/>
              <a:gd name="connsiteX2" fmla="*/ 731520 w 924680"/>
              <a:gd name="connsiteY2" fmla="*/ 1554480 h 1598146"/>
              <a:gd name="connsiteX3" fmla="*/ 708660 w 924680"/>
              <a:gd name="connsiteY3" fmla="*/ 1531620 h 1598146"/>
              <a:gd name="connsiteX0" fmla="*/ 0 w 804660"/>
              <a:gd name="connsiteY0" fmla="*/ 0 h 1665574"/>
              <a:gd name="connsiteX1" fmla="*/ 754380 w 804660"/>
              <a:gd name="connsiteY1" fmla="*/ 114300 h 1665574"/>
              <a:gd name="connsiteX2" fmla="*/ 731520 w 804660"/>
              <a:gd name="connsiteY2" fmla="*/ 1554480 h 1665574"/>
              <a:gd name="connsiteX3" fmla="*/ 708660 w 804660"/>
              <a:gd name="connsiteY3" fmla="*/ 1531620 h 1665574"/>
              <a:gd name="connsiteX0" fmla="*/ 0 w 804660"/>
              <a:gd name="connsiteY0" fmla="*/ 19243 h 1684817"/>
              <a:gd name="connsiteX1" fmla="*/ 754380 w 804660"/>
              <a:gd name="connsiteY1" fmla="*/ 133543 h 1684817"/>
              <a:gd name="connsiteX2" fmla="*/ 731520 w 804660"/>
              <a:gd name="connsiteY2" fmla="*/ 1573723 h 1684817"/>
              <a:gd name="connsiteX3" fmla="*/ 708660 w 804660"/>
              <a:gd name="connsiteY3" fmla="*/ 1550863 h 1684817"/>
              <a:gd name="connsiteX0" fmla="*/ 0 w 804660"/>
              <a:gd name="connsiteY0" fmla="*/ 33749 h 1699323"/>
              <a:gd name="connsiteX1" fmla="*/ 754380 w 804660"/>
              <a:gd name="connsiteY1" fmla="*/ 148049 h 1699323"/>
              <a:gd name="connsiteX2" fmla="*/ 731520 w 804660"/>
              <a:gd name="connsiteY2" fmla="*/ 1588229 h 1699323"/>
              <a:gd name="connsiteX3" fmla="*/ 708660 w 804660"/>
              <a:gd name="connsiteY3" fmla="*/ 1565369 h 1699323"/>
              <a:gd name="connsiteX0" fmla="*/ 0 w 804660"/>
              <a:gd name="connsiteY0" fmla="*/ 0 h 1653743"/>
              <a:gd name="connsiteX1" fmla="*/ 754380 w 804660"/>
              <a:gd name="connsiteY1" fmla="*/ 274320 h 1653743"/>
              <a:gd name="connsiteX2" fmla="*/ 731520 w 804660"/>
              <a:gd name="connsiteY2" fmla="*/ 1554480 h 1653743"/>
              <a:gd name="connsiteX3" fmla="*/ 708660 w 804660"/>
              <a:gd name="connsiteY3" fmla="*/ 1531620 h 1653743"/>
              <a:gd name="connsiteX0" fmla="*/ 0 w 1612926"/>
              <a:gd name="connsiteY0" fmla="*/ 0 h 1630636"/>
              <a:gd name="connsiteX1" fmla="*/ 754380 w 1612926"/>
              <a:gd name="connsiteY1" fmla="*/ 274320 h 1630636"/>
              <a:gd name="connsiteX2" fmla="*/ 731520 w 1612926"/>
              <a:gd name="connsiteY2" fmla="*/ 1554480 h 1630636"/>
              <a:gd name="connsiteX3" fmla="*/ 1612926 w 1612926"/>
              <a:gd name="connsiteY3" fmla="*/ 1456757 h 1630636"/>
              <a:gd name="connsiteX0" fmla="*/ 0 w 1612926"/>
              <a:gd name="connsiteY0" fmla="*/ 0 h 1456757"/>
              <a:gd name="connsiteX1" fmla="*/ 754380 w 1612926"/>
              <a:gd name="connsiteY1" fmla="*/ 274320 h 1456757"/>
              <a:gd name="connsiteX2" fmla="*/ 1612926 w 1612926"/>
              <a:gd name="connsiteY2" fmla="*/ 1456757 h 1456757"/>
              <a:gd name="connsiteX0" fmla="*/ 0 w 784850"/>
              <a:gd name="connsiteY0" fmla="*/ 0 h 1581528"/>
              <a:gd name="connsiteX1" fmla="*/ 754380 w 784850"/>
              <a:gd name="connsiteY1" fmla="*/ 274320 h 1581528"/>
              <a:gd name="connsiteX2" fmla="*/ 747976 w 784850"/>
              <a:gd name="connsiteY2" fmla="*/ 1581528 h 1581528"/>
              <a:gd name="connsiteX0" fmla="*/ 0 w 816993"/>
              <a:gd name="connsiteY0" fmla="*/ 0 h 1581528"/>
              <a:gd name="connsiteX1" fmla="*/ 754380 w 816993"/>
              <a:gd name="connsiteY1" fmla="*/ 274320 h 1581528"/>
              <a:gd name="connsiteX2" fmla="*/ 747976 w 816993"/>
              <a:gd name="connsiteY2" fmla="*/ 1581528 h 1581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16993" h="1581528">
                <a:moveTo>
                  <a:pt x="0" y="0"/>
                </a:moveTo>
                <a:cubicBezTo>
                  <a:pt x="224790" y="19050"/>
                  <a:pt x="629717" y="10732"/>
                  <a:pt x="754380" y="274320"/>
                </a:cubicBezTo>
                <a:cubicBezTo>
                  <a:pt x="879043" y="537908"/>
                  <a:pt x="785350" y="1160507"/>
                  <a:pt x="747976" y="1581528"/>
                </a:cubicBezTo>
              </a:path>
            </a:pathLst>
          </a:custGeom>
          <a:noFill/>
          <a:ln w="508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stealth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79" name="Picture 2" descr="Simple Girl by SavanaPrice">
            <a:extLst>
              <a:ext uri="{FF2B5EF4-FFF2-40B4-BE49-F238E27FC236}">
                <a16:creationId xmlns:a16="http://schemas.microsoft.com/office/drawing/2014/main" id="{B26836AA-0F30-46D7-809A-EA57ADD406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3809" y="3854966"/>
            <a:ext cx="477910" cy="467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" name="Picture 82">
            <a:extLst>
              <a:ext uri="{FF2B5EF4-FFF2-40B4-BE49-F238E27FC236}">
                <a16:creationId xmlns:a16="http://schemas.microsoft.com/office/drawing/2014/main" id="{1A5F5E9F-2241-4EAF-A7D4-09C126BFF54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8741" y="2666377"/>
            <a:ext cx="658536" cy="64430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853E3491-DF00-414C-B610-F4ACC6C65143}"/>
                  </a:ext>
                </a:extLst>
              </p14:cNvPr>
              <p14:cNvContentPartPr/>
              <p14:nvPr/>
            </p14:nvContentPartPr>
            <p14:xfrm>
              <a:off x="2235600" y="1272960"/>
              <a:ext cx="6714360" cy="29876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853E3491-DF00-414C-B610-F4ACC6C65143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226240" y="1263600"/>
                <a:ext cx="6733080" cy="3006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0541597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7543800" cy="1295400"/>
          </a:xfrm>
        </p:spPr>
        <p:txBody>
          <a:bodyPr/>
          <a:lstStyle/>
          <a:p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CS2911</a:t>
            </a:r>
            <a:br>
              <a:rPr lang="en-US" dirty="0"/>
            </a:br>
            <a:r>
              <a:rPr lang="en-US" dirty="0"/>
              <a:t>Week 10, Class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724400"/>
          </a:xfrm>
        </p:spPr>
        <p:txBody>
          <a:bodyPr>
            <a:normAutofit/>
          </a:bodyPr>
          <a:lstStyle/>
          <a:p>
            <a:r>
              <a:rPr lang="en-US" dirty="0">
                <a:sym typeface="Wingdings" panose="05000000000000000000" pitchFamily="2" charset="2"/>
              </a:rPr>
              <a:t>Today</a:t>
            </a:r>
            <a:endParaRPr lang="en-US" b="1" i="1" dirty="0">
              <a:sym typeface="Wingdings" panose="05000000000000000000" pitchFamily="2" charset="2"/>
            </a:endParaRPr>
          </a:p>
          <a:p>
            <a:pPr lvl="1"/>
            <a:r>
              <a:rPr lang="en-US" dirty="0">
                <a:sym typeface="Wingdings" panose="05000000000000000000" pitchFamily="2" charset="2"/>
              </a:rPr>
              <a:t>Man-in-the-middle attacks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Signing messages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Certificates</a:t>
            </a:r>
          </a:p>
          <a:p>
            <a:pPr marL="0" indent="0">
              <a:buNone/>
            </a:pPr>
            <a:endParaRPr lang="en-US" dirty="0">
              <a:sym typeface="Wingdings" panose="05000000000000000000" pitchFamily="2" charset="2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F5F125-33CE-4280-A2D8-382BBAA78A24}" type="slidenum">
              <a:rPr lang="en-US" altLang="en-US" smtClean="0"/>
              <a:pPr>
                <a:defRPr/>
              </a:pPr>
              <a:t>28</a:t>
            </a:fld>
            <a:endParaRPr lang="en-US" alt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CS2911</a:t>
            </a:r>
          </a:p>
          <a:p>
            <a:pPr>
              <a:defRPr/>
            </a:pPr>
            <a:r>
              <a:rPr lang="en-US" altLang="en-US" dirty="0"/>
              <a:t>Dr. Yoder</a:t>
            </a:r>
          </a:p>
        </p:txBody>
      </p:sp>
    </p:spTree>
    <p:extLst>
      <p:ext uri="{BB962C8B-B14F-4D97-AF65-F5344CB8AC3E}">
        <p14:creationId xmlns:p14="http://schemas.microsoft.com/office/powerpoint/2010/main" val="102290126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Man-in-the-middle attack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893BA9-EED0-4C55-A7BC-486A0027BAD0}" type="slidenum">
              <a:rPr lang="en-US" altLang="en-US" smtClean="0"/>
              <a:pPr>
                <a:defRPr/>
              </a:pPr>
              <a:t>29</a:t>
            </a:fld>
            <a:endParaRPr lang="en-US" altLang="en-US" dirty="0"/>
          </a:p>
        </p:txBody>
      </p:sp>
      <p:pic>
        <p:nvPicPr>
          <p:cNvPr id="1028" name="Picture 4" descr="Smiling Boy by SavanaPric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6794" y="2590800"/>
            <a:ext cx="1546412" cy="1590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833" y="2647819"/>
            <a:ext cx="1211384" cy="1185199"/>
          </a:xfrm>
          <a:prstGeom prst="rect">
            <a:avLst/>
          </a:prstGeom>
        </p:spPr>
      </p:pic>
      <p:cxnSp>
        <p:nvCxnSpPr>
          <p:cNvPr id="13" name="Straight Arrow Connector 12"/>
          <p:cNvCxnSpPr/>
          <p:nvPr/>
        </p:nvCxnSpPr>
        <p:spPr bwMode="auto">
          <a:xfrm>
            <a:off x="2209800" y="3124200"/>
            <a:ext cx="4267200" cy="0"/>
          </a:xfrm>
          <a:prstGeom prst="straightConnector1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stealth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>
            <a:off x="2205892" y="3505200"/>
            <a:ext cx="4267200" cy="0"/>
          </a:xfrm>
          <a:prstGeom prst="straightConnector1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miter lim="800000"/>
            <a:headEnd type="stealth" w="med" len="med"/>
            <a:tailEnd type="none"/>
          </a:ln>
          <a:effectLst/>
        </p:spPr>
      </p:cxnSp>
      <p:sp>
        <p:nvSpPr>
          <p:cNvPr id="15" name="TextBox 14"/>
          <p:cNvSpPr txBox="1"/>
          <p:nvPr/>
        </p:nvSpPr>
        <p:spPr>
          <a:xfrm>
            <a:off x="605833" y="4343400"/>
            <a:ext cx="10743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Alice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162983" y="4432012"/>
            <a:ext cx="9140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Bob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740458" y="6117866"/>
            <a:ext cx="12161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Trudy</a:t>
            </a:r>
          </a:p>
        </p:txBody>
      </p:sp>
      <p:pic>
        <p:nvPicPr>
          <p:cNvPr id="12" name="Picture 2" descr="Simple Girl by SavanaPrice">
            <a:extLst>
              <a:ext uri="{FF2B5EF4-FFF2-40B4-BE49-F238E27FC236}">
                <a16:creationId xmlns:a16="http://schemas.microsoft.com/office/drawing/2014/main" id="{4B0E8577-9076-4879-80CC-865047FACF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3692" y="4625490"/>
            <a:ext cx="1371600" cy="1341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ED8EF615-507F-486C-A28A-1EC9C62D363E}"/>
                  </a:ext>
                </a:extLst>
              </p14:cNvPr>
              <p14:cNvContentPartPr/>
              <p14:nvPr/>
            </p14:nvContentPartPr>
            <p14:xfrm>
              <a:off x="3436560" y="3124800"/>
              <a:ext cx="2245680" cy="13543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ED8EF615-507F-486C-A28A-1EC9C62D363E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427200" y="3115440"/>
                <a:ext cx="2264400" cy="1373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506761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627938" cy="1295400"/>
          </a:xfrm>
        </p:spPr>
        <p:txBody>
          <a:bodyPr/>
          <a:lstStyle/>
          <a:p>
            <a:r>
              <a:rPr lang="en-US" sz="3600" dirty="0"/>
              <a:t>How to achieve confidentiality?</a:t>
            </a:r>
            <a:br>
              <a:rPr lang="en-US" sz="3600" dirty="0"/>
            </a:br>
            <a:r>
              <a:rPr lang="en-US" sz="3600" dirty="0"/>
              <a:t>Approach 1: Symmetric keys</a:t>
            </a:r>
            <a:endParaRPr lang="en-US" sz="3600" dirty="0">
              <a:latin typeface="Gill Sans MT" charset="0"/>
            </a:endParaRPr>
          </a:p>
        </p:txBody>
      </p:sp>
      <p:sp>
        <p:nvSpPr>
          <p:cNvPr id="88067" name="Text Box 3"/>
          <p:cNvSpPr txBox="1">
            <a:spLocks noChangeArrowheads="1"/>
          </p:cNvSpPr>
          <p:nvPr/>
        </p:nvSpPr>
        <p:spPr bwMode="auto">
          <a:xfrm>
            <a:off x="522288" y="4671041"/>
            <a:ext cx="569713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400" i="1" dirty="0">
                <a:solidFill>
                  <a:srgbClr val="C00000"/>
                </a:solidFill>
                <a:latin typeface="Gill Sans MT" charset="0"/>
              </a:rPr>
              <a:t>Alice:</a:t>
            </a:r>
          </a:p>
          <a:p>
            <a:pPr marL="396875" indent="-277813">
              <a:buClr>
                <a:srgbClr val="000090"/>
              </a:buClr>
              <a:buSzPct val="100000"/>
              <a:buFont typeface="Wingdings" charset="2"/>
              <a:buChar char="§"/>
            </a:pPr>
            <a:r>
              <a:rPr lang="en-US" sz="2400" dirty="0">
                <a:latin typeface="Gill Sans MT" charset="0"/>
              </a:rPr>
              <a:t>encrypts message with K</a:t>
            </a:r>
            <a:r>
              <a:rPr lang="en-US" sz="2400" baseline="-25000" dirty="0">
                <a:latin typeface="Gill Sans MT" charset="0"/>
              </a:rPr>
              <a:t>S  </a:t>
            </a:r>
            <a:r>
              <a:rPr lang="en-US" sz="2400" dirty="0">
                <a:latin typeface="Gill Sans MT" charset="0"/>
              </a:rPr>
              <a:t>(for efficiency)</a:t>
            </a:r>
            <a:endParaRPr lang="en-US" altLang="ja-JP" sz="2400" dirty="0">
              <a:latin typeface="Gill Sans MT" charset="0"/>
            </a:endParaRPr>
          </a:p>
          <a:p>
            <a:pPr marL="396875" indent="-277813">
              <a:buClr>
                <a:srgbClr val="000090"/>
              </a:buClr>
              <a:buSzPct val="100000"/>
              <a:buFont typeface="Wingdings" charset="2"/>
              <a:buChar char="§"/>
            </a:pPr>
            <a:r>
              <a:rPr lang="en-US" sz="2400" dirty="0">
                <a:latin typeface="Gill Sans MT" charset="0"/>
              </a:rPr>
              <a:t>sends K</a:t>
            </a:r>
            <a:r>
              <a:rPr lang="en-US" sz="2400" baseline="-25000" dirty="0">
                <a:latin typeface="Gill Sans MT" charset="0"/>
              </a:rPr>
              <a:t>S</a:t>
            </a:r>
            <a:r>
              <a:rPr lang="en-US" sz="2400" dirty="0">
                <a:latin typeface="Gill Sans MT" charset="0"/>
              </a:rPr>
              <a:t>(m) to Bob</a:t>
            </a:r>
          </a:p>
        </p:txBody>
      </p:sp>
      <p:sp>
        <p:nvSpPr>
          <p:cNvPr id="88068" name="Text Box 4"/>
          <p:cNvSpPr txBox="1">
            <a:spLocks noChangeArrowheads="1"/>
          </p:cNvSpPr>
          <p:nvPr/>
        </p:nvSpPr>
        <p:spPr bwMode="auto">
          <a:xfrm>
            <a:off x="522288" y="1341438"/>
            <a:ext cx="6687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buClr>
                <a:srgbClr val="000099"/>
              </a:buClr>
              <a:buSzPct val="75000"/>
            </a:pPr>
            <a:r>
              <a:rPr lang="en-US" sz="2400" dirty="0">
                <a:latin typeface="Gill Sans MT" charset="0"/>
              </a:rPr>
              <a:t> Alice wants to send confidential message, m, to Bob.</a:t>
            </a:r>
          </a:p>
        </p:txBody>
      </p:sp>
      <p:sp>
        <p:nvSpPr>
          <p:cNvPr id="88071" name="Freeform 6"/>
          <p:cNvSpPr>
            <a:spLocks/>
          </p:cNvSpPr>
          <p:nvPr/>
        </p:nvSpPr>
        <p:spPr bwMode="auto">
          <a:xfrm>
            <a:off x="3785729" y="2767806"/>
            <a:ext cx="1335088" cy="782638"/>
          </a:xfrm>
          <a:custGeom>
            <a:avLst/>
            <a:gdLst>
              <a:gd name="T0" fmla="*/ 0 w 2135"/>
              <a:gd name="T1" fmla="*/ 0 h 1662"/>
              <a:gd name="T2" fmla="*/ 0 w 2135"/>
              <a:gd name="T3" fmla="*/ 0 h 1662"/>
              <a:gd name="T4" fmla="*/ 2 w 2135"/>
              <a:gd name="T5" fmla="*/ 0 h 1662"/>
              <a:gd name="T6" fmla="*/ 4 w 2135"/>
              <a:gd name="T7" fmla="*/ 0 h 1662"/>
              <a:gd name="T8" fmla="*/ 7 w 2135"/>
              <a:gd name="T9" fmla="*/ 0 h 1662"/>
              <a:gd name="T10" fmla="*/ 7 w 2135"/>
              <a:gd name="T11" fmla="*/ 1 h 1662"/>
              <a:gd name="T12" fmla="*/ 6 w 2135"/>
              <a:gd name="T13" fmla="*/ 1 h 1662"/>
              <a:gd name="T14" fmla="*/ 3 w 2135"/>
              <a:gd name="T15" fmla="*/ 1 h 1662"/>
              <a:gd name="T16" fmla="*/ 2 w 2135"/>
              <a:gd name="T17" fmla="*/ 1 h 1662"/>
              <a:gd name="T18" fmla="*/ 1 w 2135"/>
              <a:gd name="T19" fmla="*/ 1 h 1662"/>
              <a:gd name="T20" fmla="*/ 0 w 2135"/>
              <a:gd name="T21" fmla="*/ 0 h 166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135"/>
              <a:gd name="T34" fmla="*/ 0 h 1662"/>
              <a:gd name="T35" fmla="*/ 2135 w 2135"/>
              <a:gd name="T36" fmla="*/ 1662 h 1662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135" h="1662">
                <a:moveTo>
                  <a:pt x="27" y="652"/>
                </a:moveTo>
                <a:cubicBezTo>
                  <a:pt x="14" y="487"/>
                  <a:pt x="0" y="152"/>
                  <a:pt x="105" y="76"/>
                </a:cubicBezTo>
                <a:cubicBezTo>
                  <a:pt x="210" y="0"/>
                  <a:pt x="473" y="192"/>
                  <a:pt x="657" y="196"/>
                </a:cubicBezTo>
                <a:cubicBezTo>
                  <a:pt x="841" y="200"/>
                  <a:pt x="985" y="65"/>
                  <a:pt x="1209" y="100"/>
                </a:cubicBezTo>
                <a:cubicBezTo>
                  <a:pt x="1433" y="135"/>
                  <a:pt x="1867" y="232"/>
                  <a:pt x="2001" y="406"/>
                </a:cubicBezTo>
                <a:cubicBezTo>
                  <a:pt x="2135" y="580"/>
                  <a:pt x="2083" y="945"/>
                  <a:pt x="2013" y="1144"/>
                </a:cubicBezTo>
                <a:cubicBezTo>
                  <a:pt x="1943" y="1343"/>
                  <a:pt x="1781" y="1538"/>
                  <a:pt x="1581" y="1600"/>
                </a:cubicBezTo>
                <a:cubicBezTo>
                  <a:pt x="1381" y="1662"/>
                  <a:pt x="993" y="1571"/>
                  <a:pt x="813" y="1516"/>
                </a:cubicBezTo>
                <a:cubicBezTo>
                  <a:pt x="633" y="1461"/>
                  <a:pt x="606" y="1345"/>
                  <a:pt x="501" y="1270"/>
                </a:cubicBezTo>
                <a:cubicBezTo>
                  <a:pt x="396" y="1195"/>
                  <a:pt x="262" y="1169"/>
                  <a:pt x="183" y="1066"/>
                </a:cubicBezTo>
                <a:cubicBezTo>
                  <a:pt x="104" y="963"/>
                  <a:pt x="25" y="819"/>
                  <a:pt x="27" y="652"/>
                </a:cubicBezTo>
                <a:close/>
              </a:path>
            </a:pathLst>
          </a:custGeom>
          <a:solidFill>
            <a:srgbClr val="00CC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88072" name="Line 7"/>
          <p:cNvSpPr>
            <a:spLocks noChangeShapeType="1"/>
          </p:cNvSpPr>
          <p:nvPr/>
        </p:nvSpPr>
        <p:spPr bwMode="auto">
          <a:xfrm>
            <a:off x="1330997" y="2731295"/>
            <a:ext cx="50641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pic>
        <p:nvPicPr>
          <p:cNvPr id="88073" name="Picture 8" descr="BS00768_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2254922" y="1997870"/>
            <a:ext cx="400050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074" name="Picture 9" descr="BS00592_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3917" y="2686844"/>
            <a:ext cx="544513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8075" name="Group 10"/>
          <p:cNvGrpSpPr>
            <a:grpSpLocks/>
          </p:cNvGrpSpPr>
          <p:nvPr/>
        </p:nvGrpSpPr>
        <p:grpSpPr bwMode="auto">
          <a:xfrm>
            <a:off x="1827885" y="2247107"/>
            <a:ext cx="754063" cy="738188"/>
            <a:chOff x="1645" y="257"/>
            <a:chExt cx="475" cy="465"/>
          </a:xfrm>
        </p:grpSpPr>
        <p:sp>
          <p:nvSpPr>
            <p:cNvPr id="88134" name="Rectangle 11"/>
            <p:cNvSpPr>
              <a:spLocks noChangeArrowheads="1"/>
            </p:cNvSpPr>
            <p:nvPr/>
          </p:nvSpPr>
          <p:spPr bwMode="auto">
            <a:xfrm>
              <a:off x="1645" y="439"/>
              <a:ext cx="475" cy="28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charset="0"/>
                <a:cs typeface="Arial" charset="0"/>
              </a:endParaRPr>
            </a:p>
          </p:txBody>
        </p:sp>
        <p:sp>
          <p:nvSpPr>
            <p:cNvPr id="88135" name="Text Box 12"/>
            <p:cNvSpPr txBox="1">
              <a:spLocks noChangeArrowheads="1"/>
            </p:cNvSpPr>
            <p:nvPr/>
          </p:nvSpPr>
          <p:spPr bwMode="auto">
            <a:xfrm>
              <a:off x="1654" y="456"/>
              <a:ext cx="422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latin typeface="Arial" charset="0"/>
                  <a:cs typeface="Arial" charset="0"/>
                </a:rPr>
                <a:t>K</a:t>
              </a:r>
              <a:r>
                <a:rPr lang="en-US" baseline="-25000" dirty="0">
                  <a:latin typeface="Arial" charset="0"/>
                  <a:cs typeface="Arial" charset="0"/>
                </a:rPr>
                <a:t>S</a:t>
              </a:r>
              <a:r>
                <a:rPr lang="en-US" sz="1800" dirty="0">
                  <a:latin typeface="Arial" charset="0"/>
                  <a:cs typeface="Arial" charset="0"/>
                </a:rPr>
                <a:t>( )</a:t>
              </a:r>
            </a:p>
          </p:txBody>
        </p:sp>
        <p:sp>
          <p:nvSpPr>
            <p:cNvPr id="88136" name="Text Box 13"/>
            <p:cNvSpPr txBox="1">
              <a:spLocks noChangeArrowheads="1"/>
            </p:cNvSpPr>
            <p:nvPr/>
          </p:nvSpPr>
          <p:spPr bwMode="auto">
            <a:xfrm>
              <a:off x="1847" y="257"/>
              <a:ext cx="206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4000" dirty="0">
                  <a:latin typeface="Arial" charset="0"/>
                  <a:cs typeface="Arial" charset="0"/>
                </a:rPr>
                <a:t>.</a:t>
              </a:r>
            </a:p>
          </p:txBody>
        </p:sp>
      </p:grpSp>
      <p:sp>
        <p:nvSpPr>
          <p:cNvPr id="88080" name="Text Box 26"/>
          <p:cNvSpPr txBox="1">
            <a:spLocks noChangeArrowheads="1"/>
          </p:cNvSpPr>
          <p:nvPr/>
        </p:nvSpPr>
        <p:spPr bwMode="auto">
          <a:xfrm>
            <a:off x="2572422" y="2351882"/>
            <a:ext cx="8794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800" dirty="0">
                <a:latin typeface="Arial" charset="0"/>
                <a:cs typeface="Arial" charset="0"/>
              </a:rPr>
              <a:t>K</a:t>
            </a:r>
            <a:r>
              <a:rPr lang="en-US" baseline="-25000" dirty="0">
                <a:latin typeface="Arial" charset="0"/>
                <a:cs typeface="Arial" charset="0"/>
              </a:rPr>
              <a:t>S</a:t>
            </a:r>
            <a:r>
              <a:rPr lang="en-US" sz="1800" dirty="0">
                <a:latin typeface="Arial" charset="0"/>
                <a:cs typeface="Arial" charset="0"/>
              </a:rPr>
              <a:t>(m )</a:t>
            </a:r>
          </a:p>
        </p:txBody>
      </p:sp>
      <p:sp>
        <p:nvSpPr>
          <p:cNvPr id="88084" name="Text Box 32"/>
          <p:cNvSpPr txBox="1">
            <a:spLocks noChangeArrowheads="1"/>
          </p:cNvSpPr>
          <p:nvPr/>
        </p:nvSpPr>
        <p:spPr bwMode="auto">
          <a:xfrm>
            <a:off x="954760" y="2510632"/>
            <a:ext cx="3984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dirty="0">
                <a:latin typeface="Arial" charset="0"/>
                <a:cs typeface="Arial" charset="0"/>
              </a:rPr>
              <a:t>m</a:t>
            </a:r>
          </a:p>
        </p:txBody>
      </p:sp>
      <p:sp>
        <p:nvSpPr>
          <p:cNvPr id="88085" name="Text Box 33"/>
          <p:cNvSpPr txBox="1">
            <a:spLocks noChangeArrowheads="1"/>
          </p:cNvSpPr>
          <p:nvPr/>
        </p:nvSpPr>
        <p:spPr bwMode="auto">
          <a:xfrm>
            <a:off x="6751179" y="2909094"/>
            <a:ext cx="4810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dirty="0">
                <a:latin typeface="Arial" charset="0"/>
                <a:cs typeface="Arial" charset="0"/>
              </a:rPr>
              <a:t>K</a:t>
            </a:r>
            <a:r>
              <a:rPr lang="en-US" baseline="-25000" dirty="0">
                <a:latin typeface="Arial" charset="0"/>
                <a:cs typeface="Arial" charset="0"/>
              </a:rPr>
              <a:t>S</a:t>
            </a:r>
          </a:p>
        </p:txBody>
      </p:sp>
      <p:sp>
        <p:nvSpPr>
          <p:cNvPr id="88086" name="Text Box 34"/>
          <p:cNvSpPr txBox="1">
            <a:spLocks noChangeArrowheads="1"/>
          </p:cNvSpPr>
          <p:nvPr/>
        </p:nvSpPr>
        <p:spPr bwMode="auto">
          <a:xfrm>
            <a:off x="1823122" y="1888332"/>
            <a:ext cx="4810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dirty="0">
                <a:latin typeface="Arial" charset="0"/>
                <a:cs typeface="Arial" charset="0"/>
              </a:rPr>
              <a:t>K</a:t>
            </a:r>
            <a:r>
              <a:rPr lang="en-US" baseline="-25000" dirty="0">
                <a:latin typeface="Arial" charset="0"/>
                <a:cs typeface="Arial" charset="0"/>
              </a:rPr>
              <a:t>S</a:t>
            </a:r>
          </a:p>
        </p:txBody>
      </p:sp>
      <p:sp>
        <p:nvSpPr>
          <p:cNvPr id="88087" name="Line 35"/>
          <p:cNvSpPr>
            <a:spLocks noChangeShapeType="1"/>
          </p:cNvSpPr>
          <p:nvPr/>
        </p:nvSpPr>
        <p:spPr bwMode="auto">
          <a:xfrm>
            <a:off x="2235872" y="2174082"/>
            <a:ext cx="14288" cy="36195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88092" name="Line 42"/>
          <p:cNvSpPr>
            <a:spLocks noChangeShapeType="1"/>
          </p:cNvSpPr>
          <p:nvPr/>
        </p:nvSpPr>
        <p:spPr bwMode="auto">
          <a:xfrm>
            <a:off x="2561310" y="2767806"/>
            <a:ext cx="1359357" cy="2873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88093" name="Line 43"/>
          <p:cNvSpPr>
            <a:spLocks noChangeShapeType="1"/>
          </p:cNvSpPr>
          <p:nvPr/>
        </p:nvSpPr>
        <p:spPr bwMode="auto">
          <a:xfrm flipV="1">
            <a:off x="5031917" y="3047206"/>
            <a:ext cx="7683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pic>
        <p:nvPicPr>
          <p:cNvPr id="88094" name="Picture 44" descr="BS00592_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6217" y="2664619"/>
            <a:ext cx="544513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8095" name="Text Box 45"/>
          <p:cNvSpPr txBox="1">
            <a:spLocks noChangeArrowheads="1"/>
          </p:cNvSpPr>
          <p:nvPr/>
        </p:nvSpPr>
        <p:spPr bwMode="auto">
          <a:xfrm>
            <a:off x="3987005" y="2470781"/>
            <a:ext cx="9667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800" dirty="0">
                <a:latin typeface="Arial" charset="0"/>
                <a:cs typeface="Arial" charset="0"/>
              </a:rPr>
              <a:t>Internet</a:t>
            </a:r>
          </a:p>
        </p:txBody>
      </p:sp>
      <p:sp>
        <p:nvSpPr>
          <p:cNvPr id="88096" name="Freeform 46"/>
          <p:cNvSpPr>
            <a:spLocks/>
          </p:cNvSpPr>
          <p:nvPr/>
        </p:nvSpPr>
        <p:spPr bwMode="auto">
          <a:xfrm flipH="1">
            <a:off x="5814554" y="2453481"/>
            <a:ext cx="857250" cy="569119"/>
          </a:xfrm>
          <a:custGeom>
            <a:avLst/>
            <a:gdLst>
              <a:gd name="T0" fmla="*/ 0 w 476"/>
              <a:gd name="T1" fmla="*/ 0 h 247"/>
              <a:gd name="T2" fmla="*/ 476 w 476"/>
              <a:gd name="T3" fmla="*/ 0 h 247"/>
              <a:gd name="T4" fmla="*/ 476 w 476"/>
              <a:gd name="T5" fmla="*/ 247 h 247"/>
              <a:gd name="T6" fmla="*/ 0 60000 65536"/>
              <a:gd name="T7" fmla="*/ 0 60000 65536"/>
              <a:gd name="T8" fmla="*/ 0 60000 65536"/>
              <a:gd name="T9" fmla="*/ 0 w 476"/>
              <a:gd name="T10" fmla="*/ 0 h 247"/>
              <a:gd name="T11" fmla="*/ 476 w 476"/>
              <a:gd name="T12" fmla="*/ 247 h 24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76" h="247">
                <a:moveTo>
                  <a:pt x="0" y="0"/>
                </a:moveTo>
                <a:lnTo>
                  <a:pt x="476" y="0"/>
                </a:lnTo>
                <a:lnTo>
                  <a:pt x="476" y="247"/>
                </a:lnTo>
              </a:path>
            </a:pathLst>
          </a:cu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grpSp>
        <p:nvGrpSpPr>
          <p:cNvPr id="88097" name="Group 47"/>
          <p:cNvGrpSpPr>
            <a:grpSpLocks/>
          </p:cNvGrpSpPr>
          <p:nvPr/>
        </p:nvGrpSpPr>
        <p:grpSpPr bwMode="auto">
          <a:xfrm>
            <a:off x="6640054" y="1945481"/>
            <a:ext cx="754063" cy="739775"/>
            <a:chOff x="1645" y="256"/>
            <a:chExt cx="475" cy="466"/>
          </a:xfrm>
        </p:grpSpPr>
        <p:sp>
          <p:nvSpPr>
            <p:cNvPr id="88119" name="Rectangle 48"/>
            <p:cNvSpPr>
              <a:spLocks noChangeArrowheads="1"/>
            </p:cNvSpPr>
            <p:nvPr/>
          </p:nvSpPr>
          <p:spPr bwMode="auto">
            <a:xfrm>
              <a:off x="1645" y="439"/>
              <a:ext cx="475" cy="28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charset="0"/>
                <a:cs typeface="Arial" charset="0"/>
              </a:endParaRPr>
            </a:p>
          </p:txBody>
        </p:sp>
        <p:sp>
          <p:nvSpPr>
            <p:cNvPr id="88120" name="Text Box 49"/>
            <p:cNvSpPr txBox="1">
              <a:spLocks noChangeArrowheads="1"/>
            </p:cNvSpPr>
            <p:nvPr/>
          </p:nvSpPr>
          <p:spPr bwMode="auto">
            <a:xfrm>
              <a:off x="1654" y="456"/>
              <a:ext cx="422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latin typeface="Arial" charset="0"/>
                  <a:cs typeface="Arial" charset="0"/>
                </a:rPr>
                <a:t>K</a:t>
              </a:r>
              <a:r>
                <a:rPr lang="en-US" baseline="-25000" dirty="0">
                  <a:latin typeface="Arial" charset="0"/>
                  <a:cs typeface="Arial" charset="0"/>
                </a:rPr>
                <a:t>S</a:t>
              </a:r>
              <a:r>
                <a:rPr lang="en-US" sz="1800" dirty="0">
                  <a:latin typeface="Arial" charset="0"/>
                  <a:cs typeface="Arial" charset="0"/>
                </a:rPr>
                <a:t>( )</a:t>
              </a:r>
            </a:p>
          </p:txBody>
        </p:sp>
        <p:sp>
          <p:nvSpPr>
            <p:cNvPr id="88121" name="Text Box 50"/>
            <p:cNvSpPr txBox="1">
              <a:spLocks noChangeArrowheads="1"/>
            </p:cNvSpPr>
            <p:nvPr/>
          </p:nvSpPr>
          <p:spPr bwMode="auto">
            <a:xfrm>
              <a:off x="1876" y="256"/>
              <a:ext cx="206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4000" dirty="0">
                  <a:latin typeface="Arial" charset="0"/>
                  <a:cs typeface="Arial" charset="0"/>
                </a:rPr>
                <a:t>.</a:t>
              </a:r>
            </a:p>
          </p:txBody>
        </p:sp>
      </p:grpSp>
      <p:sp>
        <p:nvSpPr>
          <p:cNvPr id="88100" name="Line 57"/>
          <p:cNvSpPr>
            <a:spLocks noChangeShapeType="1"/>
          </p:cNvSpPr>
          <p:nvPr/>
        </p:nvSpPr>
        <p:spPr bwMode="auto">
          <a:xfrm>
            <a:off x="6795629" y="2721769"/>
            <a:ext cx="28575" cy="76835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 type="triangle" w="med" len="med"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pic>
        <p:nvPicPr>
          <p:cNvPr id="88101" name="Picture 58" descr="BS00768_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7160754" y="3012281"/>
            <a:ext cx="400050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8106" name="Line 65"/>
          <p:cNvSpPr>
            <a:spLocks noChangeShapeType="1"/>
          </p:cNvSpPr>
          <p:nvPr/>
        </p:nvSpPr>
        <p:spPr bwMode="auto">
          <a:xfrm>
            <a:off x="7405229" y="2458244"/>
            <a:ext cx="50641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88107" name="Text Box 66"/>
          <p:cNvSpPr txBox="1">
            <a:spLocks noChangeArrowheads="1"/>
          </p:cNvSpPr>
          <p:nvPr/>
        </p:nvSpPr>
        <p:spPr bwMode="auto">
          <a:xfrm>
            <a:off x="7898942" y="2251869"/>
            <a:ext cx="3984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dirty="0">
                <a:latin typeface="Arial" charset="0"/>
                <a:cs typeface="Arial" charset="0"/>
              </a:rPr>
              <a:t>m</a:t>
            </a:r>
          </a:p>
        </p:txBody>
      </p:sp>
      <p:sp>
        <p:nvSpPr>
          <p:cNvPr id="88109" name="Text Box 68"/>
          <p:cNvSpPr txBox="1">
            <a:spLocks noChangeArrowheads="1"/>
          </p:cNvSpPr>
          <p:nvPr/>
        </p:nvSpPr>
        <p:spPr bwMode="auto">
          <a:xfrm>
            <a:off x="5701842" y="2064544"/>
            <a:ext cx="8794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800" dirty="0">
                <a:latin typeface="Arial" charset="0"/>
                <a:cs typeface="Arial" charset="0"/>
              </a:rPr>
              <a:t>K</a:t>
            </a:r>
            <a:r>
              <a:rPr lang="en-US" baseline="-25000" dirty="0">
                <a:latin typeface="Arial" charset="0"/>
                <a:cs typeface="Arial" charset="0"/>
              </a:rPr>
              <a:t>S</a:t>
            </a:r>
            <a:r>
              <a:rPr lang="en-US" sz="1800" dirty="0">
                <a:latin typeface="Arial" charset="0"/>
                <a:cs typeface="Arial" charset="0"/>
              </a:rPr>
              <a:t>(m )</a:t>
            </a:r>
          </a:p>
        </p:txBody>
      </p:sp>
      <p:sp>
        <p:nvSpPr>
          <p:cNvPr id="76" name="Text Box 3"/>
          <p:cNvSpPr txBox="1">
            <a:spLocks noChangeArrowheads="1"/>
          </p:cNvSpPr>
          <p:nvPr/>
        </p:nvSpPr>
        <p:spPr bwMode="auto">
          <a:xfrm>
            <a:off x="459916" y="5871370"/>
            <a:ext cx="652938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400" i="1" dirty="0">
                <a:solidFill>
                  <a:srgbClr val="C00000"/>
                </a:solidFill>
                <a:latin typeface="Gill Sans MT" charset="0"/>
              </a:rPr>
              <a:t>Bob:</a:t>
            </a:r>
            <a:endParaRPr lang="en-US" sz="2400" baseline="-25000" dirty="0">
              <a:latin typeface="Gill Sans MT" charset="0"/>
            </a:endParaRPr>
          </a:p>
          <a:p>
            <a:pPr marL="396875" indent="-277813">
              <a:buClr>
                <a:srgbClr val="000090"/>
              </a:buClr>
              <a:buSzPct val="100000"/>
              <a:buFont typeface="Wingdings" charset="2"/>
              <a:buChar char="§"/>
            </a:pPr>
            <a:r>
              <a:rPr lang="en-US" sz="2400" dirty="0">
                <a:latin typeface="Gill Sans MT" charset="0"/>
              </a:rPr>
              <a:t>uses K</a:t>
            </a:r>
            <a:r>
              <a:rPr lang="en-US" sz="2400" baseline="-25000" dirty="0">
                <a:latin typeface="Gill Sans MT" charset="0"/>
              </a:rPr>
              <a:t>S</a:t>
            </a:r>
            <a:r>
              <a:rPr lang="en-US" sz="2400" dirty="0">
                <a:latin typeface="Gill Sans MT" charset="0"/>
              </a:rPr>
              <a:t> to decrypt K</a:t>
            </a:r>
            <a:r>
              <a:rPr lang="en-US" sz="2400" baseline="-25000" dirty="0">
                <a:latin typeface="Gill Sans MT" charset="0"/>
              </a:rPr>
              <a:t>S</a:t>
            </a:r>
            <a:r>
              <a:rPr lang="en-US" sz="2400" dirty="0">
                <a:latin typeface="Gill Sans MT" charset="0"/>
              </a:rPr>
              <a:t>(m) to recover m </a:t>
            </a:r>
          </a:p>
        </p:txBody>
      </p:sp>
      <p:sp>
        <p:nvSpPr>
          <p:cNvPr id="2" name="Cloud 1"/>
          <p:cNvSpPr/>
          <p:nvPr/>
        </p:nvSpPr>
        <p:spPr bwMode="auto">
          <a:xfrm>
            <a:off x="5334000" y="3733800"/>
            <a:ext cx="3466077" cy="1371600"/>
          </a:xfrm>
          <a:prstGeom prst="cloud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/>
              <a:t>Problem: How to get K</a:t>
            </a:r>
            <a:r>
              <a:rPr lang="en-US" baseline="-25000" dirty="0"/>
              <a:t>s</a:t>
            </a:r>
            <a:r>
              <a:rPr lang="en-US" dirty="0"/>
              <a:t>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to</a:t>
            </a:r>
            <a:r>
              <a:rPr kumimoji="0" lang="en-US" sz="18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Bob without Trudy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aseline="0" dirty="0"/>
              <a:t>intercepting?</a:t>
            </a:r>
            <a:br>
              <a:rPr lang="en-US" baseline="0" dirty="0"/>
            </a:b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6849017" y="5380672"/>
            <a:ext cx="212524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Modified from the slides accompanying Kurose and Ross, 7</a:t>
            </a:r>
            <a:r>
              <a:rPr lang="en-US" baseline="30000" dirty="0"/>
              <a:t>th</a:t>
            </a:r>
            <a:r>
              <a:rPr lang="en-US" dirty="0"/>
              <a:t> Ed.</a:t>
            </a:r>
          </a:p>
        </p:txBody>
      </p:sp>
      <p:pic>
        <p:nvPicPr>
          <p:cNvPr id="78" name="Picture 2" descr="Simple Girl by SavanaPric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3809" y="3854966"/>
            <a:ext cx="477910" cy="467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Picture 4" descr="Smiling Boy by SavanaPric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5138" y="2680600"/>
            <a:ext cx="702633" cy="722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" name="Picture 8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7036" y="2825450"/>
            <a:ext cx="658536" cy="644301"/>
          </a:xfrm>
          <a:prstGeom prst="rect">
            <a:avLst/>
          </a:prstGeom>
        </p:spPr>
      </p:pic>
      <p:sp>
        <p:nvSpPr>
          <p:cNvPr id="82" name="Freeform 81"/>
          <p:cNvSpPr/>
          <p:nvPr/>
        </p:nvSpPr>
        <p:spPr bwMode="auto">
          <a:xfrm>
            <a:off x="3877805" y="3044824"/>
            <a:ext cx="444959" cy="737394"/>
          </a:xfrm>
          <a:custGeom>
            <a:avLst/>
            <a:gdLst>
              <a:gd name="connsiteX0" fmla="*/ 0 w 924680"/>
              <a:gd name="connsiteY0" fmla="*/ 0 h 1598146"/>
              <a:gd name="connsiteX1" fmla="*/ 891540 w 924680"/>
              <a:gd name="connsiteY1" fmla="*/ 1028700 h 1598146"/>
              <a:gd name="connsiteX2" fmla="*/ 731520 w 924680"/>
              <a:gd name="connsiteY2" fmla="*/ 1554480 h 1598146"/>
              <a:gd name="connsiteX3" fmla="*/ 708660 w 924680"/>
              <a:gd name="connsiteY3" fmla="*/ 1531620 h 1598146"/>
              <a:gd name="connsiteX0" fmla="*/ 0 w 804660"/>
              <a:gd name="connsiteY0" fmla="*/ 0 h 1665574"/>
              <a:gd name="connsiteX1" fmla="*/ 754380 w 804660"/>
              <a:gd name="connsiteY1" fmla="*/ 114300 h 1665574"/>
              <a:gd name="connsiteX2" fmla="*/ 731520 w 804660"/>
              <a:gd name="connsiteY2" fmla="*/ 1554480 h 1665574"/>
              <a:gd name="connsiteX3" fmla="*/ 708660 w 804660"/>
              <a:gd name="connsiteY3" fmla="*/ 1531620 h 1665574"/>
              <a:gd name="connsiteX0" fmla="*/ 0 w 804660"/>
              <a:gd name="connsiteY0" fmla="*/ 19243 h 1684817"/>
              <a:gd name="connsiteX1" fmla="*/ 754380 w 804660"/>
              <a:gd name="connsiteY1" fmla="*/ 133543 h 1684817"/>
              <a:gd name="connsiteX2" fmla="*/ 731520 w 804660"/>
              <a:gd name="connsiteY2" fmla="*/ 1573723 h 1684817"/>
              <a:gd name="connsiteX3" fmla="*/ 708660 w 804660"/>
              <a:gd name="connsiteY3" fmla="*/ 1550863 h 1684817"/>
              <a:gd name="connsiteX0" fmla="*/ 0 w 804660"/>
              <a:gd name="connsiteY0" fmla="*/ 33749 h 1699323"/>
              <a:gd name="connsiteX1" fmla="*/ 754380 w 804660"/>
              <a:gd name="connsiteY1" fmla="*/ 148049 h 1699323"/>
              <a:gd name="connsiteX2" fmla="*/ 731520 w 804660"/>
              <a:gd name="connsiteY2" fmla="*/ 1588229 h 1699323"/>
              <a:gd name="connsiteX3" fmla="*/ 708660 w 804660"/>
              <a:gd name="connsiteY3" fmla="*/ 1565369 h 1699323"/>
              <a:gd name="connsiteX0" fmla="*/ 0 w 804660"/>
              <a:gd name="connsiteY0" fmla="*/ 0 h 1653743"/>
              <a:gd name="connsiteX1" fmla="*/ 754380 w 804660"/>
              <a:gd name="connsiteY1" fmla="*/ 274320 h 1653743"/>
              <a:gd name="connsiteX2" fmla="*/ 731520 w 804660"/>
              <a:gd name="connsiteY2" fmla="*/ 1554480 h 1653743"/>
              <a:gd name="connsiteX3" fmla="*/ 708660 w 804660"/>
              <a:gd name="connsiteY3" fmla="*/ 1531620 h 1653743"/>
              <a:gd name="connsiteX0" fmla="*/ 0 w 1612926"/>
              <a:gd name="connsiteY0" fmla="*/ 0 h 1630636"/>
              <a:gd name="connsiteX1" fmla="*/ 754380 w 1612926"/>
              <a:gd name="connsiteY1" fmla="*/ 274320 h 1630636"/>
              <a:gd name="connsiteX2" fmla="*/ 731520 w 1612926"/>
              <a:gd name="connsiteY2" fmla="*/ 1554480 h 1630636"/>
              <a:gd name="connsiteX3" fmla="*/ 1612926 w 1612926"/>
              <a:gd name="connsiteY3" fmla="*/ 1456757 h 1630636"/>
              <a:gd name="connsiteX0" fmla="*/ 0 w 1612926"/>
              <a:gd name="connsiteY0" fmla="*/ 0 h 1456757"/>
              <a:gd name="connsiteX1" fmla="*/ 754380 w 1612926"/>
              <a:gd name="connsiteY1" fmla="*/ 274320 h 1456757"/>
              <a:gd name="connsiteX2" fmla="*/ 1612926 w 1612926"/>
              <a:gd name="connsiteY2" fmla="*/ 1456757 h 1456757"/>
              <a:gd name="connsiteX0" fmla="*/ 0 w 784850"/>
              <a:gd name="connsiteY0" fmla="*/ 0 h 1581528"/>
              <a:gd name="connsiteX1" fmla="*/ 754380 w 784850"/>
              <a:gd name="connsiteY1" fmla="*/ 274320 h 1581528"/>
              <a:gd name="connsiteX2" fmla="*/ 747976 w 784850"/>
              <a:gd name="connsiteY2" fmla="*/ 1581528 h 1581528"/>
              <a:gd name="connsiteX0" fmla="*/ 0 w 816993"/>
              <a:gd name="connsiteY0" fmla="*/ 0 h 1581528"/>
              <a:gd name="connsiteX1" fmla="*/ 754380 w 816993"/>
              <a:gd name="connsiteY1" fmla="*/ 274320 h 1581528"/>
              <a:gd name="connsiteX2" fmla="*/ 747976 w 816993"/>
              <a:gd name="connsiteY2" fmla="*/ 1581528 h 1581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16993" h="1581528">
                <a:moveTo>
                  <a:pt x="0" y="0"/>
                </a:moveTo>
                <a:cubicBezTo>
                  <a:pt x="224790" y="19050"/>
                  <a:pt x="629717" y="10732"/>
                  <a:pt x="754380" y="274320"/>
                </a:cubicBezTo>
                <a:cubicBezTo>
                  <a:pt x="879043" y="537908"/>
                  <a:pt x="785350" y="1160507"/>
                  <a:pt x="747976" y="1581528"/>
                </a:cubicBezTo>
              </a:path>
            </a:pathLst>
          </a:custGeom>
          <a:noFill/>
          <a:ln w="508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stealth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278890" y="3487164"/>
            <a:ext cx="10743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Alice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8266251" y="3319572"/>
            <a:ext cx="9140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Bob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3737626" y="4198143"/>
            <a:ext cx="12161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Trudy</a:t>
            </a:r>
          </a:p>
        </p:txBody>
      </p:sp>
    </p:spTree>
    <p:extLst>
      <p:ext uri="{BB962C8B-B14F-4D97-AF65-F5344CB8AC3E}">
        <p14:creationId xmlns:p14="http://schemas.microsoft.com/office/powerpoint/2010/main" val="17706312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Man-in-the-middle attack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893BA9-EED0-4C55-A7BC-486A0027BAD0}" type="slidenum">
              <a:rPr lang="en-US" altLang="en-US" smtClean="0"/>
              <a:pPr>
                <a:defRPr/>
              </a:pPr>
              <a:t>30</a:t>
            </a:fld>
            <a:endParaRPr lang="en-US" altLang="en-US" dirty="0"/>
          </a:p>
        </p:txBody>
      </p:sp>
      <p:pic>
        <p:nvPicPr>
          <p:cNvPr id="1028" name="Picture 4" descr="Smiling Boy by SavanaPric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6794" y="2590800"/>
            <a:ext cx="1546412" cy="1590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Straight Arrow Connector 12"/>
          <p:cNvCxnSpPr/>
          <p:nvPr/>
        </p:nvCxnSpPr>
        <p:spPr bwMode="auto">
          <a:xfrm>
            <a:off x="2209800" y="3124200"/>
            <a:ext cx="4267200" cy="0"/>
          </a:xfrm>
          <a:prstGeom prst="straightConnector1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stealth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>
            <a:off x="2205892" y="3505200"/>
            <a:ext cx="4267200" cy="0"/>
          </a:xfrm>
          <a:prstGeom prst="straightConnector1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miter lim="800000"/>
            <a:headEnd type="stealth" w="med" len="med"/>
            <a:tailEnd type="none"/>
          </a:ln>
          <a:effectLst/>
        </p:spPr>
      </p:cxnSp>
      <p:sp>
        <p:nvSpPr>
          <p:cNvPr id="14" name="Rectangle 13"/>
          <p:cNvSpPr/>
          <p:nvPr/>
        </p:nvSpPr>
        <p:spPr bwMode="auto">
          <a:xfrm>
            <a:off x="3386992" y="2405249"/>
            <a:ext cx="1905000" cy="1895104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Freeform 2"/>
          <p:cNvSpPr/>
          <p:nvPr/>
        </p:nvSpPr>
        <p:spPr bwMode="auto">
          <a:xfrm>
            <a:off x="3331471" y="3124201"/>
            <a:ext cx="950072" cy="1448800"/>
          </a:xfrm>
          <a:custGeom>
            <a:avLst/>
            <a:gdLst>
              <a:gd name="connsiteX0" fmla="*/ 0 w 924680"/>
              <a:gd name="connsiteY0" fmla="*/ 0 h 1598146"/>
              <a:gd name="connsiteX1" fmla="*/ 891540 w 924680"/>
              <a:gd name="connsiteY1" fmla="*/ 1028700 h 1598146"/>
              <a:gd name="connsiteX2" fmla="*/ 731520 w 924680"/>
              <a:gd name="connsiteY2" fmla="*/ 1554480 h 1598146"/>
              <a:gd name="connsiteX3" fmla="*/ 708660 w 924680"/>
              <a:gd name="connsiteY3" fmla="*/ 1531620 h 1598146"/>
              <a:gd name="connsiteX0" fmla="*/ 0 w 804660"/>
              <a:gd name="connsiteY0" fmla="*/ 0 h 1665574"/>
              <a:gd name="connsiteX1" fmla="*/ 754380 w 804660"/>
              <a:gd name="connsiteY1" fmla="*/ 114300 h 1665574"/>
              <a:gd name="connsiteX2" fmla="*/ 731520 w 804660"/>
              <a:gd name="connsiteY2" fmla="*/ 1554480 h 1665574"/>
              <a:gd name="connsiteX3" fmla="*/ 708660 w 804660"/>
              <a:gd name="connsiteY3" fmla="*/ 1531620 h 1665574"/>
              <a:gd name="connsiteX0" fmla="*/ 0 w 804660"/>
              <a:gd name="connsiteY0" fmla="*/ 19243 h 1684817"/>
              <a:gd name="connsiteX1" fmla="*/ 754380 w 804660"/>
              <a:gd name="connsiteY1" fmla="*/ 133543 h 1684817"/>
              <a:gd name="connsiteX2" fmla="*/ 731520 w 804660"/>
              <a:gd name="connsiteY2" fmla="*/ 1573723 h 1684817"/>
              <a:gd name="connsiteX3" fmla="*/ 708660 w 804660"/>
              <a:gd name="connsiteY3" fmla="*/ 1550863 h 1684817"/>
              <a:gd name="connsiteX0" fmla="*/ 0 w 804660"/>
              <a:gd name="connsiteY0" fmla="*/ 33749 h 1699323"/>
              <a:gd name="connsiteX1" fmla="*/ 754380 w 804660"/>
              <a:gd name="connsiteY1" fmla="*/ 148049 h 1699323"/>
              <a:gd name="connsiteX2" fmla="*/ 731520 w 804660"/>
              <a:gd name="connsiteY2" fmla="*/ 1588229 h 1699323"/>
              <a:gd name="connsiteX3" fmla="*/ 708660 w 804660"/>
              <a:gd name="connsiteY3" fmla="*/ 1565369 h 1699323"/>
              <a:gd name="connsiteX0" fmla="*/ 0 w 804660"/>
              <a:gd name="connsiteY0" fmla="*/ 0 h 1653743"/>
              <a:gd name="connsiteX1" fmla="*/ 754380 w 804660"/>
              <a:gd name="connsiteY1" fmla="*/ 274320 h 1653743"/>
              <a:gd name="connsiteX2" fmla="*/ 731520 w 804660"/>
              <a:gd name="connsiteY2" fmla="*/ 1554480 h 1653743"/>
              <a:gd name="connsiteX3" fmla="*/ 708660 w 804660"/>
              <a:gd name="connsiteY3" fmla="*/ 1531620 h 1653743"/>
              <a:gd name="connsiteX0" fmla="*/ 0 w 1612926"/>
              <a:gd name="connsiteY0" fmla="*/ 0 h 1630636"/>
              <a:gd name="connsiteX1" fmla="*/ 754380 w 1612926"/>
              <a:gd name="connsiteY1" fmla="*/ 274320 h 1630636"/>
              <a:gd name="connsiteX2" fmla="*/ 731520 w 1612926"/>
              <a:gd name="connsiteY2" fmla="*/ 1554480 h 1630636"/>
              <a:gd name="connsiteX3" fmla="*/ 1612926 w 1612926"/>
              <a:gd name="connsiteY3" fmla="*/ 1456757 h 1630636"/>
              <a:gd name="connsiteX0" fmla="*/ 0 w 1612926"/>
              <a:gd name="connsiteY0" fmla="*/ 0 h 1456757"/>
              <a:gd name="connsiteX1" fmla="*/ 754380 w 1612926"/>
              <a:gd name="connsiteY1" fmla="*/ 274320 h 1456757"/>
              <a:gd name="connsiteX2" fmla="*/ 1612926 w 1612926"/>
              <a:gd name="connsiteY2" fmla="*/ 1456757 h 1456757"/>
              <a:gd name="connsiteX0" fmla="*/ 0 w 784850"/>
              <a:gd name="connsiteY0" fmla="*/ 0 h 1581528"/>
              <a:gd name="connsiteX1" fmla="*/ 754380 w 784850"/>
              <a:gd name="connsiteY1" fmla="*/ 274320 h 1581528"/>
              <a:gd name="connsiteX2" fmla="*/ 747976 w 784850"/>
              <a:gd name="connsiteY2" fmla="*/ 1581528 h 1581528"/>
              <a:gd name="connsiteX0" fmla="*/ 0 w 816993"/>
              <a:gd name="connsiteY0" fmla="*/ 0 h 1581528"/>
              <a:gd name="connsiteX1" fmla="*/ 754380 w 816993"/>
              <a:gd name="connsiteY1" fmla="*/ 274320 h 1581528"/>
              <a:gd name="connsiteX2" fmla="*/ 747976 w 816993"/>
              <a:gd name="connsiteY2" fmla="*/ 1581528 h 1581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16993" h="1581528">
                <a:moveTo>
                  <a:pt x="0" y="0"/>
                </a:moveTo>
                <a:cubicBezTo>
                  <a:pt x="224790" y="19050"/>
                  <a:pt x="629717" y="10732"/>
                  <a:pt x="754380" y="274320"/>
                </a:cubicBezTo>
                <a:cubicBezTo>
                  <a:pt x="879043" y="537908"/>
                  <a:pt x="785350" y="1160507"/>
                  <a:pt x="747976" y="1581528"/>
                </a:cubicBezTo>
              </a:path>
            </a:pathLst>
          </a:custGeom>
          <a:noFill/>
          <a:ln w="508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stealth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Freeform 11"/>
          <p:cNvSpPr/>
          <p:nvPr/>
        </p:nvSpPr>
        <p:spPr bwMode="auto">
          <a:xfrm flipH="1">
            <a:off x="4495799" y="3124201"/>
            <a:ext cx="720773" cy="1327551"/>
          </a:xfrm>
          <a:custGeom>
            <a:avLst/>
            <a:gdLst>
              <a:gd name="connsiteX0" fmla="*/ 0 w 924680"/>
              <a:gd name="connsiteY0" fmla="*/ 0 h 1598146"/>
              <a:gd name="connsiteX1" fmla="*/ 891540 w 924680"/>
              <a:gd name="connsiteY1" fmla="*/ 1028700 h 1598146"/>
              <a:gd name="connsiteX2" fmla="*/ 731520 w 924680"/>
              <a:gd name="connsiteY2" fmla="*/ 1554480 h 1598146"/>
              <a:gd name="connsiteX3" fmla="*/ 708660 w 924680"/>
              <a:gd name="connsiteY3" fmla="*/ 1531620 h 1598146"/>
              <a:gd name="connsiteX0" fmla="*/ 0 w 804660"/>
              <a:gd name="connsiteY0" fmla="*/ 0 h 1665574"/>
              <a:gd name="connsiteX1" fmla="*/ 754380 w 804660"/>
              <a:gd name="connsiteY1" fmla="*/ 114300 h 1665574"/>
              <a:gd name="connsiteX2" fmla="*/ 731520 w 804660"/>
              <a:gd name="connsiteY2" fmla="*/ 1554480 h 1665574"/>
              <a:gd name="connsiteX3" fmla="*/ 708660 w 804660"/>
              <a:gd name="connsiteY3" fmla="*/ 1531620 h 1665574"/>
              <a:gd name="connsiteX0" fmla="*/ 0 w 804660"/>
              <a:gd name="connsiteY0" fmla="*/ 19243 h 1684817"/>
              <a:gd name="connsiteX1" fmla="*/ 754380 w 804660"/>
              <a:gd name="connsiteY1" fmla="*/ 133543 h 1684817"/>
              <a:gd name="connsiteX2" fmla="*/ 731520 w 804660"/>
              <a:gd name="connsiteY2" fmla="*/ 1573723 h 1684817"/>
              <a:gd name="connsiteX3" fmla="*/ 708660 w 804660"/>
              <a:gd name="connsiteY3" fmla="*/ 1550863 h 1684817"/>
              <a:gd name="connsiteX0" fmla="*/ 0 w 804660"/>
              <a:gd name="connsiteY0" fmla="*/ 33749 h 1699323"/>
              <a:gd name="connsiteX1" fmla="*/ 754380 w 804660"/>
              <a:gd name="connsiteY1" fmla="*/ 148049 h 1699323"/>
              <a:gd name="connsiteX2" fmla="*/ 731520 w 804660"/>
              <a:gd name="connsiteY2" fmla="*/ 1588229 h 1699323"/>
              <a:gd name="connsiteX3" fmla="*/ 708660 w 804660"/>
              <a:gd name="connsiteY3" fmla="*/ 1565369 h 1699323"/>
              <a:gd name="connsiteX0" fmla="*/ 0 w 804660"/>
              <a:gd name="connsiteY0" fmla="*/ 0 h 1653743"/>
              <a:gd name="connsiteX1" fmla="*/ 754380 w 804660"/>
              <a:gd name="connsiteY1" fmla="*/ 274320 h 1653743"/>
              <a:gd name="connsiteX2" fmla="*/ 731520 w 804660"/>
              <a:gd name="connsiteY2" fmla="*/ 1554480 h 1653743"/>
              <a:gd name="connsiteX3" fmla="*/ 708660 w 804660"/>
              <a:gd name="connsiteY3" fmla="*/ 1531620 h 1653743"/>
              <a:gd name="connsiteX0" fmla="*/ 0 w 1612926"/>
              <a:gd name="connsiteY0" fmla="*/ 0 h 1630636"/>
              <a:gd name="connsiteX1" fmla="*/ 754380 w 1612926"/>
              <a:gd name="connsiteY1" fmla="*/ 274320 h 1630636"/>
              <a:gd name="connsiteX2" fmla="*/ 731520 w 1612926"/>
              <a:gd name="connsiteY2" fmla="*/ 1554480 h 1630636"/>
              <a:gd name="connsiteX3" fmla="*/ 1612926 w 1612926"/>
              <a:gd name="connsiteY3" fmla="*/ 1456757 h 1630636"/>
              <a:gd name="connsiteX0" fmla="*/ 0 w 1612926"/>
              <a:gd name="connsiteY0" fmla="*/ 0 h 1456757"/>
              <a:gd name="connsiteX1" fmla="*/ 754380 w 1612926"/>
              <a:gd name="connsiteY1" fmla="*/ 274320 h 1456757"/>
              <a:gd name="connsiteX2" fmla="*/ 1612926 w 1612926"/>
              <a:gd name="connsiteY2" fmla="*/ 1456757 h 1456757"/>
              <a:gd name="connsiteX0" fmla="*/ 0 w 784850"/>
              <a:gd name="connsiteY0" fmla="*/ 0 h 1581528"/>
              <a:gd name="connsiteX1" fmla="*/ 754380 w 784850"/>
              <a:gd name="connsiteY1" fmla="*/ 274320 h 1581528"/>
              <a:gd name="connsiteX2" fmla="*/ 747976 w 784850"/>
              <a:gd name="connsiteY2" fmla="*/ 1581528 h 1581528"/>
              <a:gd name="connsiteX0" fmla="*/ 0 w 816993"/>
              <a:gd name="connsiteY0" fmla="*/ 0 h 1581528"/>
              <a:gd name="connsiteX1" fmla="*/ 754380 w 816993"/>
              <a:gd name="connsiteY1" fmla="*/ 274320 h 1581528"/>
              <a:gd name="connsiteX2" fmla="*/ 747976 w 816993"/>
              <a:gd name="connsiteY2" fmla="*/ 1581528 h 1581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16993" h="1581528">
                <a:moveTo>
                  <a:pt x="0" y="0"/>
                </a:moveTo>
                <a:cubicBezTo>
                  <a:pt x="224790" y="19050"/>
                  <a:pt x="629717" y="10732"/>
                  <a:pt x="754380" y="274320"/>
                </a:cubicBezTo>
                <a:cubicBezTo>
                  <a:pt x="879043" y="537908"/>
                  <a:pt x="785350" y="1160507"/>
                  <a:pt x="747976" y="1581528"/>
                </a:cubicBezTo>
              </a:path>
            </a:pathLst>
          </a:custGeom>
          <a:noFill/>
          <a:ln w="50800" cap="flat" cmpd="sng" algn="ctr">
            <a:solidFill>
              <a:schemeClr val="tx1"/>
            </a:solidFill>
            <a:prstDash val="solid"/>
            <a:miter lim="800000"/>
            <a:headEnd type="stealth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Freeform 14"/>
          <p:cNvSpPr/>
          <p:nvPr/>
        </p:nvSpPr>
        <p:spPr bwMode="auto">
          <a:xfrm flipH="1">
            <a:off x="4724399" y="3517329"/>
            <a:ext cx="567592" cy="934424"/>
          </a:xfrm>
          <a:custGeom>
            <a:avLst/>
            <a:gdLst>
              <a:gd name="connsiteX0" fmla="*/ 0 w 924680"/>
              <a:gd name="connsiteY0" fmla="*/ 0 h 1598146"/>
              <a:gd name="connsiteX1" fmla="*/ 891540 w 924680"/>
              <a:gd name="connsiteY1" fmla="*/ 1028700 h 1598146"/>
              <a:gd name="connsiteX2" fmla="*/ 731520 w 924680"/>
              <a:gd name="connsiteY2" fmla="*/ 1554480 h 1598146"/>
              <a:gd name="connsiteX3" fmla="*/ 708660 w 924680"/>
              <a:gd name="connsiteY3" fmla="*/ 1531620 h 1598146"/>
              <a:gd name="connsiteX0" fmla="*/ 0 w 804660"/>
              <a:gd name="connsiteY0" fmla="*/ 0 h 1665574"/>
              <a:gd name="connsiteX1" fmla="*/ 754380 w 804660"/>
              <a:gd name="connsiteY1" fmla="*/ 114300 h 1665574"/>
              <a:gd name="connsiteX2" fmla="*/ 731520 w 804660"/>
              <a:gd name="connsiteY2" fmla="*/ 1554480 h 1665574"/>
              <a:gd name="connsiteX3" fmla="*/ 708660 w 804660"/>
              <a:gd name="connsiteY3" fmla="*/ 1531620 h 1665574"/>
              <a:gd name="connsiteX0" fmla="*/ 0 w 804660"/>
              <a:gd name="connsiteY0" fmla="*/ 19243 h 1684817"/>
              <a:gd name="connsiteX1" fmla="*/ 754380 w 804660"/>
              <a:gd name="connsiteY1" fmla="*/ 133543 h 1684817"/>
              <a:gd name="connsiteX2" fmla="*/ 731520 w 804660"/>
              <a:gd name="connsiteY2" fmla="*/ 1573723 h 1684817"/>
              <a:gd name="connsiteX3" fmla="*/ 708660 w 804660"/>
              <a:gd name="connsiteY3" fmla="*/ 1550863 h 1684817"/>
              <a:gd name="connsiteX0" fmla="*/ 0 w 804660"/>
              <a:gd name="connsiteY0" fmla="*/ 33749 h 1699323"/>
              <a:gd name="connsiteX1" fmla="*/ 754380 w 804660"/>
              <a:gd name="connsiteY1" fmla="*/ 148049 h 1699323"/>
              <a:gd name="connsiteX2" fmla="*/ 731520 w 804660"/>
              <a:gd name="connsiteY2" fmla="*/ 1588229 h 1699323"/>
              <a:gd name="connsiteX3" fmla="*/ 708660 w 804660"/>
              <a:gd name="connsiteY3" fmla="*/ 1565369 h 1699323"/>
              <a:gd name="connsiteX0" fmla="*/ 0 w 804660"/>
              <a:gd name="connsiteY0" fmla="*/ 0 h 1653743"/>
              <a:gd name="connsiteX1" fmla="*/ 754380 w 804660"/>
              <a:gd name="connsiteY1" fmla="*/ 274320 h 1653743"/>
              <a:gd name="connsiteX2" fmla="*/ 731520 w 804660"/>
              <a:gd name="connsiteY2" fmla="*/ 1554480 h 1653743"/>
              <a:gd name="connsiteX3" fmla="*/ 708660 w 804660"/>
              <a:gd name="connsiteY3" fmla="*/ 1531620 h 1653743"/>
              <a:gd name="connsiteX0" fmla="*/ 0 w 1612926"/>
              <a:gd name="connsiteY0" fmla="*/ 0 h 1630636"/>
              <a:gd name="connsiteX1" fmla="*/ 754380 w 1612926"/>
              <a:gd name="connsiteY1" fmla="*/ 274320 h 1630636"/>
              <a:gd name="connsiteX2" fmla="*/ 731520 w 1612926"/>
              <a:gd name="connsiteY2" fmla="*/ 1554480 h 1630636"/>
              <a:gd name="connsiteX3" fmla="*/ 1612926 w 1612926"/>
              <a:gd name="connsiteY3" fmla="*/ 1456757 h 1630636"/>
              <a:gd name="connsiteX0" fmla="*/ 0 w 1612926"/>
              <a:gd name="connsiteY0" fmla="*/ 0 h 1456757"/>
              <a:gd name="connsiteX1" fmla="*/ 754380 w 1612926"/>
              <a:gd name="connsiteY1" fmla="*/ 274320 h 1456757"/>
              <a:gd name="connsiteX2" fmla="*/ 1612926 w 1612926"/>
              <a:gd name="connsiteY2" fmla="*/ 1456757 h 1456757"/>
              <a:gd name="connsiteX0" fmla="*/ 0 w 784850"/>
              <a:gd name="connsiteY0" fmla="*/ 0 h 1581528"/>
              <a:gd name="connsiteX1" fmla="*/ 754380 w 784850"/>
              <a:gd name="connsiteY1" fmla="*/ 274320 h 1581528"/>
              <a:gd name="connsiteX2" fmla="*/ 747976 w 784850"/>
              <a:gd name="connsiteY2" fmla="*/ 1581528 h 1581528"/>
              <a:gd name="connsiteX0" fmla="*/ 0 w 816993"/>
              <a:gd name="connsiteY0" fmla="*/ 0 h 1581528"/>
              <a:gd name="connsiteX1" fmla="*/ 754380 w 816993"/>
              <a:gd name="connsiteY1" fmla="*/ 274320 h 1581528"/>
              <a:gd name="connsiteX2" fmla="*/ 747976 w 816993"/>
              <a:gd name="connsiteY2" fmla="*/ 1581528 h 1581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16993" h="1581528">
                <a:moveTo>
                  <a:pt x="0" y="0"/>
                </a:moveTo>
                <a:cubicBezTo>
                  <a:pt x="224790" y="19050"/>
                  <a:pt x="629717" y="10732"/>
                  <a:pt x="754380" y="274320"/>
                </a:cubicBezTo>
                <a:cubicBezTo>
                  <a:pt x="879043" y="537908"/>
                  <a:pt x="785350" y="1160507"/>
                  <a:pt x="747976" y="1581528"/>
                </a:cubicBezTo>
              </a:path>
            </a:pathLst>
          </a:custGeom>
          <a:noFill/>
          <a:ln w="508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stealth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Freeform 16"/>
          <p:cNvSpPr/>
          <p:nvPr/>
        </p:nvSpPr>
        <p:spPr bwMode="auto">
          <a:xfrm>
            <a:off x="3386992" y="3498752"/>
            <a:ext cx="651608" cy="1074248"/>
          </a:xfrm>
          <a:custGeom>
            <a:avLst/>
            <a:gdLst>
              <a:gd name="connsiteX0" fmla="*/ 0 w 924680"/>
              <a:gd name="connsiteY0" fmla="*/ 0 h 1598146"/>
              <a:gd name="connsiteX1" fmla="*/ 891540 w 924680"/>
              <a:gd name="connsiteY1" fmla="*/ 1028700 h 1598146"/>
              <a:gd name="connsiteX2" fmla="*/ 731520 w 924680"/>
              <a:gd name="connsiteY2" fmla="*/ 1554480 h 1598146"/>
              <a:gd name="connsiteX3" fmla="*/ 708660 w 924680"/>
              <a:gd name="connsiteY3" fmla="*/ 1531620 h 1598146"/>
              <a:gd name="connsiteX0" fmla="*/ 0 w 804660"/>
              <a:gd name="connsiteY0" fmla="*/ 0 h 1665574"/>
              <a:gd name="connsiteX1" fmla="*/ 754380 w 804660"/>
              <a:gd name="connsiteY1" fmla="*/ 114300 h 1665574"/>
              <a:gd name="connsiteX2" fmla="*/ 731520 w 804660"/>
              <a:gd name="connsiteY2" fmla="*/ 1554480 h 1665574"/>
              <a:gd name="connsiteX3" fmla="*/ 708660 w 804660"/>
              <a:gd name="connsiteY3" fmla="*/ 1531620 h 1665574"/>
              <a:gd name="connsiteX0" fmla="*/ 0 w 804660"/>
              <a:gd name="connsiteY0" fmla="*/ 19243 h 1684817"/>
              <a:gd name="connsiteX1" fmla="*/ 754380 w 804660"/>
              <a:gd name="connsiteY1" fmla="*/ 133543 h 1684817"/>
              <a:gd name="connsiteX2" fmla="*/ 731520 w 804660"/>
              <a:gd name="connsiteY2" fmla="*/ 1573723 h 1684817"/>
              <a:gd name="connsiteX3" fmla="*/ 708660 w 804660"/>
              <a:gd name="connsiteY3" fmla="*/ 1550863 h 1684817"/>
              <a:gd name="connsiteX0" fmla="*/ 0 w 804660"/>
              <a:gd name="connsiteY0" fmla="*/ 33749 h 1699323"/>
              <a:gd name="connsiteX1" fmla="*/ 754380 w 804660"/>
              <a:gd name="connsiteY1" fmla="*/ 148049 h 1699323"/>
              <a:gd name="connsiteX2" fmla="*/ 731520 w 804660"/>
              <a:gd name="connsiteY2" fmla="*/ 1588229 h 1699323"/>
              <a:gd name="connsiteX3" fmla="*/ 708660 w 804660"/>
              <a:gd name="connsiteY3" fmla="*/ 1565369 h 1699323"/>
              <a:gd name="connsiteX0" fmla="*/ 0 w 804660"/>
              <a:gd name="connsiteY0" fmla="*/ 0 h 1653743"/>
              <a:gd name="connsiteX1" fmla="*/ 754380 w 804660"/>
              <a:gd name="connsiteY1" fmla="*/ 274320 h 1653743"/>
              <a:gd name="connsiteX2" fmla="*/ 731520 w 804660"/>
              <a:gd name="connsiteY2" fmla="*/ 1554480 h 1653743"/>
              <a:gd name="connsiteX3" fmla="*/ 708660 w 804660"/>
              <a:gd name="connsiteY3" fmla="*/ 1531620 h 1653743"/>
              <a:gd name="connsiteX0" fmla="*/ 0 w 1612926"/>
              <a:gd name="connsiteY0" fmla="*/ 0 h 1630636"/>
              <a:gd name="connsiteX1" fmla="*/ 754380 w 1612926"/>
              <a:gd name="connsiteY1" fmla="*/ 274320 h 1630636"/>
              <a:gd name="connsiteX2" fmla="*/ 731520 w 1612926"/>
              <a:gd name="connsiteY2" fmla="*/ 1554480 h 1630636"/>
              <a:gd name="connsiteX3" fmla="*/ 1612926 w 1612926"/>
              <a:gd name="connsiteY3" fmla="*/ 1456757 h 1630636"/>
              <a:gd name="connsiteX0" fmla="*/ 0 w 1612926"/>
              <a:gd name="connsiteY0" fmla="*/ 0 h 1456757"/>
              <a:gd name="connsiteX1" fmla="*/ 754380 w 1612926"/>
              <a:gd name="connsiteY1" fmla="*/ 274320 h 1456757"/>
              <a:gd name="connsiteX2" fmla="*/ 1612926 w 1612926"/>
              <a:gd name="connsiteY2" fmla="*/ 1456757 h 1456757"/>
              <a:gd name="connsiteX0" fmla="*/ 0 w 784850"/>
              <a:gd name="connsiteY0" fmla="*/ 0 h 1581528"/>
              <a:gd name="connsiteX1" fmla="*/ 754380 w 784850"/>
              <a:gd name="connsiteY1" fmla="*/ 274320 h 1581528"/>
              <a:gd name="connsiteX2" fmla="*/ 747976 w 784850"/>
              <a:gd name="connsiteY2" fmla="*/ 1581528 h 1581528"/>
              <a:gd name="connsiteX0" fmla="*/ 0 w 816993"/>
              <a:gd name="connsiteY0" fmla="*/ 0 h 1581528"/>
              <a:gd name="connsiteX1" fmla="*/ 754380 w 816993"/>
              <a:gd name="connsiteY1" fmla="*/ 274320 h 1581528"/>
              <a:gd name="connsiteX2" fmla="*/ 747976 w 816993"/>
              <a:gd name="connsiteY2" fmla="*/ 1581528 h 1581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16993" h="1581528">
                <a:moveTo>
                  <a:pt x="0" y="0"/>
                </a:moveTo>
                <a:cubicBezTo>
                  <a:pt x="224790" y="19050"/>
                  <a:pt x="629717" y="10732"/>
                  <a:pt x="754380" y="274320"/>
                </a:cubicBezTo>
                <a:cubicBezTo>
                  <a:pt x="879043" y="537908"/>
                  <a:pt x="785350" y="1160507"/>
                  <a:pt x="747976" y="1581528"/>
                </a:cubicBezTo>
              </a:path>
            </a:pathLst>
          </a:custGeom>
          <a:noFill/>
          <a:ln w="50800" cap="flat" cmpd="sng" algn="ctr">
            <a:solidFill>
              <a:schemeClr val="tx1"/>
            </a:solidFill>
            <a:prstDash val="solid"/>
            <a:miter lim="800000"/>
            <a:headEnd type="stealth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05833" y="4343400"/>
            <a:ext cx="10743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Alice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162983" y="4432012"/>
            <a:ext cx="9140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Bob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740458" y="6117866"/>
            <a:ext cx="12161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Trudy</a:t>
            </a:r>
          </a:p>
        </p:txBody>
      </p:sp>
      <p:pic>
        <p:nvPicPr>
          <p:cNvPr id="21" name="Picture 2" descr="Simple Girl by SavanaPrice">
            <a:extLst>
              <a:ext uri="{FF2B5EF4-FFF2-40B4-BE49-F238E27FC236}">
                <a16:creationId xmlns:a16="http://schemas.microsoft.com/office/drawing/2014/main" id="{A6D2E898-A45E-48E0-8D87-54C0543287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3692" y="4625490"/>
            <a:ext cx="1371600" cy="1341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DF62166D-4571-4CB9-9EDD-E424FF3A88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833" y="2647819"/>
            <a:ext cx="1211384" cy="1185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7485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Trudy can edit ALL the packets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Not just application payload</a:t>
            </a:r>
          </a:p>
          <a:p>
            <a:r>
              <a:rPr lang="en-US" dirty="0"/>
              <a:t>Even TCP headers</a:t>
            </a:r>
          </a:p>
          <a:p>
            <a:r>
              <a:rPr lang="en-US" dirty="0"/>
              <a:t>Even IP headers</a:t>
            </a:r>
          </a:p>
          <a:p>
            <a:r>
              <a:rPr lang="en-US" dirty="0"/>
              <a:t>Even DNS packets</a:t>
            </a:r>
          </a:p>
          <a:p>
            <a:r>
              <a:rPr lang="en-US" dirty="0"/>
              <a:t>Even encrypted packets!</a:t>
            </a:r>
          </a:p>
          <a:p>
            <a:r>
              <a:rPr lang="en-US" dirty="0"/>
              <a:t>Every packet Alice sends</a:t>
            </a:r>
          </a:p>
          <a:p>
            <a:r>
              <a:rPr lang="en-US" dirty="0"/>
              <a:t>Every packet Bob sends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CS2911 Dr. Yoder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893BA9-EED0-4C55-A7BC-486A0027BAD0}" type="slidenum">
              <a:rPr lang="en-US" altLang="en-US" smtClean="0"/>
              <a:pPr>
                <a:defRPr/>
              </a:pPr>
              <a:t>31</a:t>
            </a:fld>
            <a:endParaRPr lang="en-US" alt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9949F65A-3367-4680-9E63-4528CD93DBD7}"/>
                  </a:ext>
                </a:extLst>
              </p14:cNvPr>
              <p14:cNvContentPartPr/>
              <p14:nvPr/>
            </p14:nvContentPartPr>
            <p14:xfrm>
              <a:off x="1038600" y="2220480"/>
              <a:ext cx="4581000" cy="32184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9949F65A-3367-4680-9E63-4528CD93DBD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29240" y="2211120"/>
                <a:ext cx="4599720" cy="3237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281131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Trudy can…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See what Alice sends</a:t>
            </a:r>
          </a:p>
          <a:p>
            <a:r>
              <a:rPr lang="en-US" dirty="0"/>
              <a:t>Change what Alice sends</a:t>
            </a:r>
          </a:p>
          <a:p>
            <a:pPr lvl="1"/>
            <a:r>
              <a:rPr lang="en-US" dirty="0"/>
              <a:t>Repeat what Alice sends</a:t>
            </a:r>
          </a:p>
          <a:p>
            <a:pPr lvl="1"/>
            <a:r>
              <a:rPr lang="en-US" dirty="0"/>
              <a:t>Reorder what Alice sends</a:t>
            </a:r>
          </a:p>
          <a:p>
            <a:r>
              <a:rPr lang="en-US" dirty="0"/>
              <a:t>Pretend to be Alice</a:t>
            </a:r>
          </a:p>
          <a:p>
            <a:pPr lvl="1"/>
            <a:r>
              <a:rPr lang="en-US" dirty="0"/>
              <a:t>Ask for Bob's password</a:t>
            </a:r>
          </a:p>
          <a:p>
            <a:r>
              <a:rPr lang="en-US" dirty="0"/>
              <a:t>…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Alice and Bob want…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Confidentiality</a:t>
            </a:r>
          </a:p>
          <a:p>
            <a:r>
              <a:rPr lang="en-US" dirty="0"/>
              <a:t>Data integrity</a:t>
            </a:r>
          </a:p>
          <a:p>
            <a:pPr lvl="1"/>
            <a:r>
              <a:rPr lang="en-US" dirty="0"/>
              <a:t>Avoid replay attacks</a:t>
            </a:r>
          </a:p>
          <a:p>
            <a:pPr lvl="1"/>
            <a:r>
              <a:rPr lang="en-US" dirty="0"/>
              <a:t>Session integrity (??)</a:t>
            </a:r>
          </a:p>
          <a:p>
            <a:r>
              <a:rPr lang="en-US" dirty="0"/>
              <a:t>Authentication</a:t>
            </a:r>
          </a:p>
          <a:p>
            <a:pPr lvl="1"/>
            <a:r>
              <a:rPr lang="en-US" dirty="0"/>
              <a:t>Avoid phishing attacks</a:t>
            </a:r>
          </a:p>
          <a:p>
            <a:r>
              <a:rPr lang="en-US" dirty="0"/>
              <a:t>…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893BA9-EED0-4C55-A7BC-486A0027BAD0}" type="slidenum">
              <a:rPr lang="en-US" altLang="en-US" smtClean="0"/>
              <a:pPr>
                <a:defRPr/>
              </a:pPr>
              <a:t>32</a:t>
            </a:fld>
            <a:endParaRPr lang="en-US" alt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60C135C4-B10F-460B-B25E-BCE03F83D5C1}"/>
                  </a:ext>
                </a:extLst>
              </p14:cNvPr>
              <p14:cNvContentPartPr/>
              <p14:nvPr/>
            </p14:nvContentPartPr>
            <p14:xfrm>
              <a:off x="937440" y="925200"/>
              <a:ext cx="7210440" cy="53920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60C135C4-B10F-460B-B25E-BCE03F83D5C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28080" y="915840"/>
                <a:ext cx="7229160" cy="541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B66AFC9B-1BA7-4328-8F5A-F0CE47BE270C}"/>
                  </a:ext>
                </a:extLst>
              </p14:cNvPr>
              <p14:cNvContentPartPr/>
              <p14:nvPr/>
            </p14:nvContentPartPr>
            <p14:xfrm>
              <a:off x="4225680" y="1526400"/>
              <a:ext cx="2423880" cy="2293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B66AFC9B-1BA7-4328-8F5A-F0CE47BE270C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216320" y="1517040"/>
                <a:ext cx="2442600" cy="248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4198262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Man-in-the-middle attack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893BA9-EED0-4C55-A7BC-486A0027BAD0}" type="slidenum">
              <a:rPr lang="en-US" altLang="en-US" smtClean="0"/>
              <a:pPr>
                <a:defRPr/>
              </a:pPr>
              <a:t>33</a:t>
            </a:fld>
            <a:endParaRPr lang="en-US" altLang="en-US" dirty="0"/>
          </a:p>
        </p:txBody>
      </p:sp>
      <p:pic>
        <p:nvPicPr>
          <p:cNvPr id="1026" name="Picture 2" descr="Simple Girl by SavanaPric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3740" y="1637402"/>
            <a:ext cx="609600" cy="596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miling Boy by SavanaPric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3612" y="1498208"/>
            <a:ext cx="592774" cy="609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9191" y="1618799"/>
            <a:ext cx="647512" cy="633516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24833" y="2197956"/>
            <a:ext cx="10743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Alice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173264" y="2107807"/>
            <a:ext cx="9140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Bob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740457" y="2188378"/>
            <a:ext cx="12161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Trudy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486400" y="2590800"/>
            <a:ext cx="141096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where is </a:t>
            </a:r>
          </a:p>
          <a:p>
            <a:r>
              <a:rPr lang="en-US" sz="2000" dirty="0"/>
              <a:t>alice.com?</a:t>
            </a:r>
          </a:p>
        </p:txBody>
      </p:sp>
      <p:cxnSp>
        <p:nvCxnSpPr>
          <p:cNvPr id="6" name="Straight Arrow Connector 5"/>
          <p:cNvCxnSpPr/>
          <p:nvPr/>
        </p:nvCxnSpPr>
        <p:spPr bwMode="auto">
          <a:xfrm flipH="1">
            <a:off x="4495800" y="3298686"/>
            <a:ext cx="2971800" cy="13031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  <p:sp>
        <p:nvSpPr>
          <p:cNvPr id="23" name="TextBox 22"/>
          <p:cNvSpPr txBox="1"/>
          <p:nvPr/>
        </p:nvSpPr>
        <p:spPr>
          <a:xfrm>
            <a:off x="3454565" y="2696209"/>
            <a:ext cx="18229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189.34.107.99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2692582"/>
            <a:ext cx="18229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34.35.100.100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051569" y="3652756"/>
            <a:ext cx="21066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at 189.34.107.99</a:t>
            </a:r>
          </a:p>
        </p:txBody>
      </p:sp>
      <p:cxnSp>
        <p:nvCxnSpPr>
          <p:cNvPr id="27" name="Straight Arrow Connector 26"/>
          <p:cNvCxnSpPr/>
          <p:nvPr/>
        </p:nvCxnSpPr>
        <p:spPr bwMode="auto">
          <a:xfrm>
            <a:off x="4461510" y="4095429"/>
            <a:ext cx="3006090" cy="16492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  <p:sp>
        <p:nvSpPr>
          <p:cNvPr id="28" name="TextBox 27"/>
          <p:cNvSpPr txBox="1"/>
          <p:nvPr/>
        </p:nvSpPr>
        <p:spPr>
          <a:xfrm>
            <a:off x="5493595" y="4486416"/>
            <a:ext cx="186301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My credit card:</a:t>
            </a:r>
          </a:p>
          <a:p>
            <a:r>
              <a:rPr lang="en-US" sz="2000" dirty="0"/>
              <a:t>123981284</a:t>
            </a:r>
          </a:p>
        </p:txBody>
      </p:sp>
      <p:cxnSp>
        <p:nvCxnSpPr>
          <p:cNvPr id="29" name="Straight Arrow Connector 28"/>
          <p:cNvCxnSpPr/>
          <p:nvPr/>
        </p:nvCxnSpPr>
        <p:spPr bwMode="auto">
          <a:xfrm flipH="1">
            <a:off x="4511040" y="5194302"/>
            <a:ext cx="2971800" cy="13031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  <p:cxnSp>
        <p:nvCxnSpPr>
          <p:cNvPr id="30" name="Straight Arrow Connector 29"/>
          <p:cNvCxnSpPr/>
          <p:nvPr/>
        </p:nvCxnSpPr>
        <p:spPr bwMode="auto">
          <a:xfrm>
            <a:off x="4583429" y="5963451"/>
            <a:ext cx="3006090" cy="16492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  <p:sp>
        <p:nvSpPr>
          <p:cNvPr id="31" name="TextBox 30"/>
          <p:cNvSpPr txBox="1"/>
          <p:nvPr/>
        </p:nvSpPr>
        <p:spPr>
          <a:xfrm>
            <a:off x="5367406" y="5563341"/>
            <a:ext cx="20201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Order complete!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161CD0A4-D8B0-4096-8E9B-E0E1ADDDF45B}"/>
                  </a:ext>
                </a:extLst>
              </p14:cNvPr>
              <p14:cNvContentPartPr/>
              <p14:nvPr/>
            </p14:nvContentPartPr>
            <p14:xfrm>
              <a:off x="3609360" y="3075840"/>
              <a:ext cx="4206240" cy="30675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161CD0A4-D8B0-4096-8E9B-E0E1ADDDF45B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600000" y="3066480"/>
                <a:ext cx="4224960" cy="3086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4306609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OK, so Bob will probably be using encryption…</a:t>
            </a:r>
          </a:p>
          <a:p>
            <a:pPr marL="0" indent="0">
              <a:buNone/>
            </a:pPr>
            <a:r>
              <a:rPr lang="en-US" dirty="0"/>
              <a:t>that will slow Trudy down…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… or will it?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CS2911 Dr. Yoder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893BA9-EED0-4C55-A7BC-486A0027BAD0}" type="slidenum">
              <a:rPr lang="en-US" altLang="en-US" smtClean="0"/>
              <a:pPr>
                <a:defRPr/>
              </a:pPr>
              <a:t>34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1610119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Man-in-the-middle attack (1)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893BA9-EED0-4C55-A7BC-486A0027BAD0}" type="slidenum">
              <a:rPr lang="en-US" altLang="en-US" smtClean="0"/>
              <a:pPr>
                <a:defRPr/>
              </a:pPr>
              <a:t>35</a:t>
            </a:fld>
            <a:endParaRPr lang="en-US" altLang="en-US" dirty="0"/>
          </a:p>
        </p:txBody>
      </p:sp>
      <p:pic>
        <p:nvPicPr>
          <p:cNvPr id="1028" name="Picture 4" descr="Smiling Boy by SavanaPric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3612" y="1498208"/>
            <a:ext cx="592774" cy="609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224833" y="2197956"/>
            <a:ext cx="10743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Alice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173264" y="2107807"/>
            <a:ext cx="9140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Bob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740457" y="2188378"/>
            <a:ext cx="12161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Trudy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290082" y="2775013"/>
            <a:ext cx="34628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Please share your public key</a:t>
            </a:r>
          </a:p>
        </p:txBody>
      </p:sp>
      <p:cxnSp>
        <p:nvCxnSpPr>
          <p:cNvPr id="6" name="Straight Arrow Connector 5"/>
          <p:cNvCxnSpPr/>
          <p:nvPr/>
        </p:nvCxnSpPr>
        <p:spPr bwMode="auto">
          <a:xfrm flipH="1">
            <a:off x="4495800" y="3298686"/>
            <a:ext cx="2971800" cy="13031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  <p:cxnSp>
        <p:nvCxnSpPr>
          <p:cNvPr id="27" name="Straight Arrow Connector 26"/>
          <p:cNvCxnSpPr/>
          <p:nvPr/>
        </p:nvCxnSpPr>
        <p:spPr bwMode="auto">
          <a:xfrm>
            <a:off x="4495800" y="4507634"/>
            <a:ext cx="3006090" cy="16492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  <p:sp>
        <p:nvSpPr>
          <p:cNvPr id="22" name="TextBox 21"/>
          <p:cNvSpPr txBox="1"/>
          <p:nvPr/>
        </p:nvSpPr>
        <p:spPr>
          <a:xfrm>
            <a:off x="5376999" y="4123691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K</a:t>
            </a:r>
            <a:r>
              <a:rPr lang="en-US" sz="2000" baseline="-25000" dirty="0"/>
              <a:t>T</a:t>
            </a:r>
            <a:endParaRPr lang="en-US" sz="2000" dirty="0"/>
          </a:p>
        </p:txBody>
      </p:sp>
      <p:sp>
        <p:nvSpPr>
          <p:cNvPr id="26" name="TextBox 25"/>
          <p:cNvSpPr txBox="1"/>
          <p:nvPr/>
        </p:nvSpPr>
        <p:spPr>
          <a:xfrm>
            <a:off x="5589681" y="3935976"/>
            <a:ext cx="3337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+</a:t>
            </a:r>
          </a:p>
        </p:txBody>
      </p:sp>
      <p:cxnSp>
        <p:nvCxnSpPr>
          <p:cNvPr id="32" name="Straight Arrow Connector 31"/>
          <p:cNvCxnSpPr/>
          <p:nvPr/>
        </p:nvCxnSpPr>
        <p:spPr bwMode="auto">
          <a:xfrm flipH="1">
            <a:off x="1195443" y="3600523"/>
            <a:ext cx="2971800" cy="13031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  <p:cxnSp>
        <p:nvCxnSpPr>
          <p:cNvPr id="34" name="Straight Arrow Connector 33"/>
          <p:cNvCxnSpPr/>
          <p:nvPr/>
        </p:nvCxnSpPr>
        <p:spPr bwMode="auto">
          <a:xfrm>
            <a:off x="1161153" y="4315073"/>
            <a:ext cx="3006090" cy="16492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  <p:sp>
        <p:nvSpPr>
          <p:cNvPr id="35" name="TextBox 34"/>
          <p:cNvSpPr txBox="1"/>
          <p:nvPr/>
        </p:nvSpPr>
        <p:spPr>
          <a:xfrm>
            <a:off x="1767372" y="3895782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K</a:t>
            </a:r>
            <a:r>
              <a:rPr lang="en-US" sz="2000" baseline="-25000" dirty="0"/>
              <a:t>A</a:t>
            </a:r>
            <a:endParaRPr lang="en-US" sz="2000" dirty="0"/>
          </a:p>
        </p:txBody>
      </p:sp>
      <p:sp>
        <p:nvSpPr>
          <p:cNvPr id="36" name="TextBox 35"/>
          <p:cNvSpPr txBox="1"/>
          <p:nvPr/>
        </p:nvSpPr>
        <p:spPr>
          <a:xfrm>
            <a:off x="1929968" y="3735921"/>
            <a:ext cx="3337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+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885733" y="3140263"/>
            <a:ext cx="34628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Please share your public key</a:t>
            </a:r>
          </a:p>
        </p:txBody>
      </p:sp>
      <p:sp>
        <p:nvSpPr>
          <p:cNvPr id="46" name="Cloud 45"/>
          <p:cNvSpPr/>
          <p:nvPr/>
        </p:nvSpPr>
        <p:spPr bwMode="auto">
          <a:xfrm>
            <a:off x="7233469" y="3730837"/>
            <a:ext cx="1859668" cy="991128"/>
          </a:xfrm>
          <a:prstGeom prst="cloud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Looks good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to me!</a:t>
            </a:r>
          </a:p>
        </p:txBody>
      </p:sp>
      <p:pic>
        <p:nvPicPr>
          <p:cNvPr id="23" name="Picture 2" descr="Simple Girl by SavanaPrice">
            <a:extLst>
              <a:ext uri="{FF2B5EF4-FFF2-40B4-BE49-F238E27FC236}">
                <a16:creationId xmlns:a16="http://schemas.microsoft.com/office/drawing/2014/main" id="{C8E96153-1257-47C8-BBF7-1AD19AAC45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3740" y="1637402"/>
            <a:ext cx="609600" cy="596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40825846-EB29-4277-A21B-51BDCC90F7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9191" y="1618799"/>
            <a:ext cx="647512" cy="63351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DC18C16A-36CD-4811-BE59-D0EC3070E794}"/>
                  </a:ext>
                </a:extLst>
              </p14:cNvPr>
              <p14:cNvContentPartPr/>
              <p14:nvPr/>
            </p14:nvContentPartPr>
            <p14:xfrm>
              <a:off x="3673800" y="2518200"/>
              <a:ext cx="2390040" cy="21794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DC18C16A-36CD-4811-BE59-D0EC3070E79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664440" y="2508840"/>
                <a:ext cx="2408760" cy="2198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9580965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Man-in-the-middle attack (2)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893BA9-EED0-4C55-A7BC-486A0027BAD0}" type="slidenum">
              <a:rPr lang="en-US" altLang="en-US" smtClean="0"/>
              <a:pPr>
                <a:defRPr/>
              </a:pPr>
              <a:t>36</a:t>
            </a:fld>
            <a:endParaRPr lang="en-US" altLang="en-US" dirty="0"/>
          </a:p>
        </p:txBody>
      </p:sp>
      <p:pic>
        <p:nvPicPr>
          <p:cNvPr id="1028" name="Picture 4" descr="Smiling Boy by SavanaPric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3612" y="1498208"/>
            <a:ext cx="592774" cy="609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224833" y="2197956"/>
            <a:ext cx="10743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Alice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173264" y="2107807"/>
            <a:ext cx="9140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Bob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740457" y="2188378"/>
            <a:ext cx="12161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Trudy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611523" y="3742596"/>
            <a:ext cx="30383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Here is the session key,</a:t>
            </a:r>
          </a:p>
          <a:p>
            <a:r>
              <a:rPr lang="en-US" sz="2000" dirty="0"/>
              <a:t>just for you, Alice! K</a:t>
            </a:r>
            <a:r>
              <a:rPr lang="en-US" sz="2000" baseline="-25000" dirty="0"/>
              <a:t>T </a:t>
            </a:r>
            <a:r>
              <a:rPr lang="en-US" sz="2000" dirty="0"/>
              <a:t>(K</a:t>
            </a:r>
            <a:r>
              <a:rPr lang="en-US" sz="2000" baseline="-25000" dirty="0"/>
              <a:t>S</a:t>
            </a:r>
            <a:r>
              <a:rPr lang="en-US" sz="2000" dirty="0"/>
              <a:t>)</a:t>
            </a:r>
          </a:p>
        </p:txBody>
      </p:sp>
      <p:cxnSp>
        <p:nvCxnSpPr>
          <p:cNvPr id="29" name="Straight Arrow Connector 28"/>
          <p:cNvCxnSpPr/>
          <p:nvPr/>
        </p:nvCxnSpPr>
        <p:spPr bwMode="auto">
          <a:xfrm flipH="1">
            <a:off x="4527107" y="4714129"/>
            <a:ext cx="2971800" cy="13031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4D028785-34A5-4225-A28E-CB229B7D5602}"/>
              </a:ext>
            </a:extLst>
          </p:cNvPr>
          <p:cNvCxnSpPr/>
          <p:nvPr/>
        </p:nvCxnSpPr>
        <p:spPr bwMode="auto">
          <a:xfrm flipH="1">
            <a:off x="833205" y="4881542"/>
            <a:ext cx="2971800" cy="13031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7311931F-E15F-4440-8BB4-0AD33D7CBA8A}"/>
              </a:ext>
            </a:extLst>
          </p:cNvPr>
          <p:cNvSpPr txBox="1"/>
          <p:nvPr/>
        </p:nvSpPr>
        <p:spPr>
          <a:xfrm>
            <a:off x="6839518" y="3947576"/>
            <a:ext cx="3337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+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1A20E4C-B879-4253-ADC4-7577BF83F100}"/>
              </a:ext>
            </a:extLst>
          </p:cNvPr>
          <p:cNvSpPr txBox="1"/>
          <p:nvPr/>
        </p:nvSpPr>
        <p:spPr>
          <a:xfrm>
            <a:off x="1022669" y="3992455"/>
            <a:ext cx="304166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Here is the session key,</a:t>
            </a:r>
          </a:p>
          <a:p>
            <a:r>
              <a:rPr lang="en-US" sz="2000" dirty="0"/>
              <a:t>just for you, Alice! K</a:t>
            </a:r>
            <a:r>
              <a:rPr lang="en-US" sz="2000" baseline="-25000" dirty="0"/>
              <a:t>A </a:t>
            </a:r>
            <a:r>
              <a:rPr lang="en-US" sz="2000" dirty="0"/>
              <a:t>(K</a:t>
            </a:r>
            <a:r>
              <a:rPr lang="en-US" sz="2000" baseline="-25000" dirty="0"/>
              <a:t>S</a:t>
            </a:r>
            <a:r>
              <a:rPr lang="en-US" sz="2000" dirty="0"/>
              <a:t>)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FFD55DE-B48B-4403-9D3D-6B9220352C4F}"/>
              </a:ext>
            </a:extLst>
          </p:cNvPr>
          <p:cNvSpPr txBox="1"/>
          <p:nvPr/>
        </p:nvSpPr>
        <p:spPr>
          <a:xfrm>
            <a:off x="3267819" y="4178581"/>
            <a:ext cx="3337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+</a:t>
            </a:r>
          </a:p>
        </p:txBody>
      </p:sp>
      <p:pic>
        <p:nvPicPr>
          <p:cNvPr id="16" name="Picture 2" descr="Simple Girl by SavanaPrice">
            <a:extLst>
              <a:ext uri="{FF2B5EF4-FFF2-40B4-BE49-F238E27FC236}">
                <a16:creationId xmlns:a16="http://schemas.microsoft.com/office/drawing/2014/main" id="{EB9194A0-972C-470D-93B3-F8F4988205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3740" y="1637402"/>
            <a:ext cx="609600" cy="596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7E47D28-D41F-4FE6-A8CD-10243CE342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9191" y="1618799"/>
            <a:ext cx="647512" cy="63351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93DD54C0-E2C3-4292-9FC9-BE2EF0958F42}"/>
                  </a:ext>
                </a:extLst>
              </p14:cNvPr>
              <p14:cNvContentPartPr/>
              <p14:nvPr/>
            </p14:nvContentPartPr>
            <p14:xfrm>
              <a:off x="3158280" y="1792800"/>
              <a:ext cx="4469040" cy="30974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93DD54C0-E2C3-4292-9FC9-BE2EF0958F42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148920" y="1783440"/>
                <a:ext cx="4487760" cy="3116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517250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Man-in-the-middle attack (3)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893BA9-EED0-4C55-A7BC-486A0027BAD0}" type="slidenum">
              <a:rPr lang="en-US" altLang="en-US" smtClean="0"/>
              <a:pPr>
                <a:defRPr/>
              </a:pPr>
              <a:t>37</a:t>
            </a:fld>
            <a:endParaRPr lang="en-US" altLang="en-US" dirty="0"/>
          </a:p>
        </p:txBody>
      </p:sp>
      <p:pic>
        <p:nvPicPr>
          <p:cNvPr id="1028" name="Picture 4" descr="Smiling Boy by SavanaPric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3612" y="1498208"/>
            <a:ext cx="592774" cy="609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224833" y="2197956"/>
            <a:ext cx="10743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Alice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173264" y="2107807"/>
            <a:ext cx="9140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Bob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740457" y="2188378"/>
            <a:ext cx="12161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Trudy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473422" y="2718594"/>
            <a:ext cx="23842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K</a:t>
            </a:r>
            <a:r>
              <a:rPr lang="en-US" sz="2000" baseline="-25000" dirty="0"/>
              <a:t>S </a:t>
            </a:r>
            <a:r>
              <a:rPr lang="en-US" sz="2000" dirty="0"/>
              <a:t>(Are you Alice?)</a:t>
            </a:r>
          </a:p>
        </p:txBody>
      </p:sp>
      <p:cxnSp>
        <p:nvCxnSpPr>
          <p:cNvPr id="6" name="Straight Arrow Connector 5"/>
          <p:cNvCxnSpPr/>
          <p:nvPr/>
        </p:nvCxnSpPr>
        <p:spPr bwMode="auto">
          <a:xfrm flipH="1">
            <a:off x="4495800" y="3298686"/>
            <a:ext cx="2971800" cy="13031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  <p:cxnSp>
        <p:nvCxnSpPr>
          <p:cNvPr id="27" name="Straight Arrow Connector 26"/>
          <p:cNvCxnSpPr/>
          <p:nvPr/>
        </p:nvCxnSpPr>
        <p:spPr bwMode="auto">
          <a:xfrm>
            <a:off x="4461510" y="4095429"/>
            <a:ext cx="3006090" cy="16492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  <p:sp>
        <p:nvSpPr>
          <p:cNvPr id="28" name="TextBox 27"/>
          <p:cNvSpPr txBox="1"/>
          <p:nvPr/>
        </p:nvSpPr>
        <p:spPr>
          <a:xfrm>
            <a:off x="4956624" y="4577970"/>
            <a:ext cx="41155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K</a:t>
            </a:r>
            <a:r>
              <a:rPr lang="en-US" sz="2000" baseline="-25000" dirty="0"/>
              <a:t>S </a:t>
            </a:r>
            <a:r>
              <a:rPr lang="en-US" sz="2000" dirty="0"/>
              <a:t>(GET /perfume.html HTTP/1.1)</a:t>
            </a:r>
          </a:p>
        </p:txBody>
      </p:sp>
      <p:cxnSp>
        <p:nvCxnSpPr>
          <p:cNvPr id="29" name="Straight Arrow Connector 28"/>
          <p:cNvCxnSpPr/>
          <p:nvPr/>
        </p:nvCxnSpPr>
        <p:spPr bwMode="auto">
          <a:xfrm flipH="1">
            <a:off x="4511040" y="5132102"/>
            <a:ext cx="3261360" cy="19251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  <p:cxnSp>
        <p:nvCxnSpPr>
          <p:cNvPr id="30" name="Straight Arrow Connector 29"/>
          <p:cNvCxnSpPr/>
          <p:nvPr/>
        </p:nvCxnSpPr>
        <p:spPr bwMode="auto">
          <a:xfrm>
            <a:off x="1014468" y="6165940"/>
            <a:ext cx="3006090" cy="16492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  <p:sp>
        <p:nvSpPr>
          <p:cNvPr id="22" name="TextBox 21"/>
          <p:cNvSpPr txBox="1"/>
          <p:nvPr/>
        </p:nvSpPr>
        <p:spPr>
          <a:xfrm>
            <a:off x="5342709" y="3711486"/>
            <a:ext cx="18010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K</a:t>
            </a:r>
            <a:r>
              <a:rPr lang="en-US" sz="2000" baseline="-25000" dirty="0"/>
              <a:t>S </a:t>
            </a:r>
            <a:r>
              <a:rPr lang="en-US" sz="2000" dirty="0"/>
              <a:t>(Yes I am!)</a:t>
            </a:r>
          </a:p>
        </p:txBody>
      </p:sp>
      <p:cxnSp>
        <p:nvCxnSpPr>
          <p:cNvPr id="32" name="Straight Arrow Connector 31"/>
          <p:cNvCxnSpPr/>
          <p:nvPr/>
        </p:nvCxnSpPr>
        <p:spPr bwMode="auto">
          <a:xfrm flipH="1">
            <a:off x="1176393" y="3600523"/>
            <a:ext cx="2971800" cy="13031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  <p:sp>
        <p:nvSpPr>
          <p:cNvPr id="33" name="TextBox 32"/>
          <p:cNvSpPr txBox="1"/>
          <p:nvPr/>
        </p:nvSpPr>
        <p:spPr>
          <a:xfrm>
            <a:off x="1558801" y="3114900"/>
            <a:ext cx="23938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K</a:t>
            </a:r>
            <a:r>
              <a:rPr lang="en-US" sz="2000" baseline="-25000" dirty="0"/>
              <a:t>S </a:t>
            </a:r>
            <a:r>
              <a:rPr lang="en-US" sz="2000" dirty="0"/>
              <a:t>(Are you Alice?)</a:t>
            </a:r>
          </a:p>
        </p:txBody>
      </p:sp>
      <p:cxnSp>
        <p:nvCxnSpPr>
          <p:cNvPr id="34" name="Straight Arrow Connector 33"/>
          <p:cNvCxnSpPr/>
          <p:nvPr/>
        </p:nvCxnSpPr>
        <p:spPr bwMode="auto">
          <a:xfrm>
            <a:off x="1161153" y="4315073"/>
            <a:ext cx="3006090" cy="16492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  <p:sp>
        <p:nvSpPr>
          <p:cNvPr id="35" name="TextBox 34"/>
          <p:cNvSpPr txBox="1"/>
          <p:nvPr/>
        </p:nvSpPr>
        <p:spPr>
          <a:xfrm>
            <a:off x="1767372" y="3895782"/>
            <a:ext cx="18010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K</a:t>
            </a:r>
            <a:r>
              <a:rPr lang="en-US" sz="2000" baseline="-25000" dirty="0"/>
              <a:t>S </a:t>
            </a:r>
            <a:r>
              <a:rPr lang="en-US" sz="2000" dirty="0"/>
              <a:t>(Yes I am!)</a:t>
            </a:r>
          </a:p>
        </p:txBody>
      </p:sp>
      <p:cxnSp>
        <p:nvCxnSpPr>
          <p:cNvPr id="37" name="Straight Arrow Connector 36"/>
          <p:cNvCxnSpPr/>
          <p:nvPr/>
        </p:nvCxnSpPr>
        <p:spPr bwMode="auto">
          <a:xfrm flipH="1">
            <a:off x="886833" y="5274489"/>
            <a:ext cx="3261360" cy="19251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  <p:sp>
        <p:nvSpPr>
          <p:cNvPr id="38" name="TextBox 37"/>
          <p:cNvSpPr txBox="1"/>
          <p:nvPr/>
        </p:nvSpPr>
        <p:spPr>
          <a:xfrm>
            <a:off x="656154" y="4864174"/>
            <a:ext cx="40801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K</a:t>
            </a:r>
            <a:r>
              <a:rPr lang="en-US" sz="2000" baseline="-25000" dirty="0"/>
              <a:t>S </a:t>
            </a:r>
            <a:r>
              <a:rPr lang="en-US" sz="2000" dirty="0"/>
              <a:t>(GET /perfume.html HTTP/1.1)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74236" y="5738981"/>
            <a:ext cx="137462" cy="349481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1231680" y="5738981"/>
            <a:ext cx="14830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K</a:t>
            </a:r>
            <a:r>
              <a:rPr lang="en-US" sz="2000" baseline="-25000" dirty="0"/>
              <a:t>S </a:t>
            </a:r>
            <a:r>
              <a:rPr lang="en-US" sz="2000" dirty="0"/>
              <a:t>(Buy     )</a:t>
            </a:r>
          </a:p>
        </p:txBody>
      </p:sp>
      <p:cxnSp>
        <p:nvCxnSpPr>
          <p:cNvPr id="41" name="Straight Arrow Connector 40"/>
          <p:cNvCxnSpPr/>
          <p:nvPr/>
        </p:nvCxnSpPr>
        <p:spPr bwMode="auto">
          <a:xfrm>
            <a:off x="4672297" y="6349910"/>
            <a:ext cx="3006090" cy="16492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  <p:pic>
        <p:nvPicPr>
          <p:cNvPr id="42" name="Picture 4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263849" y="5925267"/>
            <a:ext cx="137462" cy="349481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5221293" y="5925267"/>
            <a:ext cx="15392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K</a:t>
            </a:r>
            <a:r>
              <a:rPr lang="en-US" sz="2000" baseline="-25000" dirty="0"/>
              <a:t>S </a:t>
            </a:r>
            <a:r>
              <a:rPr lang="en-US" sz="2000" dirty="0"/>
              <a:t>(Buy     )</a:t>
            </a:r>
          </a:p>
        </p:txBody>
      </p:sp>
      <p:pic>
        <p:nvPicPr>
          <p:cNvPr id="31" name="Picture 2" descr="Simple Girl by SavanaPrice">
            <a:extLst>
              <a:ext uri="{FF2B5EF4-FFF2-40B4-BE49-F238E27FC236}">
                <a16:creationId xmlns:a16="http://schemas.microsoft.com/office/drawing/2014/main" id="{70398497-711B-4B49-BE1C-02374DBD9E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3740" y="1637402"/>
            <a:ext cx="609600" cy="596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4B5AD7B0-7D5C-4092-85B7-A87B371EF31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9191" y="1618799"/>
            <a:ext cx="647512" cy="633516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24797D05-AAFF-4D92-A92D-8BDE5720B750}"/>
                  </a:ext>
                </a:extLst>
              </p14:cNvPr>
              <p14:cNvContentPartPr/>
              <p14:nvPr/>
            </p14:nvContentPartPr>
            <p14:xfrm>
              <a:off x="4844520" y="2131920"/>
              <a:ext cx="392760" cy="45144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24797D05-AAFF-4D92-A92D-8BDE5720B750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835160" y="2122560"/>
                <a:ext cx="411480" cy="470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2695180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Man-in-the-middle attack (4)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893BA9-EED0-4C55-A7BC-486A0027BAD0}" type="slidenum">
              <a:rPr lang="en-US" altLang="en-US" smtClean="0"/>
              <a:pPr>
                <a:defRPr/>
              </a:pPr>
              <a:t>38</a:t>
            </a:fld>
            <a:endParaRPr lang="en-US" altLang="en-US" dirty="0"/>
          </a:p>
        </p:txBody>
      </p:sp>
      <p:pic>
        <p:nvPicPr>
          <p:cNvPr id="1028" name="Picture 4" descr="Smiling Boy by SavanaPric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3612" y="1498208"/>
            <a:ext cx="592774" cy="609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224833" y="2197956"/>
            <a:ext cx="10743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Alice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173264" y="2107807"/>
            <a:ext cx="9140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Bob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740457" y="2188378"/>
            <a:ext cx="12161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Trudy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277500" y="2798729"/>
            <a:ext cx="35798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K</a:t>
            </a:r>
            <a:r>
              <a:rPr lang="en-US" sz="2000" baseline="-25000" dirty="0"/>
              <a:t>S </a:t>
            </a:r>
            <a:r>
              <a:rPr lang="en-US" sz="2000" dirty="0"/>
              <a:t>(Credit card #: 123981284)</a:t>
            </a:r>
          </a:p>
        </p:txBody>
      </p:sp>
      <p:cxnSp>
        <p:nvCxnSpPr>
          <p:cNvPr id="6" name="Straight Arrow Connector 5"/>
          <p:cNvCxnSpPr/>
          <p:nvPr/>
        </p:nvCxnSpPr>
        <p:spPr bwMode="auto">
          <a:xfrm flipH="1">
            <a:off x="4495800" y="3184437"/>
            <a:ext cx="3971913" cy="24456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  <p:sp>
        <p:nvSpPr>
          <p:cNvPr id="23" name="TextBox 22"/>
          <p:cNvSpPr txBox="1"/>
          <p:nvPr/>
        </p:nvSpPr>
        <p:spPr>
          <a:xfrm>
            <a:off x="3454565" y="2696209"/>
            <a:ext cx="18229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189.34.107.99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2692582"/>
            <a:ext cx="18229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34.35.100.100</a:t>
            </a:r>
          </a:p>
        </p:txBody>
      </p:sp>
      <p:cxnSp>
        <p:nvCxnSpPr>
          <p:cNvPr id="27" name="Straight Arrow Connector 26"/>
          <p:cNvCxnSpPr/>
          <p:nvPr/>
        </p:nvCxnSpPr>
        <p:spPr bwMode="auto">
          <a:xfrm>
            <a:off x="4435752" y="4591895"/>
            <a:ext cx="3006090" cy="16492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  <p:sp>
        <p:nvSpPr>
          <p:cNvPr id="22" name="TextBox 21"/>
          <p:cNvSpPr txBox="1"/>
          <p:nvPr/>
        </p:nvSpPr>
        <p:spPr>
          <a:xfrm>
            <a:off x="5095200" y="4119268"/>
            <a:ext cx="24625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K</a:t>
            </a:r>
            <a:r>
              <a:rPr lang="en-US" sz="2000" baseline="-25000" dirty="0"/>
              <a:t>S </a:t>
            </a:r>
            <a:r>
              <a:rPr lang="en-US" sz="2000" dirty="0"/>
              <a:t>(order complete)</a:t>
            </a:r>
          </a:p>
        </p:txBody>
      </p:sp>
      <p:cxnSp>
        <p:nvCxnSpPr>
          <p:cNvPr id="32" name="Straight Arrow Connector 31"/>
          <p:cNvCxnSpPr/>
          <p:nvPr/>
        </p:nvCxnSpPr>
        <p:spPr bwMode="auto">
          <a:xfrm flipH="1">
            <a:off x="1176393" y="3600523"/>
            <a:ext cx="2971800" cy="13031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  <p:sp>
        <p:nvSpPr>
          <p:cNvPr id="33" name="TextBox 32"/>
          <p:cNvSpPr txBox="1"/>
          <p:nvPr/>
        </p:nvSpPr>
        <p:spPr>
          <a:xfrm>
            <a:off x="794062" y="3169851"/>
            <a:ext cx="35798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K</a:t>
            </a:r>
            <a:r>
              <a:rPr lang="en-US" sz="2000" baseline="-25000" dirty="0"/>
              <a:t>S </a:t>
            </a:r>
            <a:r>
              <a:rPr lang="en-US" sz="2000" dirty="0"/>
              <a:t>(Credit card #: 123981284)</a:t>
            </a:r>
          </a:p>
        </p:txBody>
      </p:sp>
      <p:cxnSp>
        <p:nvCxnSpPr>
          <p:cNvPr id="34" name="Straight Arrow Connector 33"/>
          <p:cNvCxnSpPr/>
          <p:nvPr/>
        </p:nvCxnSpPr>
        <p:spPr bwMode="auto">
          <a:xfrm>
            <a:off x="1161153" y="4315073"/>
            <a:ext cx="3006090" cy="16492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  <p:sp>
        <p:nvSpPr>
          <p:cNvPr id="35" name="TextBox 34"/>
          <p:cNvSpPr txBox="1"/>
          <p:nvPr/>
        </p:nvSpPr>
        <p:spPr>
          <a:xfrm>
            <a:off x="1526741" y="3916979"/>
            <a:ext cx="24625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K</a:t>
            </a:r>
            <a:r>
              <a:rPr lang="en-US" sz="2000" baseline="-25000" dirty="0"/>
              <a:t>S </a:t>
            </a:r>
            <a:r>
              <a:rPr lang="en-US" sz="2000" dirty="0"/>
              <a:t>(order complete)</a:t>
            </a:r>
          </a:p>
        </p:txBody>
      </p:sp>
      <p:sp>
        <p:nvSpPr>
          <p:cNvPr id="47" name="Cloud 46"/>
          <p:cNvSpPr/>
          <p:nvPr/>
        </p:nvSpPr>
        <p:spPr bwMode="auto">
          <a:xfrm>
            <a:off x="2880132" y="4827011"/>
            <a:ext cx="2971800" cy="1371600"/>
          </a:xfrm>
          <a:prstGeom prst="cloud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Thanks for</a:t>
            </a:r>
            <a:r>
              <a:rPr kumimoji="0" lang="en-US" sz="18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the credit </a:t>
            </a:r>
            <a:br>
              <a:rPr kumimoji="0" lang="en-US" sz="18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</a:br>
            <a:r>
              <a:rPr kumimoji="0" lang="en-US" sz="18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card info, Bob!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25" name="Picture 2" descr="Simple Girl by SavanaPrice">
            <a:extLst>
              <a:ext uri="{FF2B5EF4-FFF2-40B4-BE49-F238E27FC236}">
                <a16:creationId xmlns:a16="http://schemas.microsoft.com/office/drawing/2014/main" id="{F55CA7D5-EB1F-443B-9BE7-D762BACBC2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3740" y="1637402"/>
            <a:ext cx="609600" cy="596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E51BFBC5-028C-4381-AB86-7D29254B2E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9191" y="1618799"/>
            <a:ext cx="647512" cy="63351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86FD8762-F73F-4FFB-AB17-DAE39935DE5D}"/>
                  </a:ext>
                </a:extLst>
              </p14:cNvPr>
              <p14:cNvContentPartPr/>
              <p14:nvPr/>
            </p14:nvContentPartPr>
            <p14:xfrm>
              <a:off x="3651480" y="2723040"/>
              <a:ext cx="4971240" cy="30992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86FD8762-F73F-4FFB-AB17-DAE39935DE5D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642120" y="2713680"/>
                <a:ext cx="4989960" cy="3117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5929821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34BDFB-4DAF-4201-9870-6D63EC8D85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B13FCD-6F31-4560-BA30-CCFB20A489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sz="3600" dirty="0"/>
          </a:p>
          <a:p>
            <a:pPr marL="0" indent="0" algn="ctr">
              <a:buNone/>
            </a:pPr>
            <a:r>
              <a:rPr lang="en-US" sz="3600" dirty="0"/>
              <a:t>When Bob lost authentication, he lost data integrity and confidentiality as well.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5F8E0A6-787E-4567-B12E-281CAF3AD4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CS2911 Dr. Yoder</a:t>
            </a:r>
            <a:endParaRPr lang="en-US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07D787-2611-448A-8A15-D16F5B5C5C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893BA9-EED0-4C55-A7BC-486A0027BAD0}" type="slidenum">
              <a:rPr lang="en-US" altLang="en-US" smtClean="0"/>
              <a:pPr>
                <a:defRPr/>
              </a:pPr>
              <a:t>39</a:t>
            </a:fld>
            <a:endParaRPr lang="en-US" alt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64DD36D9-B174-4582-972A-7D2ED9DF961D}"/>
                  </a:ext>
                </a:extLst>
              </p14:cNvPr>
              <p14:cNvContentPartPr/>
              <p14:nvPr/>
            </p14:nvContentPartPr>
            <p14:xfrm>
              <a:off x="1128600" y="2994480"/>
              <a:ext cx="6101640" cy="6933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64DD36D9-B174-4582-972A-7D2ED9DF961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19240" y="2985120"/>
                <a:ext cx="6120360" cy="712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941586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627938" cy="1295400"/>
          </a:xfrm>
        </p:spPr>
        <p:txBody>
          <a:bodyPr/>
          <a:lstStyle/>
          <a:p>
            <a:r>
              <a:rPr lang="en-US" sz="3600" dirty="0"/>
              <a:t>How to achieve confidentiality?</a:t>
            </a:r>
            <a:br>
              <a:rPr lang="en-US" sz="3600" dirty="0"/>
            </a:br>
            <a:r>
              <a:rPr lang="en-US" sz="3600" dirty="0"/>
              <a:t>Approach 2: Public/private keys</a:t>
            </a:r>
            <a:endParaRPr lang="en-US" sz="3600" dirty="0">
              <a:latin typeface="Gill Sans MT" charset="0"/>
            </a:endParaRPr>
          </a:p>
        </p:txBody>
      </p:sp>
      <p:sp>
        <p:nvSpPr>
          <p:cNvPr id="88068" name="Text Box 4"/>
          <p:cNvSpPr txBox="1">
            <a:spLocks noChangeArrowheads="1"/>
          </p:cNvSpPr>
          <p:nvPr/>
        </p:nvSpPr>
        <p:spPr bwMode="auto">
          <a:xfrm>
            <a:off x="522288" y="1341438"/>
            <a:ext cx="673030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buClr>
                <a:srgbClr val="000099"/>
              </a:buClr>
              <a:buSzPct val="75000"/>
            </a:pPr>
            <a:r>
              <a:rPr lang="en-US" sz="2400" dirty="0">
                <a:latin typeface="Gill Sans MT" charset="0"/>
              </a:rPr>
              <a:t> Alice wants to send confidential message, m, to Bob.</a:t>
            </a:r>
          </a:p>
        </p:txBody>
      </p:sp>
      <p:sp>
        <p:nvSpPr>
          <p:cNvPr id="76" name="Text Box 3"/>
          <p:cNvSpPr txBox="1">
            <a:spLocks noChangeArrowheads="1"/>
          </p:cNvSpPr>
          <p:nvPr/>
        </p:nvSpPr>
        <p:spPr bwMode="auto">
          <a:xfrm>
            <a:off x="442940" y="4603223"/>
            <a:ext cx="652938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400" i="1" dirty="0">
                <a:solidFill>
                  <a:srgbClr val="C00000"/>
                </a:solidFill>
                <a:latin typeface="Gill Sans MT" charset="0"/>
              </a:rPr>
              <a:t>Bob:</a:t>
            </a:r>
            <a:endParaRPr lang="en-US" sz="2400" baseline="-25000" dirty="0">
              <a:latin typeface="Gill Sans MT" charset="0"/>
            </a:endParaRPr>
          </a:p>
          <a:p>
            <a:pPr marL="396875" indent="-277813">
              <a:buClr>
                <a:srgbClr val="000090"/>
              </a:buClr>
              <a:buSzPct val="100000"/>
              <a:buFont typeface="Wingdings" charset="2"/>
              <a:buChar char="§"/>
            </a:pPr>
            <a:r>
              <a:rPr lang="en-US" sz="2400" dirty="0">
                <a:latin typeface="Gill Sans MT" charset="0"/>
              </a:rPr>
              <a:t>Send public key K</a:t>
            </a:r>
            <a:r>
              <a:rPr lang="en-US" sz="2400" baseline="-25000" dirty="0">
                <a:latin typeface="Gill Sans MT" charset="0"/>
              </a:rPr>
              <a:t>B</a:t>
            </a:r>
            <a:r>
              <a:rPr lang="en-US" sz="2400" dirty="0">
                <a:latin typeface="Gill Sans MT" charset="0"/>
              </a:rPr>
              <a:t> to Alice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6849017" y="5380672"/>
            <a:ext cx="212524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Modified from the slides accompanying Kurose and Ross, 7</a:t>
            </a:r>
            <a:r>
              <a:rPr lang="en-US" baseline="30000" dirty="0"/>
              <a:t>th</a:t>
            </a:r>
            <a:r>
              <a:rPr lang="en-US" dirty="0"/>
              <a:t> Ed.</a:t>
            </a:r>
          </a:p>
        </p:txBody>
      </p:sp>
      <p:sp>
        <p:nvSpPr>
          <p:cNvPr id="43" name="Freeform 6"/>
          <p:cNvSpPr>
            <a:spLocks/>
          </p:cNvSpPr>
          <p:nvPr/>
        </p:nvSpPr>
        <p:spPr bwMode="auto">
          <a:xfrm>
            <a:off x="3943378" y="2740523"/>
            <a:ext cx="1335088" cy="782638"/>
          </a:xfrm>
          <a:custGeom>
            <a:avLst/>
            <a:gdLst>
              <a:gd name="T0" fmla="*/ 0 w 2135"/>
              <a:gd name="T1" fmla="*/ 0 h 1662"/>
              <a:gd name="T2" fmla="*/ 0 w 2135"/>
              <a:gd name="T3" fmla="*/ 0 h 1662"/>
              <a:gd name="T4" fmla="*/ 2 w 2135"/>
              <a:gd name="T5" fmla="*/ 0 h 1662"/>
              <a:gd name="T6" fmla="*/ 4 w 2135"/>
              <a:gd name="T7" fmla="*/ 0 h 1662"/>
              <a:gd name="T8" fmla="*/ 7 w 2135"/>
              <a:gd name="T9" fmla="*/ 0 h 1662"/>
              <a:gd name="T10" fmla="*/ 7 w 2135"/>
              <a:gd name="T11" fmla="*/ 1 h 1662"/>
              <a:gd name="T12" fmla="*/ 6 w 2135"/>
              <a:gd name="T13" fmla="*/ 1 h 1662"/>
              <a:gd name="T14" fmla="*/ 3 w 2135"/>
              <a:gd name="T15" fmla="*/ 1 h 1662"/>
              <a:gd name="T16" fmla="*/ 2 w 2135"/>
              <a:gd name="T17" fmla="*/ 1 h 1662"/>
              <a:gd name="T18" fmla="*/ 1 w 2135"/>
              <a:gd name="T19" fmla="*/ 1 h 1662"/>
              <a:gd name="T20" fmla="*/ 0 w 2135"/>
              <a:gd name="T21" fmla="*/ 0 h 166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135"/>
              <a:gd name="T34" fmla="*/ 0 h 1662"/>
              <a:gd name="T35" fmla="*/ 2135 w 2135"/>
              <a:gd name="T36" fmla="*/ 1662 h 1662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135" h="1662">
                <a:moveTo>
                  <a:pt x="27" y="652"/>
                </a:moveTo>
                <a:cubicBezTo>
                  <a:pt x="14" y="487"/>
                  <a:pt x="0" y="152"/>
                  <a:pt x="105" y="76"/>
                </a:cubicBezTo>
                <a:cubicBezTo>
                  <a:pt x="210" y="0"/>
                  <a:pt x="473" y="192"/>
                  <a:pt x="657" y="196"/>
                </a:cubicBezTo>
                <a:cubicBezTo>
                  <a:pt x="841" y="200"/>
                  <a:pt x="985" y="65"/>
                  <a:pt x="1209" y="100"/>
                </a:cubicBezTo>
                <a:cubicBezTo>
                  <a:pt x="1433" y="135"/>
                  <a:pt x="1867" y="232"/>
                  <a:pt x="2001" y="406"/>
                </a:cubicBezTo>
                <a:cubicBezTo>
                  <a:pt x="2135" y="580"/>
                  <a:pt x="2083" y="945"/>
                  <a:pt x="2013" y="1144"/>
                </a:cubicBezTo>
                <a:cubicBezTo>
                  <a:pt x="1943" y="1343"/>
                  <a:pt x="1781" y="1538"/>
                  <a:pt x="1581" y="1600"/>
                </a:cubicBezTo>
                <a:cubicBezTo>
                  <a:pt x="1381" y="1662"/>
                  <a:pt x="993" y="1571"/>
                  <a:pt x="813" y="1516"/>
                </a:cubicBezTo>
                <a:cubicBezTo>
                  <a:pt x="633" y="1461"/>
                  <a:pt x="606" y="1345"/>
                  <a:pt x="501" y="1270"/>
                </a:cubicBezTo>
                <a:cubicBezTo>
                  <a:pt x="396" y="1195"/>
                  <a:pt x="262" y="1169"/>
                  <a:pt x="183" y="1066"/>
                </a:cubicBezTo>
                <a:cubicBezTo>
                  <a:pt x="104" y="963"/>
                  <a:pt x="25" y="819"/>
                  <a:pt x="27" y="652"/>
                </a:cubicBezTo>
                <a:close/>
              </a:path>
            </a:pathLst>
          </a:custGeom>
          <a:solidFill>
            <a:srgbClr val="00CC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46" name="Picture 9" descr="BS00592_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1565" y="2659561"/>
            <a:ext cx="544513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" name="Line 42"/>
          <p:cNvSpPr>
            <a:spLocks noChangeShapeType="1"/>
          </p:cNvSpPr>
          <p:nvPr/>
        </p:nvSpPr>
        <p:spPr bwMode="auto">
          <a:xfrm flipV="1">
            <a:off x="2372547" y="3027861"/>
            <a:ext cx="1705768" cy="44481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5" name="Line 43"/>
          <p:cNvSpPr>
            <a:spLocks noChangeShapeType="1"/>
          </p:cNvSpPr>
          <p:nvPr/>
        </p:nvSpPr>
        <p:spPr bwMode="auto">
          <a:xfrm flipV="1">
            <a:off x="5189565" y="3019923"/>
            <a:ext cx="7683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pic>
        <p:nvPicPr>
          <p:cNvPr id="66" name="Picture 44" descr="BS00592_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3865" y="2637336"/>
            <a:ext cx="544513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" name="Text Box 45"/>
          <p:cNvSpPr txBox="1">
            <a:spLocks noChangeArrowheads="1"/>
          </p:cNvSpPr>
          <p:nvPr/>
        </p:nvSpPr>
        <p:spPr bwMode="auto">
          <a:xfrm>
            <a:off x="4060852" y="2495519"/>
            <a:ext cx="9667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800" dirty="0">
                <a:latin typeface="Arial" charset="0"/>
                <a:cs typeface="Arial" charset="0"/>
              </a:rPr>
              <a:t>Internet</a:t>
            </a:r>
          </a:p>
        </p:txBody>
      </p:sp>
      <p:grpSp>
        <p:nvGrpSpPr>
          <p:cNvPr id="71" name="Group 52"/>
          <p:cNvGrpSpPr>
            <a:grpSpLocks/>
          </p:cNvGrpSpPr>
          <p:nvPr/>
        </p:nvGrpSpPr>
        <p:grpSpPr bwMode="auto">
          <a:xfrm>
            <a:off x="6821515" y="3131048"/>
            <a:ext cx="754063" cy="739775"/>
            <a:chOff x="2144" y="3214"/>
            <a:chExt cx="475" cy="466"/>
          </a:xfrm>
        </p:grpSpPr>
        <p:sp>
          <p:nvSpPr>
            <p:cNvPr id="96" name="Rectangle 53"/>
            <p:cNvSpPr>
              <a:spLocks noChangeArrowheads="1"/>
            </p:cNvSpPr>
            <p:nvPr/>
          </p:nvSpPr>
          <p:spPr bwMode="auto">
            <a:xfrm>
              <a:off x="2144" y="3397"/>
              <a:ext cx="475" cy="28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charset="0"/>
                <a:cs typeface="Arial" charset="0"/>
              </a:endParaRPr>
            </a:p>
          </p:txBody>
        </p:sp>
        <p:sp>
          <p:nvSpPr>
            <p:cNvPr id="97" name="Text Box 54"/>
            <p:cNvSpPr txBox="1">
              <a:spLocks noChangeArrowheads="1"/>
            </p:cNvSpPr>
            <p:nvPr/>
          </p:nvSpPr>
          <p:spPr bwMode="auto">
            <a:xfrm>
              <a:off x="2148" y="3432"/>
              <a:ext cx="43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latin typeface="Arial" charset="0"/>
                  <a:cs typeface="Arial" charset="0"/>
                </a:rPr>
                <a:t>K</a:t>
              </a:r>
              <a:r>
                <a:rPr lang="en-US" baseline="-25000" dirty="0">
                  <a:latin typeface="Arial" charset="0"/>
                  <a:cs typeface="Arial" charset="0"/>
                </a:rPr>
                <a:t>B</a:t>
              </a:r>
              <a:r>
                <a:rPr lang="en-US" sz="1800" dirty="0">
                  <a:latin typeface="Arial" charset="0"/>
                  <a:cs typeface="Arial" charset="0"/>
                </a:rPr>
                <a:t>( )</a:t>
              </a:r>
            </a:p>
          </p:txBody>
        </p:sp>
        <p:sp>
          <p:nvSpPr>
            <p:cNvPr id="98" name="Text Box 55"/>
            <p:cNvSpPr txBox="1">
              <a:spLocks noChangeArrowheads="1"/>
            </p:cNvSpPr>
            <p:nvPr/>
          </p:nvSpPr>
          <p:spPr bwMode="auto">
            <a:xfrm>
              <a:off x="2356" y="3214"/>
              <a:ext cx="206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4000" dirty="0">
                  <a:latin typeface="Arial" charset="0"/>
                  <a:cs typeface="Arial" charset="0"/>
                </a:rPr>
                <a:t>.</a:t>
              </a:r>
            </a:p>
          </p:txBody>
        </p:sp>
        <p:sp>
          <p:nvSpPr>
            <p:cNvPr id="99" name="Text Box 56"/>
            <p:cNvSpPr txBox="1">
              <a:spLocks noChangeArrowheads="1"/>
            </p:cNvSpPr>
            <p:nvPr/>
          </p:nvSpPr>
          <p:spPr bwMode="auto">
            <a:xfrm>
              <a:off x="2239" y="3331"/>
              <a:ext cx="170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dirty="0">
                  <a:latin typeface="Arial" charset="0"/>
                  <a:cs typeface="Arial" charset="0"/>
                </a:rPr>
                <a:t>-</a:t>
              </a:r>
            </a:p>
          </p:txBody>
        </p:sp>
      </p:grpSp>
      <p:grpSp>
        <p:nvGrpSpPr>
          <p:cNvPr id="74" name="Group 59"/>
          <p:cNvGrpSpPr>
            <a:grpSpLocks/>
          </p:cNvGrpSpPr>
          <p:nvPr/>
        </p:nvGrpSpPr>
        <p:grpSpPr bwMode="auto">
          <a:xfrm>
            <a:off x="6581803" y="3926386"/>
            <a:ext cx="452438" cy="474663"/>
            <a:chOff x="2643" y="716"/>
            <a:chExt cx="285" cy="299"/>
          </a:xfrm>
        </p:grpSpPr>
        <p:sp>
          <p:nvSpPr>
            <p:cNvPr id="94" name="Text Box 60"/>
            <p:cNvSpPr txBox="1">
              <a:spLocks noChangeArrowheads="1"/>
            </p:cNvSpPr>
            <p:nvPr/>
          </p:nvSpPr>
          <p:spPr bwMode="auto">
            <a:xfrm>
              <a:off x="2643" y="763"/>
              <a:ext cx="285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latin typeface="Arial" charset="0"/>
                  <a:cs typeface="Arial" charset="0"/>
                </a:rPr>
                <a:t>K</a:t>
              </a:r>
              <a:r>
                <a:rPr lang="en-US" baseline="-25000" dirty="0">
                  <a:latin typeface="Arial" charset="0"/>
                  <a:cs typeface="Arial" charset="0"/>
                </a:rPr>
                <a:t>B</a:t>
              </a:r>
              <a:endParaRPr lang="en-US" sz="1800" dirty="0">
                <a:latin typeface="Arial" charset="0"/>
                <a:cs typeface="Arial" charset="0"/>
              </a:endParaRPr>
            </a:p>
          </p:txBody>
        </p:sp>
        <p:sp>
          <p:nvSpPr>
            <p:cNvPr id="95" name="Text Box 61"/>
            <p:cNvSpPr txBox="1">
              <a:spLocks noChangeArrowheads="1"/>
            </p:cNvSpPr>
            <p:nvPr/>
          </p:nvSpPr>
          <p:spPr bwMode="auto">
            <a:xfrm>
              <a:off x="2735" y="716"/>
              <a:ext cx="170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dirty="0">
                  <a:latin typeface="Arial" charset="0"/>
                  <a:cs typeface="Arial" charset="0"/>
                </a:rPr>
                <a:t>-</a:t>
              </a:r>
            </a:p>
          </p:txBody>
        </p:sp>
      </p:grpSp>
      <p:sp>
        <p:nvSpPr>
          <p:cNvPr id="75" name="Line 62"/>
          <p:cNvSpPr>
            <a:spLocks noChangeShapeType="1"/>
          </p:cNvSpPr>
          <p:nvPr/>
        </p:nvSpPr>
        <p:spPr bwMode="auto">
          <a:xfrm>
            <a:off x="6980265" y="3897811"/>
            <a:ext cx="14288" cy="36195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 type="triangle" w="med" len="med"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pic>
        <p:nvPicPr>
          <p:cNvPr id="79" name="Picture 63" descr="BS00768_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7069165" y="4172448"/>
            <a:ext cx="400050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8" name="Group 14"/>
          <p:cNvGrpSpPr>
            <a:grpSpLocks/>
          </p:cNvGrpSpPr>
          <p:nvPr/>
        </p:nvGrpSpPr>
        <p:grpSpPr bwMode="auto">
          <a:xfrm>
            <a:off x="1612134" y="2646891"/>
            <a:ext cx="754063" cy="739775"/>
            <a:chOff x="2144" y="3214"/>
            <a:chExt cx="475" cy="466"/>
          </a:xfrm>
        </p:grpSpPr>
        <p:sp>
          <p:nvSpPr>
            <p:cNvPr id="111" name="Rectangle 15"/>
            <p:cNvSpPr>
              <a:spLocks noChangeArrowheads="1"/>
            </p:cNvSpPr>
            <p:nvPr/>
          </p:nvSpPr>
          <p:spPr bwMode="auto">
            <a:xfrm>
              <a:off x="2144" y="3397"/>
              <a:ext cx="475" cy="28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charset="0"/>
                <a:cs typeface="Arial" charset="0"/>
              </a:endParaRPr>
            </a:p>
          </p:txBody>
        </p:sp>
        <p:sp>
          <p:nvSpPr>
            <p:cNvPr id="112" name="Text Box 16"/>
            <p:cNvSpPr txBox="1">
              <a:spLocks noChangeArrowheads="1"/>
            </p:cNvSpPr>
            <p:nvPr/>
          </p:nvSpPr>
          <p:spPr bwMode="auto">
            <a:xfrm>
              <a:off x="2148" y="3432"/>
              <a:ext cx="43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latin typeface="Arial" charset="0"/>
                  <a:cs typeface="Arial" charset="0"/>
                </a:rPr>
                <a:t>K</a:t>
              </a:r>
              <a:r>
                <a:rPr lang="en-US" baseline="-25000" dirty="0">
                  <a:latin typeface="Arial" charset="0"/>
                  <a:cs typeface="Arial" charset="0"/>
                </a:rPr>
                <a:t>B</a:t>
              </a:r>
              <a:r>
                <a:rPr lang="en-US" sz="1800" dirty="0">
                  <a:latin typeface="Arial" charset="0"/>
                  <a:cs typeface="Arial" charset="0"/>
                </a:rPr>
                <a:t>( )</a:t>
              </a:r>
            </a:p>
          </p:txBody>
        </p:sp>
        <p:sp>
          <p:nvSpPr>
            <p:cNvPr id="113" name="Text Box 17"/>
            <p:cNvSpPr txBox="1">
              <a:spLocks noChangeArrowheads="1"/>
            </p:cNvSpPr>
            <p:nvPr/>
          </p:nvSpPr>
          <p:spPr bwMode="auto">
            <a:xfrm>
              <a:off x="2356" y="3214"/>
              <a:ext cx="206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4000" dirty="0">
                  <a:latin typeface="Arial" charset="0"/>
                  <a:cs typeface="Arial" charset="0"/>
                </a:rPr>
                <a:t>.</a:t>
              </a:r>
            </a:p>
          </p:txBody>
        </p:sp>
        <p:sp>
          <p:nvSpPr>
            <p:cNvPr id="114" name="Text Box 18"/>
            <p:cNvSpPr txBox="1">
              <a:spLocks noChangeArrowheads="1"/>
            </p:cNvSpPr>
            <p:nvPr/>
          </p:nvSpPr>
          <p:spPr bwMode="auto">
            <a:xfrm>
              <a:off x="2234" y="3331"/>
              <a:ext cx="210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dirty="0">
                  <a:latin typeface="Arial" charset="0"/>
                  <a:cs typeface="Arial" charset="0"/>
                </a:rPr>
                <a:t>+</a:t>
              </a:r>
            </a:p>
          </p:txBody>
        </p:sp>
      </p:grpSp>
      <p:sp>
        <p:nvSpPr>
          <p:cNvPr id="51" name="Line 25"/>
          <p:cNvSpPr>
            <a:spLocks noChangeShapeType="1"/>
          </p:cNvSpPr>
          <p:nvPr/>
        </p:nvSpPr>
        <p:spPr bwMode="auto">
          <a:xfrm>
            <a:off x="1142234" y="3159653"/>
            <a:ext cx="50641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grpSp>
        <p:nvGrpSpPr>
          <p:cNvPr id="53" name="Group 27"/>
          <p:cNvGrpSpPr>
            <a:grpSpLocks/>
          </p:cNvGrpSpPr>
          <p:nvPr/>
        </p:nvGrpSpPr>
        <p:grpSpPr bwMode="auto">
          <a:xfrm>
            <a:off x="2358264" y="3031066"/>
            <a:ext cx="1100139" cy="541338"/>
            <a:chOff x="3501" y="641"/>
            <a:chExt cx="693" cy="341"/>
          </a:xfrm>
        </p:grpSpPr>
        <p:sp>
          <p:nvSpPr>
            <p:cNvPr id="105" name="Text Box 28"/>
            <p:cNvSpPr txBox="1">
              <a:spLocks noChangeArrowheads="1"/>
            </p:cNvSpPr>
            <p:nvPr/>
          </p:nvSpPr>
          <p:spPr bwMode="auto">
            <a:xfrm>
              <a:off x="3501" y="749"/>
              <a:ext cx="693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latin typeface="Arial" charset="0"/>
                  <a:cs typeface="Arial" charset="0"/>
                </a:rPr>
                <a:t>C=K</a:t>
              </a:r>
              <a:r>
                <a:rPr lang="en-US" baseline="-25000" dirty="0">
                  <a:latin typeface="Arial" charset="0"/>
                  <a:cs typeface="Arial" charset="0"/>
                </a:rPr>
                <a:t>B</a:t>
              </a:r>
              <a:r>
                <a:rPr lang="en-US" sz="1800" dirty="0">
                  <a:latin typeface="Arial" charset="0"/>
                  <a:cs typeface="Arial" charset="0"/>
                </a:rPr>
                <a:t>(m)</a:t>
              </a:r>
            </a:p>
          </p:txBody>
        </p:sp>
        <p:sp>
          <p:nvSpPr>
            <p:cNvPr id="106" name="Text Box 29"/>
            <p:cNvSpPr txBox="1">
              <a:spLocks noChangeArrowheads="1"/>
            </p:cNvSpPr>
            <p:nvPr/>
          </p:nvSpPr>
          <p:spPr bwMode="auto">
            <a:xfrm>
              <a:off x="3773" y="641"/>
              <a:ext cx="210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dirty="0">
                  <a:latin typeface="Arial" charset="0"/>
                  <a:cs typeface="Arial" charset="0"/>
                </a:rPr>
                <a:t>+</a:t>
              </a:r>
            </a:p>
          </p:txBody>
        </p:sp>
      </p:grpSp>
      <p:grpSp>
        <p:nvGrpSpPr>
          <p:cNvPr id="60" name="Group 36"/>
          <p:cNvGrpSpPr>
            <a:grpSpLocks/>
          </p:cNvGrpSpPr>
          <p:nvPr/>
        </p:nvGrpSpPr>
        <p:grpSpPr bwMode="auto">
          <a:xfrm>
            <a:off x="1577209" y="3442228"/>
            <a:ext cx="471488" cy="474663"/>
            <a:chOff x="2643" y="716"/>
            <a:chExt cx="297" cy="299"/>
          </a:xfrm>
        </p:grpSpPr>
        <p:sp>
          <p:nvSpPr>
            <p:cNvPr id="103" name="Text Box 37"/>
            <p:cNvSpPr txBox="1">
              <a:spLocks noChangeArrowheads="1"/>
            </p:cNvSpPr>
            <p:nvPr/>
          </p:nvSpPr>
          <p:spPr bwMode="auto">
            <a:xfrm>
              <a:off x="2643" y="763"/>
              <a:ext cx="285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latin typeface="Arial" charset="0"/>
                  <a:cs typeface="Arial" charset="0"/>
                </a:rPr>
                <a:t>K</a:t>
              </a:r>
              <a:r>
                <a:rPr lang="en-US" baseline="-25000" dirty="0">
                  <a:latin typeface="Arial" charset="0"/>
                  <a:cs typeface="Arial" charset="0"/>
                </a:rPr>
                <a:t>B</a:t>
              </a:r>
              <a:endParaRPr lang="en-US" sz="1800" dirty="0">
                <a:latin typeface="Arial" charset="0"/>
                <a:cs typeface="Arial" charset="0"/>
              </a:endParaRPr>
            </a:p>
          </p:txBody>
        </p:sp>
        <p:sp>
          <p:nvSpPr>
            <p:cNvPr id="104" name="Text Box 38"/>
            <p:cNvSpPr txBox="1">
              <a:spLocks noChangeArrowheads="1"/>
            </p:cNvSpPr>
            <p:nvPr/>
          </p:nvSpPr>
          <p:spPr bwMode="auto">
            <a:xfrm>
              <a:off x="2730" y="716"/>
              <a:ext cx="210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dirty="0">
                  <a:latin typeface="Arial" charset="0"/>
                  <a:cs typeface="Arial" charset="0"/>
                </a:rPr>
                <a:t>+</a:t>
              </a:r>
            </a:p>
          </p:txBody>
        </p:sp>
      </p:grpSp>
      <p:sp>
        <p:nvSpPr>
          <p:cNvPr id="61" name="Line 39"/>
          <p:cNvSpPr>
            <a:spLocks noChangeShapeType="1"/>
          </p:cNvSpPr>
          <p:nvPr/>
        </p:nvSpPr>
        <p:spPr bwMode="auto">
          <a:xfrm>
            <a:off x="1976651" y="3380003"/>
            <a:ext cx="14288" cy="36195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 type="triangle" w="med" len="med"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pic>
        <p:nvPicPr>
          <p:cNvPr id="62" name="Picture 40" descr="BS00768_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2064571" y="3688291"/>
            <a:ext cx="400050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" name="Text Box 64"/>
          <p:cNvSpPr txBox="1">
            <a:spLocks noChangeArrowheads="1"/>
          </p:cNvSpPr>
          <p:nvPr/>
        </p:nvSpPr>
        <p:spPr bwMode="auto">
          <a:xfrm>
            <a:off x="754884" y="2977091"/>
            <a:ext cx="39786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dirty="0">
                <a:latin typeface="Arial" charset="0"/>
                <a:cs typeface="Arial" charset="0"/>
              </a:rPr>
              <a:t>m</a:t>
            </a:r>
            <a:endParaRPr lang="en-US" baseline="-25000" dirty="0">
              <a:latin typeface="Arial" charset="0"/>
              <a:cs typeface="Arial" charset="0"/>
            </a:endParaRPr>
          </a:p>
        </p:txBody>
      </p:sp>
      <p:sp>
        <p:nvSpPr>
          <p:cNvPr id="120" name="Freeform 119"/>
          <p:cNvSpPr/>
          <p:nvPr/>
        </p:nvSpPr>
        <p:spPr bwMode="auto">
          <a:xfrm>
            <a:off x="3877805" y="3044824"/>
            <a:ext cx="444959" cy="737394"/>
          </a:xfrm>
          <a:custGeom>
            <a:avLst/>
            <a:gdLst>
              <a:gd name="connsiteX0" fmla="*/ 0 w 924680"/>
              <a:gd name="connsiteY0" fmla="*/ 0 h 1598146"/>
              <a:gd name="connsiteX1" fmla="*/ 891540 w 924680"/>
              <a:gd name="connsiteY1" fmla="*/ 1028700 h 1598146"/>
              <a:gd name="connsiteX2" fmla="*/ 731520 w 924680"/>
              <a:gd name="connsiteY2" fmla="*/ 1554480 h 1598146"/>
              <a:gd name="connsiteX3" fmla="*/ 708660 w 924680"/>
              <a:gd name="connsiteY3" fmla="*/ 1531620 h 1598146"/>
              <a:gd name="connsiteX0" fmla="*/ 0 w 804660"/>
              <a:gd name="connsiteY0" fmla="*/ 0 h 1665574"/>
              <a:gd name="connsiteX1" fmla="*/ 754380 w 804660"/>
              <a:gd name="connsiteY1" fmla="*/ 114300 h 1665574"/>
              <a:gd name="connsiteX2" fmla="*/ 731520 w 804660"/>
              <a:gd name="connsiteY2" fmla="*/ 1554480 h 1665574"/>
              <a:gd name="connsiteX3" fmla="*/ 708660 w 804660"/>
              <a:gd name="connsiteY3" fmla="*/ 1531620 h 1665574"/>
              <a:gd name="connsiteX0" fmla="*/ 0 w 804660"/>
              <a:gd name="connsiteY0" fmla="*/ 19243 h 1684817"/>
              <a:gd name="connsiteX1" fmla="*/ 754380 w 804660"/>
              <a:gd name="connsiteY1" fmla="*/ 133543 h 1684817"/>
              <a:gd name="connsiteX2" fmla="*/ 731520 w 804660"/>
              <a:gd name="connsiteY2" fmla="*/ 1573723 h 1684817"/>
              <a:gd name="connsiteX3" fmla="*/ 708660 w 804660"/>
              <a:gd name="connsiteY3" fmla="*/ 1550863 h 1684817"/>
              <a:gd name="connsiteX0" fmla="*/ 0 w 804660"/>
              <a:gd name="connsiteY0" fmla="*/ 33749 h 1699323"/>
              <a:gd name="connsiteX1" fmla="*/ 754380 w 804660"/>
              <a:gd name="connsiteY1" fmla="*/ 148049 h 1699323"/>
              <a:gd name="connsiteX2" fmla="*/ 731520 w 804660"/>
              <a:gd name="connsiteY2" fmla="*/ 1588229 h 1699323"/>
              <a:gd name="connsiteX3" fmla="*/ 708660 w 804660"/>
              <a:gd name="connsiteY3" fmla="*/ 1565369 h 1699323"/>
              <a:gd name="connsiteX0" fmla="*/ 0 w 804660"/>
              <a:gd name="connsiteY0" fmla="*/ 0 h 1653743"/>
              <a:gd name="connsiteX1" fmla="*/ 754380 w 804660"/>
              <a:gd name="connsiteY1" fmla="*/ 274320 h 1653743"/>
              <a:gd name="connsiteX2" fmla="*/ 731520 w 804660"/>
              <a:gd name="connsiteY2" fmla="*/ 1554480 h 1653743"/>
              <a:gd name="connsiteX3" fmla="*/ 708660 w 804660"/>
              <a:gd name="connsiteY3" fmla="*/ 1531620 h 1653743"/>
              <a:gd name="connsiteX0" fmla="*/ 0 w 1612926"/>
              <a:gd name="connsiteY0" fmla="*/ 0 h 1630636"/>
              <a:gd name="connsiteX1" fmla="*/ 754380 w 1612926"/>
              <a:gd name="connsiteY1" fmla="*/ 274320 h 1630636"/>
              <a:gd name="connsiteX2" fmla="*/ 731520 w 1612926"/>
              <a:gd name="connsiteY2" fmla="*/ 1554480 h 1630636"/>
              <a:gd name="connsiteX3" fmla="*/ 1612926 w 1612926"/>
              <a:gd name="connsiteY3" fmla="*/ 1456757 h 1630636"/>
              <a:gd name="connsiteX0" fmla="*/ 0 w 1612926"/>
              <a:gd name="connsiteY0" fmla="*/ 0 h 1456757"/>
              <a:gd name="connsiteX1" fmla="*/ 754380 w 1612926"/>
              <a:gd name="connsiteY1" fmla="*/ 274320 h 1456757"/>
              <a:gd name="connsiteX2" fmla="*/ 1612926 w 1612926"/>
              <a:gd name="connsiteY2" fmla="*/ 1456757 h 1456757"/>
              <a:gd name="connsiteX0" fmla="*/ 0 w 784850"/>
              <a:gd name="connsiteY0" fmla="*/ 0 h 1581528"/>
              <a:gd name="connsiteX1" fmla="*/ 754380 w 784850"/>
              <a:gd name="connsiteY1" fmla="*/ 274320 h 1581528"/>
              <a:gd name="connsiteX2" fmla="*/ 747976 w 784850"/>
              <a:gd name="connsiteY2" fmla="*/ 1581528 h 1581528"/>
              <a:gd name="connsiteX0" fmla="*/ 0 w 816993"/>
              <a:gd name="connsiteY0" fmla="*/ 0 h 1581528"/>
              <a:gd name="connsiteX1" fmla="*/ 754380 w 816993"/>
              <a:gd name="connsiteY1" fmla="*/ 274320 h 1581528"/>
              <a:gd name="connsiteX2" fmla="*/ 747976 w 816993"/>
              <a:gd name="connsiteY2" fmla="*/ 1581528 h 1581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16993" h="1581528">
                <a:moveTo>
                  <a:pt x="0" y="0"/>
                </a:moveTo>
                <a:cubicBezTo>
                  <a:pt x="224790" y="19050"/>
                  <a:pt x="629717" y="10732"/>
                  <a:pt x="754380" y="274320"/>
                </a:cubicBezTo>
                <a:cubicBezTo>
                  <a:pt x="879043" y="537908"/>
                  <a:pt x="785350" y="1160507"/>
                  <a:pt x="747976" y="1581528"/>
                </a:cubicBezTo>
              </a:path>
            </a:pathLst>
          </a:custGeom>
          <a:noFill/>
          <a:ln w="508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stealth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3" name="TextBox 122"/>
          <p:cNvSpPr txBox="1"/>
          <p:nvPr/>
        </p:nvSpPr>
        <p:spPr>
          <a:xfrm>
            <a:off x="3737626" y="4198143"/>
            <a:ext cx="12161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Trudy</a:t>
            </a:r>
          </a:p>
        </p:txBody>
      </p:sp>
      <p:pic>
        <p:nvPicPr>
          <p:cNvPr id="124" name="Picture 4" descr="Smiling Boy by SavanaPric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5138" y="2680600"/>
            <a:ext cx="702633" cy="722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5" name="TextBox 124"/>
          <p:cNvSpPr txBox="1"/>
          <p:nvPr/>
        </p:nvSpPr>
        <p:spPr>
          <a:xfrm>
            <a:off x="8266251" y="3319572"/>
            <a:ext cx="9140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Bob</a:t>
            </a:r>
          </a:p>
        </p:txBody>
      </p:sp>
      <p:sp>
        <p:nvSpPr>
          <p:cNvPr id="128" name="TextBox 127"/>
          <p:cNvSpPr txBox="1"/>
          <p:nvPr/>
        </p:nvSpPr>
        <p:spPr>
          <a:xfrm>
            <a:off x="278890" y="3487164"/>
            <a:ext cx="10743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Alice</a:t>
            </a:r>
          </a:p>
        </p:txBody>
      </p:sp>
      <p:sp>
        <p:nvSpPr>
          <p:cNvPr id="129" name="Freeform 128"/>
          <p:cNvSpPr/>
          <p:nvPr/>
        </p:nvSpPr>
        <p:spPr bwMode="auto">
          <a:xfrm rot="399606" flipH="1">
            <a:off x="2530076" y="2303465"/>
            <a:ext cx="4973385" cy="980094"/>
          </a:xfrm>
          <a:custGeom>
            <a:avLst/>
            <a:gdLst>
              <a:gd name="connsiteX0" fmla="*/ 0 w 924680"/>
              <a:gd name="connsiteY0" fmla="*/ 0 h 1598146"/>
              <a:gd name="connsiteX1" fmla="*/ 891540 w 924680"/>
              <a:gd name="connsiteY1" fmla="*/ 1028700 h 1598146"/>
              <a:gd name="connsiteX2" fmla="*/ 731520 w 924680"/>
              <a:gd name="connsiteY2" fmla="*/ 1554480 h 1598146"/>
              <a:gd name="connsiteX3" fmla="*/ 708660 w 924680"/>
              <a:gd name="connsiteY3" fmla="*/ 1531620 h 1598146"/>
              <a:gd name="connsiteX0" fmla="*/ 0 w 804660"/>
              <a:gd name="connsiteY0" fmla="*/ 0 h 1665574"/>
              <a:gd name="connsiteX1" fmla="*/ 754380 w 804660"/>
              <a:gd name="connsiteY1" fmla="*/ 114300 h 1665574"/>
              <a:gd name="connsiteX2" fmla="*/ 731520 w 804660"/>
              <a:gd name="connsiteY2" fmla="*/ 1554480 h 1665574"/>
              <a:gd name="connsiteX3" fmla="*/ 708660 w 804660"/>
              <a:gd name="connsiteY3" fmla="*/ 1531620 h 1665574"/>
              <a:gd name="connsiteX0" fmla="*/ 0 w 804660"/>
              <a:gd name="connsiteY0" fmla="*/ 19243 h 1684817"/>
              <a:gd name="connsiteX1" fmla="*/ 754380 w 804660"/>
              <a:gd name="connsiteY1" fmla="*/ 133543 h 1684817"/>
              <a:gd name="connsiteX2" fmla="*/ 731520 w 804660"/>
              <a:gd name="connsiteY2" fmla="*/ 1573723 h 1684817"/>
              <a:gd name="connsiteX3" fmla="*/ 708660 w 804660"/>
              <a:gd name="connsiteY3" fmla="*/ 1550863 h 1684817"/>
              <a:gd name="connsiteX0" fmla="*/ 0 w 804660"/>
              <a:gd name="connsiteY0" fmla="*/ 33749 h 1699323"/>
              <a:gd name="connsiteX1" fmla="*/ 754380 w 804660"/>
              <a:gd name="connsiteY1" fmla="*/ 148049 h 1699323"/>
              <a:gd name="connsiteX2" fmla="*/ 731520 w 804660"/>
              <a:gd name="connsiteY2" fmla="*/ 1588229 h 1699323"/>
              <a:gd name="connsiteX3" fmla="*/ 708660 w 804660"/>
              <a:gd name="connsiteY3" fmla="*/ 1565369 h 1699323"/>
              <a:gd name="connsiteX0" fmla="*/ 0 w 804660"/>
              <a:gd name="connsiteY0" fmla="*/ 0 h 1653743"/>
              <a:gd name="connsiteX1" fmla="*/ 754380 w 804660"/>
              <a:gd name="connsiteY1" fmla="*/ 274320 h 1653743"/>
              <a:gd name="connsiteX2" fmla="*/ 731520 w 804660"/>
              <a:gd name="connsiteY2" fmla="*/ 1554480 h 1653743"/>
              <a:gd name="connsiteX3" fmla="*/ 708660 w 804660"/>
              <a:gd name="connsiteY3" fmla="*/ 1531620 h 1653743"/>
              <a:gd name="connsiteX0" fmla="*/ 0 w 1612926"/>
              <a:gd name="connsiteY0" fmla="*/ 0 h 1630636"/>
              <a:gd name="connsiteX1" fmla="*/ 754380 w 1612926"/>
              <a:gd name="connsiteY1" fmla="*/ 274320 h 1630636"/>
              <a:gd name="connsiteX2" fmla="*/ 731520 w 1612926"/>
              <a:gd name="connsiteY2" fmla="*/ 1554480 h 1630636"/>
              <a:gd name="connsiteX3" fmla="*/ 1612926 w 1612926"/>
              <a:gd name="connsiteY3" fmla="*/ 1456757 h 1630636"/>
              <a:gd name="connsiteX0" fmla="*/ 0 w 1612926"/>
              <a:gd name="connsiteY0" fmla="*/ 0 h 1456757"/>
              <a:gd name="connsiteX1" fmla="*/ 754380 w 1612926"/>
              <a:gd name="connsiteY1" fmla="*/ 274320 h 1456757"/>
              <a:gd name="connsiteX2" fmla="*/ 1612926 w 1612926"/>
              <a:gd name="connsiteY2" fmla="*/ 1456757 h 1456757"/>
              <a:gd name="connsiteX0" fmla="*/ 0 w 784850"/>
              <a:gd name="connsiteY0" fmla="*/ 0 h 1581528"/>
              <a:gd name="connsiteX1" fmla="*/ 754380 w 784850"/>
              <a:gd name="connsiteY1" fmla="*/ 274320 h 1581528"/>
              <a:gd name="connsiteX2" fmla="*/ 747976 w 784850"/>
              <a:gd name="connsiteY2" fmla="*/ 1581528 h 1581528"/>
              <a:gd name="connsiteX0" fmla="*/ 0 w 816993"/>
              <a:gd name="connsiteY0" fmla="*/ 0 h 1581528"/>
              <a:gd name="connsiteX1" fmla="*/ 754380 w 816993"/>
              <a:gd name="connsiteY1" fmla="*/ 274320 h 1581528"/>
              <a:gd name="connsiteX2" fmla="*/ 747976 w 816993"/>
              <a:gd name="connsiteY2" fmla="*/ 1581528 h 1581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16993" h="1581528">
                <a:moveTo>
                  <a:pt x="0" y="0"/>
                </a:moveTo>
                <a:cubicBezTo>
                  <a:pt x="224790" y="19050"/>
                  <a:pt x="629717" y="10732"/>
                  <a:pt x="754380" y="274320"/>
                </a:cubicBezTo>
                <a:cubicBezTo>
                  <a:pt x="879043" y="537908"/>
                  <a:pt x="785350" y="1160507"/>
                  <a:pt x="747976" y="1581528"/>
                </a:cubicBezTo>
              </a:path>
            </a:pathLst>
          </a:custGeom>
          <a:noFill/>
          <a:ln w="508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stealth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30" name="Picture 40" descr="BS00768_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4060852" y="1965557"/>
            <a:ext cx="400050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1" name="Group 36"/>
          <p:cNvGrpSpPr>
            <a:grpSpLocks/>
          </p:cNvGrpSpPr>
          <p:nvPr/>
        </p:nvGrpSpPr>
        <p:grpSpPr bwMode="auto">
          <a:xfrm>
            <a:off x="3642061" y="1674034"/>
            <a:ext cx="471488" cy="474663"/>
            <a:chOff x="2643" y="716"/>
            <a:chExt cx="297" cy="299"/>
          </a:xfrm>
        </p:grpSpPr>
        <p:sp>
          <p:nvSpPr>
            <p:cNvPr id="132" name="Text Box 37"/>
            <p:cNvSpPr txBox="1">
              <a:spLocks noChangeArrowheads="1"/>
            </p:cNvSpPr>
            <p:nvPr/>
          </p:nvSpPr>
          <p:spPr bwMode="auto">
            <a:xfrm>
              <a:off x="2643" y="763"/>
              <a:ext cx="285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latin typeface="Arial" charset="0"/>
                  <a:cs typeface="Arial" charset="0"/>
                </a:rPr>
                <a:t>K</a:t>
              </a:r>
              <a:r>
                <a:rPr lang="en-US" baseline="-25000" dirty="0">
                  <a:latin typeface="Arial" charset="0"/>
                  <a:cs typeface="Arial" charset="0"/>
                </a:rPr>
                <a:t>B</a:t>
              </a:r>
              <a:endParaRPr lang="en-US" sz="1800" dirty="0">
                <a:latin typeface="Arial" charset="0"/>
                <a:cs typeface="Arial" charset="0"/>
              </a:endParaRPr>
            </a:p>
          </p:txBody>
        </p:sp>
        <p:sp>
          <p:nvSpPr>
            <p:cNvPr id="133" name="Text Box 38"/>
            <p:cNvSpPr txBox="1">
              <a:spLocks noChangeArrowheads="1"/>
            </p:cNvSpPr>
            <p:nvPr/>
          </p:nvSpPr>
          <p:spPr bwMode="auto">
            <a:xfrm>
              <a:off x="2730" y="716"/>
              <a:ext cx="210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dirty="0">
                  <a:latin typeface="Arial" charset="0"/>
                  <a:cs typeface="Arial" charset="0"/>
                </a:rPr>
                <a:t>+</a:t>
              </a:r>
            </a:p>
          </p:txBody>
        </p:sp>
      </p:grpSp>
      <p:sp>
        <p:nvSpPr>
          <p:cNvPr id="134" name="Text Box 3"/>
          <p:cNvSpPr txBox="1">
            <a:spLocks noChangeArrowheads="1"/>
          </p:cNvSpPr>
          <p:nvPr/>
        </p:nvSpPr>
        <p:spPr bwMode="auto">
          <a:xfrm>
            <a:off x="376862" y="5412404"/>
            <a:ext cx="594438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400" i="1" dirty="0">
                <a:solidFill>
                  <a:srgbClr val="C00000"/>
                </a:solidFill>
                <a:latin typeface="Gill Sans MT" charset="0"/>
              </a:rPr>
              <a:t>Alice:</a:t>
            </a:r>
          </a:p>
          <a:p>
            <a:pPr marL="396875" indent="-277813">
              <a:buClr>
                <a:srgbClr val="000090"/>
              </a:buClr>
              <a:buSzPct val="100000"/>
              <a:buFont typeface="Wingdings" charset="2"/>
              <a:buChar char="§"/>
            </a:pPr>
            <a:r>
              <a:rPr lang="en-US" sz="2400" dirty="0">
                <a:latin typeface="Gill Sans MT" charset="0"/>
              </a:rPr>
              <a:t>encrypts message with Bob's public key K</a:t>
            </a:r>
            <a:r>
              <a:rPr lang="en-US" sz="2400" baseline="-25000" dirty="0">
                <a:latin typeface="Gill Sans MT" charset="0"/>
              </a:rPr>
              <a:t>B </a:t>
            </a:r>
            <a:endParaRPr lang="en-US" altLang="ja-JP" sz="2400" dirty="0">
              <a:latin typeface="Gill Sans MT" charset="0"/>
            </a:endParaRPr>
          </a:p>
          <a:p>
            <a:pPr marL="396875" indent="-277813">
              <a:buClr>
                <a:srgbClr val="000090"/>
              </a:buClr>
              <a:buSzPct val="100000"/>
              <a:buFont typeface="Wingdings" charset="2"/>
              <a:buChar char="§"/>
            </a:pPr>
            <a:r>
              <a:rPr lang="en-US" sz="2400">
                <a:latin typeface="Gill Sans MT" charset="0"/>
              </a:rPr>
              <a:t>sends C=K</a:t>
            </a:r>
            <a:r>
              <a:rPr lang="en-US" sz="2400" baseline="-25000">
                <a:latin typeface="Gill Sans MT" charset="0"/>
              </a:rPr>
              <a:t>B</a:t>
            </a:r>
            <a:r>
              <a:rPr lang="en-US" sz="2400" dirty="0">
                <a:latin typeface="Gill Sans MT" charset="0"/>
              </a:rPr>
              <a:t>(m) to Bob</a:t>
            </a:r>
          </a:p>
        </p:txBody>
      </p:sp>
      <p:sp>
        <p:nvSpPr>
          <p:cNvPr id="135" name="Text Box 29"/>
          <p:cNvSpPr txBox="1">
            <a:spLocks noChangeArrowheads="1"/>
          </p:cNvSpPr>
          <p:nvPr/>
        </p:nvSpPr>
        <p:spPr bwMode="auto">
          <a:xfrm>
            <a:off x="3058742" y="4897636"/>
            <a:ext cx="3333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dirty="0">
                <a:latin typeface="Arial" charset="0"/>
                <a:cs typeface="Arial" charset="0"/>
              </a:rPr>
              <a:t>+</a:t>
            </a:r>
          </a:p>
        </p:txBody>
      </p:sp>
      <p:sp>
        <p:nvSpPr>
          <p:cNvPr id="136" name="Text Box 29"/>
          <p:cNvSpPr txBox="1">
            <a:spLocks noChangeArrowheads="1"/>
          </p:cNvSpPr>
          <p:nvPr/>
        </p:nvSpPr>
        <p:spPr bwMode="auto">
          <a:xfrm>
            <a:off x="5861412" y="5644079"/>
            <a:ext cx="3333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dirty="0">
                <a:latin typeface="Arial" charset="0"/>
                <a:cs typeface="Arial" charset="0"/>
              </a:rPr>
              <a:t>+</a:t>
            </a:r>
          </a:p>
        </p:txBody>
      </p:sp>
      <p:sp>
        <p:nvSpPr>
          <p:cNvPr id="137" name="Text Box 29"/>
          <p:cNvSpPr txBox="1">
            <a:spLocks noChangeArrowheads="1"/>
          </p:cNvSpPr>
          <p:nvPr/>
        </p:nvSpPr>
        <p:spPr bwMode="auto">
          <a:xfrm>
            <a:off x="2120538" y="6043376"/>
            <a:ext cx="3333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dirty="0">
                <a:latin typeface="Arial" charset="0"/>
                <a:cs typeface="Arial" charset="0"/>
              </a:rPr>
              <a:t>+</a:t>
            </a:r>
          </a:p>
        </p:txBody>
      </p:sp>
      <p:sp>
        <p:nvSpPr>
          <p:cNvPr id="138" name="Line 43"/>
          <p:cNvSpPr>
            <a:spLocks noChangeShapeType="1"/>
          </p:cNvSpPr>
          <p:nvPr/>
        </p:nvSpPr>
        <p:spPr bwMode="auto">
          <a:xfrm>
            <a:off x="5949979" y="3010594"/>
            <a:ext cx="871536" cy="632676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39" name="Line 65"/>
          <p:cNvSpPr>
            <a:spLocks noChangeShapeType="1"/>
          </p:cNvSpPr>
          <p:nvPr/>
        </p:nvSpPr>
        <p:spPr bwMode="auto">
          <a:xfrm>
            <a:off x="7578725" y="3647620"/>
            <a:ext cx="50641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40" name="Text Box 66"/>
          <p:cNvSpPr txBox="1">
            <a:spLocks noChangeArrowheads="1"/>
          </p:cNvSpPr>
          <p:nvPr/>
        </p:nvSpPr>
        <p:spPr bwMode="auto">
          <a:xfrm>
            <a:off x="8012195" y="3660479"/>
            <a:ext cx="3984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dirty="0">
                <a:latin typeface="Arial" charset="0"/>
                <a:cs typeface="Arial" charset="0"/>
              </a:rPr>
              <a:t>m</a:t>
            </a:r>
          </a:p>
        </p:txBody>
      </p:sp>
      <p:sp>
        <p:nvSpPr>
          <p:cNvPr id="59" name="Text Box 70">
            <a:extLst>
              <a:ext uri="{FF2B5EF4-FFF2-40B4-BE49-F238E27FC236}">
                <a16:creationId xmlns:a16="http://schemas.microsoft.com/office/drawing/2014/main" id="{29CED00B-D37A-44D6-9F21-CD1DEEECD7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61140" y="3566024"/>
            <a:ext cx="3508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800" dirty="0">
                <a:latin typeface="Arial" charset="0"/>
                <a:cs typeface="Arial" charset="0"/>
              </a:rPr>
              <a:t>C</a:t>
            </a:r>
          </a:p>
        </p:txBody>
      </p:sp>
      <p:pic>
        <p:nvPicPr>
          <p:cNvPr id="57" name="Picture 2" descr="Simple Girl by SavanaPrice">
            <a:extLst>
              <a:ext uri="{FF2B5EF4-FFF2-40B4-BE49-F238E27FC236}">
                <a16:creationId xmlns:a16="http://schemas.microsoft.com/office/drawing/2014/main" id="{97A6EB5F-ED43-42C8-A35E-80F37C087B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3809" y="3854966"/>
            <a:ext cx="477910" cy="467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EBA3E28B-CEED-480E-9727-9C7225AE191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7036" y="2825450"/>
            <a:ext cx="658536" cy="64430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C5225D36-45C6-49BF-ABF8-1645EB51E72E}"/>
                  </a:ext>
                </a:extLst>
              </p14:cNvPr>
              <p14:cNvContentPartPr/>
              <p14:nvPr/>
            </p14:nvContentPartPr>
            <p14:xfrm>
              <a:off x="4261320" y="2313000"/>
              <a:ext cx="3913200" cy="31662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C5225D36-45C6-49BF-ABF8-1645EB51E72E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251960" y="2303640"/>
                <a:ext cx="3931920" cy="3184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9627318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Authentication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can Bob know it is really Alice that sent him a message?</a:t>
            </a:r>
          </a:p>
          <a:p>
            <a:r>
              <a:rPr lang="en-US" dirty="0"/>
              <a:t>Alice needs to </a:t>
            </a:r>
            <a:r>
              <a:rPr lang="en-US" i="1" dirty="0"/>
              <a:t>sign</a:t>
            </a:r>
            <a:r>
              <a:rPr lang="en-US" dirty="0"/>
              <a:t> the message</a:t>
            </a:r>
          </a:p>
          <a:p>
            <a:r>
              <a:rPr lang="en-US" dirty="0"/>
              <a:t>Public-key cryptography can be used for this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CS2911 Dr. Yoder</a:t>
            </a:r>
            <a:endParaRPr lang="en-US" alt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F549F9-A50D-4EE7-BB49-2B165961A0DB}" type="slidenum">
              <a:rPr lang="en-US" altLang="en-US" smtClean="0"/>
              <a:pPr>
                <a:defRPr/>
              </a:pPr>
              <a:t>40</a:t>
            </a:fld>
            <a:endParaRPr lang="en-US" alt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08E2A0D3-B153-4899-8A12-0088183478EA}"/>
                  </a:ext>
                </a:extLst>
              </p14:cNvPr>
              <p14:cNvContentPartPr/>
              <p14:nvPr/>
            </p14:nvContentPartPr>
            <p14:xfrm>
              <a:off x="723600" y="3205080"/>
              <a:ext cx="3419280" cy="7120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08E2A0D3-B153-4899-8A12-0088183478E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14240" y="3195720"/>
                <a:ext cx="3438000" cy="730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1277589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latin typeface="Gill Sans MT" charset="0"/>
              </a:rPr>
              <a:t>RSA: an important property</a:t>
            </a:r>
          </a:p>
        </p:txBody>
      </p:sp>
      <p:sp>
        <p:nvSpPr>
          <p:cNvPr id="54275" name="Text Box 3"/>
          <p:cNvSpPr txBox="1">
            <a:spLocks noChangeArrowheads="1"/>
          </p:cNvSpPr>
          <p:nvPr/>
        </p:nvSpPr>
        <p:spPr bwMode="auto">
          <a:xfrm>
            <a:off x="1322056" y="1422400"/>
            <a:ext cx="6358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2800" dirty="0">
                <a:latin typeface="Gill Sans MT" charset="0"/>
              </a:rPr>
              <a:t>The following property will be </a:t>
            </a:r>
            <a:r>
              <a:rPr lang="en-US" sz="2800" i="1" dirty="0">
                <a:solidFill>
                  <a:srgbClr val="C00000"/>
                </a:solidFill>
                <a:latin typeface="Gill Sans MT" charset="0"/>
              </a:rPr>
              <a:t>very</a:t>
            </a:r>
            <a:r>
              <a:rPr lang="en-US" sz="2800" dirty="0">
                <a:solidFill>
                  <a:srgbClr val="C00000"/>
                </a:solidFill>
                <a:latin typeface="Gill Sans MT" charset="0"/>
              </a:rPr>
              <a:t> </a:t>
            </a:r>
            <a:r>
              <a:rPr lang="en-US" sz="2800" dirty="0">
                <a:latin typeface="Gill Sans MT" charset="0"/>
              </a:rPr>
              <a:t>useful:</a:t>
            </a:r>
            <a:endParaRPr lang="en-US" sz="2400" dirty="0">
              <a:latin typeface="Gill Sans MT" charset="0"/>
            </a:endParaRPr>
          </a:p>
        </p:txBody>
      </p:sp>
      <p:grpSp>
        <p:nvGrpSpPr>
          <p:cNvPr id="54276" name="Group 4"/>
          <p:cNvGrpSpPr>
            <a:grpSpLocks/>
          </p:cNvGrpSpPr>
          <p:nvPr/>
        </p:nvGrpSpPr>
        <p:grpSpPr bwMode="auto">
          <a:xfrm>
            <a:off x="1636713" y="2257425"/>
            <a:ext cx="5259387" cy="946150"/>
            <a:chOff x="501" y="1586"/>
            <a:chExt cx="3313" cy="596"/>
          </a:xfrm>
        </p:grpSpPr>
        <p:grpSp>
          <p:nvGrpSpPr>
            <p:cNvPr id="54283" name="Group 5"/>
            <p:cNvGrpSpPr>
              <a:grpSpLocks/>
            </p:cNvGrpSpPr>
            <p:nvPr/>
          </p:nvGrpSpPr>
          <p:grpSpPr bwMode="auto">
            <a:xfrm>
              <a:off x="501" y="1586"/>
              <a:ext cx="1807" cy="594"/>
              <a:chOff x="1328" y="1706"/>
              <a:chExt cx="1807" cy="594"/>
            </a:xfrm>
          </p:grpSpPr>
          <p:grpSp>
            <p:nvGrpSpPr>
              <p:cNvPr id="54290" name="Group 6"/>
              <p:cNvGrpSpPr>
                <a:grpSpLocks/>
              </p:cNvGrpSpPr>
              <p:nvPr/>
            </p:nvGrpSpPr>
            <p:grpSpPr bwMode="auto">
              <a:xfrm>
                <a:off x="1328" y="1811"/>
                <a:ext cx="1807" cy="489"/>
                <a:chOff x="1699" y="1433"/>
                <a:chExt cx="1807" cy="489"/>
              </a:xfrm>
            </p:grpSpPr>
            <p:sp>
              <p:nvSpPr>
                <p:cNvPr id="54293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1699" y="1433"/>
                  <a:ext cx="1807" cy="3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algn="ctr"/>
                  <a:r>
                    <a:rPr lang="en-US" sz="2800" dirty="0">
                      <a:solidFill>
                        <a:srgbClr val="C00000"/>
                      </a:solidFill>
                      <a:latin typeface="Arial" charset="0"/>
                      <a:cs typeface="Arial" charset="0"/>
                    </a:rPr>
                    <a:t>K  </a:t>
                  </a:r>
                  <a:r>
                    <a:rPr lang="en-US" sz="3200" dirty="0">
                      <a:solidFill>
                        <a:srgbClr val="C00000"/>
                      </a:solidFill>
                      <a:latin typeface="Arial" charset="0"/>
                      <a:cs typeface="Arial" charset="0"/>
                    </a:rPr>
                    <a:t>(</a:t>
                  </a:r>
                  <a:r>
                    <a:rPr lang="en-US" sz="2800" dirty="0">
                      <a:solidFill>
                        <a:srgbClr val="C00000"/>
                      </a:solidFill>
                      <a:latin typeface="Arial" charset="0"/>
                      <a:cs typeface="Arial" charset="0"/>
                    </a:rPr>
                    <a:t>K  (m)</a:t>
                  </a:r>
                  <a:r>
                    <a:rPr lang="en-US" sz="3200" dirty="0">
                      <a:solidFill>
                        <a:srgbClr val="C00000"/>
                      </a:solidFill>
                      <a:latin typeface="Arial" charset="0"/>
                      <a:cs typeface="Arial" charset="0"/>
                    </a:rPr>
                    <a:t>)</a:t>
                  </a:r>
                  <a:r>
                    <a:rPr lang="en-US" sz="2800" dirty="0">
                      <a:solidFill>
                        <a:srgbClr val="C00000"/>
                      </a:solidFill>
                      <a:latin typeface="Arial" charset="0"/>
                      <a:cs typeface="Arial" charset="0"/>
                    </a:rPr>
                    <a:t>  =  m </a:t>
                  </a:r>
                </a:p>
              </p:txBody>
            </p:sp>
            <p:sp>
              <p:nvSpPr>
                <p:cNvPr id="54294" name="Text Box 8"/>
                <p:cNvSpPr txBox="1">
                  <a:spLocks noChangeArrowheads="1"/>
                </p:cNvSpPr>
                <p:nvPr/>
              </p:nvSpPr>
              <p:spPr bwMode="auto">
                <a:xfrm>
                  <a:off x="2235" y="1631"/>
                  <a:ext cx="246" cy="29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algn="ctr"/>
                  <a:r>
                    <a:rPr lang="en-US" sz="2400" dirty="0">
                      <a:solidFill>
                        <a:srgbClr val="C00000"/>
                      </a:solidFill>
                      <a:latin typeface="Arial" charset="0"/>
                      <a:cs typeface="Arial" charset="0"/>
                    </a:rPr>
                    <a:t>B</a:t>
                  </a:r>
                  <a:endParaRPr lang="en-US" sz="2800" dirty="0">
                    <a:solidFill>
                      <a:srgbClr val="C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54295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1884" y="1620"/>
                  <a:ext cx="246" cy="29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algn="ctr"/>
                  <a:r>
                    <a:rPr lang="en-US" sz="2400" dirty="0">
                      <a:solidFill>
                        <a:srgbClr val="C00000"/>
                      </a:solidFill>
                      <a:latin typeface="Arial" charset="0"/>
                      <a:cs typeface="Arial" charset="0"/>
                    </a:rPr>
                    <a:t>B</a:t>
                  </a:r>
                  <a:endParaRPr lang="en-US" sz="2800" dirty="0">
                    <a:solidFill>
                      <a:srgbClr val="C00000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sp>
            <p:nvSpPr>
              <p:cNvPr id="54291" name="Text Box 10"/>
              <p:cNvSpPr txBox="1">
                <a:spLocks noChangeArrowheads="1"/>
              </p:cNvSpPr>
              <p:nvPr/>
            </p:nvSpPr>
            <p:spPr bwMode="auto">
              <a:xfrm>
                <a:off x="1523" y="1706"/>
                <a:ext cx="181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400" dirty="0">
                    <a:solidFill>
                      <a:srgbClr val="C00000"/>
                    </a:solidFill>
                    <a:latin typeface="Arial" charset="0"/>
                    <a:cs typeface="Arial" charset="0"/>
                  </a:rPr>
                  <a:t>-</a:t>
                </a:r>
              </a:p>
            </p:txBody>
          </p:sp>
          <p:sp>
            <p:nvSpPr>
              <p:cNvPr id="54292" name="Text Box 11"/>
              <p:cNvSpPr txBox="1">
                <a:spLocks noChangeArrowheads="1"/>
              </p:cNvSpPr>
              <p:nvPr/>
            </p:nvSpPr>
            <p:spPr bwMode="auto">
              <a:xfrm>
                <a:off x="1842" y="1722"/>
                <a:ext cx="229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400" dirty="0">
                    <a:solidFill>
                      <a:srgbClr val="C00000"/>
                    </a:solidFill>
                    <a:latin typeface="Arial" charset="0"/>
                    <a:cs typeface="Arial" charset="0"/>
                  </a:rPr>
                  <a:t>+</a:t>
                </a:r>
              </a:p>
            </p:txBody>
          </p:sp>
        </p:grpSp>
        <p:sp>
          <p:nvSpPr>
            <p:cNvPr id="54284" name="Text Box 12"/>
            <p:cNvSpPr txBox="1">
              <a:spLocks noChangeArrowheads="1"/>
            </p:cNvSpPr>
            <p:nvPr/>
          </p:nvSpPr>
          <p:spPr bwMode="auto">
            <a:xfrm>
              <a:off x="2496" y="1704"/>
              <a:ext cx="1318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800" dirty="0">
                  <a:solidFill>
                    <a:srgbClr val="C00000"/>
                  </a:solidFill>
                  <a:latin typeface="Arial" charset="0"/>
                  <a:cs typeface="Arial" charset="0"/>
                </a:rPr>
                <a:t>K  </a:t>
              </a:r>
              <a:r>
                <a:rPr lang="en-US" sz="3200" dirty="0">
                  <a:solidFill>
                    <a:srgbClr val="C00000"/>
                  </a:solidFill>
                  <a:latin typeface="Arial" charset="0"/>
                  <a:cs typeface="Arial" charset="0"/>
                </a:rPr>
                <a:t>(</a:t>
              </a:r>
              <a:r>
                <a:rPr lang="en-US" sz="2800" dirty="0">
                  <a:solidFill>
                    <a:srgbClr val="C00000"/>
                  </a:solidFill>
                  <a:latin typeface="Arial" charset="0"/>
                  <a:cs typeface="Arial" charset="0"/>
                </a:rPr>
                <a:t>K  (m)</a:t>
              </a:r>
              <a:r>
                <a:rPr lang="en-US" sz="3200" dirty="0">
                  <a:solidFill>
                    <a:srgbClr val="C00000"/>
                  </a:solidFill>
                  <a:latin typeface="Arial" charset="0"/>
                  <a:cs typeface="Arial" charset="0"/>
                </a:rPr>
                <a:t>)</a:t>
              </a:r>
              <a:r>
                <a:rPr lang="en-US" sz="2800" dirty="0">
                  <a:solidFill>
                    <a:srgbClr val="C00000"/>
                  </a:solidFill>
                  <a:latin typeface="Arial" charset="0"/>
                  <a:cs typeface="Arial" charset="0"/>
                </a:rPr>
                <a:t>  </a:t>
              </a:r>
            </a:p>
          </p:txBody>
        </p:sp>
        <p:sp>
          <p:nvSpPr>
            <p:cNvPr id="54285" name="Text Box 13"/>
            <p:cNvSpPr txBox="1">
              <a:spLocks noChangeArrowheads="1"/>
            </p:cNvSpPr>
            <p:nvPr/>
          </p:nvSpPr>
          <p:spPr bwMode="auto">
            <a:xfrm>
              <a:off x="3074" y="1887"/>
              <a:ext cx="246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400" dirty="0">
                  <a:solidFill>
                    <a:srgbClr val="C00000"/>
                  </a:solidFill>
                  <a:latin typeface="Arial" charset="0"/>
                  <a:cs typeface="Arial" charset="0"/>
                </a:rPr>
                <a:t>B</a:t>
              </a:r>
              <a:endParaRPr lang="en-US" sz="2800" dirty="0">
                <a:solidFill>
                  <a:srgbClr val="C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4286" name="Text Box 14"/>
            <p:cNvSpPr txBox="1">
              <a:spLocks noChangeArrowheads="1"/>
            </p:cNvSpPr>
            <p:nvPr/>
          </p:nvSpPr>
          <p:spPr bwMode="auto">
            <a:xfrm>
              <a:off x="2722" y="1891"/>
              <a:ext cx="246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400" dirty="0">
                  <a:solidFill>
                    <a:srgbClr val="C00000"/>
                  </a:solidFill>
                  <a:latin typeface="Arial" charset="0"/>
                  <a:cs typeface="Arial" charset="0"/>
                </a:rPr>
                <a:t>B</a:t>
              </a:r>
              <a:endParaRPr lang="en-US" sz="2800" dirty="0">
                <a:solidFill>
                  <a:srgbClr val="C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4287" name="Text Box 15"/>
            <p:cNvSpPr txBox="1">
              <a:spLocks noChangeArrowheads="1"/>
            </p:cNvSpPr>
            <p:nvPr/>
          </p:nvSpPr>
          <p:spPr bwMode="auto">
            <a:xfrm>
              <a:off x="2709" y="1636"/>
              <a:ext cx="229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400" dirty="0">
                  <a:solidFill>
                    <a:srgbClr val="C00000"/>
                  </a:solidFill>
                  <a:latin typeface="Arial" charset="0"/>
                  <a:cs typeface="Arial" charset="0"/>
                </a:rPr>
                <a:t>+</a:t>
              </a:r>
            </a:p>
          </p:txBody>
        </p:sp>
        <p:sp>
          <p:nvSpPr>
            <p:cNvPr id="54288" name="Text Box 16"/>
            <p:cNvSpPr txBox="1">
              <a:spLocks noChangeArrowheads="1"/>
            </p:cNvSpPr>
            <p:nvPr/>
          </p:nvSpPr>
          <p:spPr bwMode="auto">
            <a:xfrm>
              <a:off x="3076" y="1615"/>
              <a:ext cx="181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400" dirty="0">
                  <a:solidFill>
                    <a:srgbClr val="C00000"/>
                  </a:solidFill>
                  <a:latin typeface="Arial" charset="0"/>
                  <a:cs typeface="Arial" charset="0"/>
                </a:rPr>
                <a:t>-</a:t>
              </a:r>
            </a:p>
          </p:txBody>
        </p:sp>
        <p:sp>
          <p:nvSpPr>
            <p:cNvPr id="54289" name="Text Box 17"/>
            <p:cNvSpPr txBox="1">
              <a:spLocks noChangeArrowheads="1"/>
            </p:cNvSpPr>
            <p:nvPr/>
          </p:nvSpPr>
          <p:spPr bwMode="auto">
            <a:xfrm>
              <a:off x="2253" y="1755"/>
              <a:ext cx="229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400" dirty="0">
                  <a:solidFill>
                    <a:srgbClr val="C00000"/>
                  </a:solidFill>
                  <a:latin typeface="Arial" charset="0"/>
                  <a:cs typeface="Arial" charset="0"/>
                </a:rPr>
                <a:t>=</a:t>
              </a:r>
            </a:p>
          </p:txBody>
        </p:sp>
      </p:grpSp>
      <p:sp>
        <p:nvSpPr>
          <p:cNvPr id="54277" name="Text Box 18"/>
          <p:cNvSpPr txBox="1">
            <a:spLocks noChangeArrowheads="1"/>
          </p:cNvSpPr>
          <p:nvPr/>
        </p:nvSpPr>
        <p:spPr bwMode="auto">
          <a:xfrm>
            <a:off x="1163638" y="3487738"/>
            <a:ext cx="2917825" cy="137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2800" dirty="0">
                <a:latin typeface="Gill Sans MT" charset="0"/>
              </a:rPr>
              <a:t>use public key first, followed by private key </a:t>
            </a:r>
            <a:endParaRPr lang="en-US" sz="2400" dirty="0">
              <a:latin typeface="Gill Sans MT" charset="0"/>
            </a:endParaRPr>
          </a:p>
        </p:txBody>
      </p:sp>
      <p:sp>
        <p:nvSpPr>
          <p:cNvPr id="54278" name="Text Box 19"/>
          <p:cNvSpPr txBox="1">
            <a:spLocks noChangeArrowheads="1"/>
          </p:cNvSpPr>
          <p:nvPr/>
        </p:nvSpPr>
        <p:spPr bwMode="auto">
          <a:xfrm>
            <a:off x="4494213" y="3479800"/>
            <a:ext cx="2917825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2800" dirty="0">
                <a:latin typeface="Gill Sans MT" charset="0"/>
              </a:rPr>
              <a:t>use private key first, followed by public key </a:t>
            </a:r>
            <a:endParaRPr lang="en-US" sz="2400" dirty="0">
              <a:latin typeface="Gill Sans MT" charset="0"/>
            </a:endParaRPr>
          </a:p>
        </p:txBody>
      </p:sp>
      <p:sp>
        <p:nvSpPr>
          <p:cNvPr id="54279" name="AutoShape 20"/>
          <p:cNvSpPr>
            <a:spLocks/>
          </p:cNvSpPr>
          <p:nvPr/>
        </p:nvSpPr>
        <p:spPr bwMode="auto">
          <a:xfrm rot="5400000">
            <a:off x="2481263" y="2509838"/>
            <a:ext cx="138112" cy="1509712"/>
          </a:xfrm>
          <a:prstGeom prst="rightBrace">
            <a:avLst>
              <a:gd name="adj1" fmla="val 91092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dirty="0">
              <a:solidFill>
                <a:srgbClr val="C00000"/>
              </a:solidFill>
              <a:latin typeface="Gill Sans MT" charset="0"/>
              <a:cs typeface="Arial" charset="0"/>
            </a:endParaRPr>
          </a:p>
        </p:txBody>
      </p:sp>
      <p:sp>
        <p:nvSpPr>
          <p:cNvPr id="54280" name="AutoShape 21"/>
          <p:cNvSpPr>
            <a:spLocks/>
          </p:cNvSpPr>
          <p:nvPr/>
        </p:nvSpPr>
        <p:spPr bwMode="auto">
          <a:xfrm rot="5400000">
            <a:off x="5753100" y="2501900"/>
            <a:ext cx="138113" cy="1509713"/>
          </a:xfrm>
          <a:prstGeom prst="rightBrace">
            <a:avLst>
              <a:gd name="adj1" fmla="val 91092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dirty="0">
              <a:solidFill>
                <a:srgbClr val="C00000"/>
              </a:solidFill>
              <a:latin typeface="Gill Sans MT" charset="0"/>
              <a:cs typeface="Arial" charset="0"/>
            </a:endParaRPr>
          </a:p>
        </p:txBody>
      </p:sp>
      <p:sp>
        <p:nvSpPr>
          <p:cNvPr id="54281" name="Text Box 22"/>
          <p:cNvSpPr txBox="1">
            <a:spLocks noChangeArrowheads="1"/>
          </p:cNvSpPr>
          <p:nvPr/>
        </p:nvSpPr>
        <p:spPr bwMode="auto">
          <a:xfrm>
            <a:off x="2708275" y="5200650"/>
            <a:ext cx="34671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3200" i="1" dirty="0">
                <a:solidFill>
                  <a:srgbClr val="C00000"/>
                </a:solidFill>
                <a:latin typeface="Gill Sans MT" charset="0"/>
              </a:rPr>
              <a:t>result is the same!</a:t>
            </a:r>
            <a:r>
              <a:rPr lang="en-US" sz="3200" dirty="0">
                <a:solidFill>
                  <a:srgbClr val="C00000"/>
                </a:solidFill>
                <a:latin typeface="Gill Sans MT" charset="0"/>
              </a:rPr>
              <a:t> </a:t>
            </a:r>
          </a:p>
        </p:txBody>
      </p:sp>
      <p:pic>
        <p:nvPicPr>
          <p:cNvPr id="54282" name="Picture 16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294" y="1363345"/>
            <a:ext cx="73136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Slide Number Placeholder 5"/>
          <p:cNvSpPr txBox="1">
            <a:spLocks/>
          </p:cNvSpPr>
          <p:nvPr/>
        </p:nvSpPr>
        <p:spPr>
          <a:xfrm>
            <a:off x="8456154" y="6512521"/>
            <a:ext cx="687846" cy="272319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8-</a:t>
            </a:r>
            <a:fld id="{8E8C6E93-DF5B-BC4B-80F9-500DED1EEDCC}" type="slidenum">
              <a:rPr lang="en-US" sz="1200" smtClean="0">
                <a:latin typeface="Tahoma" charset="0"/>
              </a:rPr>
              <a:pPr/>
              <a:t>41</a:t>
            </a:fld>
            <a:endParaRPr lang="en-US" sz="1200" dirty="0">
              <a:latin typeface="Tahoma" charset="0"/>
            </a:endParaRPr>
          </a:p>
        </p:txBody>
      </p:sp>
      <p:sp>
        <p:nvSpPr>
          <p:cNvPr id="26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7831561" y="6508279"/>
            <a:ext cx="721408" cy="254813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Security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10423" y="6393760"/>
            <a:ext cx="6737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Modified from the slides accompanying Kurose and Ross, 7</a:t>
            </a:r>
            <a:r>
              <a:rPr lang="en-US" baseline="30000" dirty="0"/>
              <a:t>th</a:t>
            </a:r>
            <a:r>
              <a:rPr lang="en-US" dirty="0"/>
              <a:t> Ed.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ADFF148A-5DB8-41BB-8390-F24676022654}"/>
                  </a:ext>
                </a:extLst>
              </p14:cNvPr>
              <p14:cNvContentPartPr/>
              <p14:nvPr/>
            </p14:nvContentPartPr>
            <p14:xfrm>
              <a:off x="1732320" y="2023560"/>
              <a:ext cx="4967280" cy="39769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ADFF148A-5DB8-41BB-8390-F2467602265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722960" y="2014200"/>
                <a:ext cx="4986000" cy="399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04739FB6-D58A-4E2A-BFA1-B5F06E6D1527}"/>
                  </a:ext>
                </a:extLst>
              </p14:cNvPr>
              <p14:cNvContentPartPr/>
              <p14:nvPr/>
            </p14:nvContentPartPr>
            <p14:xfrm>
              <a:off x="2020320" y="1998000"/>
              <a:ext cx="3828960" cy="11779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04739FB6-D58A-4E2A-BFA1-B5F06E6D1527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010960" y="1988640"/>
                <a:ext cx="3847680" cy="1196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8292342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2288" y="1425575"/>
            <a:ext cx="8240712" cy="4648200"/>
          </a:xfrm>
        </p:spPr>
        <p:txBody>
          <a:bodyPr/>
          <a:lstStyle/>
          <a:p>
            <a:pPr>
              <a:buFont typeface="Wingdings" charset="0"/>
              <a:buNone/>
            </a:pPr>
            <a:endParaRPr lang="en-US" dirty="0">
              <a:latin typeface="Gill Sans MT" charset="0"/>
            </a:endParaRPr>
          </a:p>
          <a:p>
            <a:pPr>
              <a:buFont typeface="Wingdings" charset="0"/>
              <a:buNone/>
            </a:pPr>
            <a:r>
              <a:rPr lang="en-US" dirty="0">
                <a:latin typeface="Gill Sans MT" charset="0"/>
              </a:rPr>
              <a:t>follows directly from modular arithmetic:</a:t>
            </a:r>
          </a:p>
          <a:p>
            <a:pPr>
              <a:buFont typeface="Wingdings" charset="0"/>
              <a:buNone/>
            </a:pPr>
            <a:endParaRPr lang="en-US" dirty="0">
              <a:latin typeface="Gill Sans MT" charset="0"/>
            </a:endParaRPr>
          </a:p>
          <a:p>
            <a:pPr>
              <a:buFont typeface="Wingdings" charset="0"/>
              <a:buNone/>
            </a:pPr>
            <a:r>
              <a:rPr lang="en-US" dirty="0">
                <a:latin typeface="Gill Sans MT" charset="0"/>
              </a:rPr>
              <a:t>(m</a:t>
            </a:r>
            <a:r>
              <a:rPr lang="en-US" baseline="30000" dirty="0">
                <a:latin typeface="Gill Sans MT" charset="0"/>
              </a:rPr>
              <a:t>e</a:t>
            </a:r>
            <a:r>
              <a:rPr lang="en-US" dirty="0">
                <a:latin typeface="Gill Sans MT" charset="0"/>
              </a:rPr>
              <a:t> mod n)</a:t>
            </a:r>
            <a:r>
              <a:rPr lang="en-US" baseline="30000" dirty="0">
                <a:latin typeface="Gill Sans MT" charset="0"/>
              </a:rPr>
              <a:t>d</a:t>
            </a:r>
            <a:r>
              <a:rPr lang="en-US" dirty="0">
                <a:latin typeface="Gill Sans MT" charset="0"/>
              </a:rPr>
              <a:t> mod n = m</a:t>
            </a:r>
            <a:r>
              <a:rPr lang="en-US" baseline="30000" dirty="0">
                <a:latin typeface="Gill Sans MT" charset="0"/>
              </a:rPr>
              <a:t>ed</a:t>
            </a:r>
            <a:r>
              <a:rPr lang="en-US" dirty="0">
                <a:latin typeface="Gill Sans MT" charset="0"/>
              </a:rPr>
              <a:t> mod n</a:t>
            </a:r>
          </a:p>
          <a:p>
            <a:pPr>
              <a:buFont typeface="Wingdings" charset="0"/>
              <a:buNone/>
            </a:pPr>
            <a:r>
              <a:rPr lang="en-US" dirty="0">
                <a:latin typeface="Gill Sans MT" charset="0"/>
              </a:rPr>
              <a:t>                             = m</a:t>
            </a:r>
            <a:r>
              <a:rPr lang="en-US" baseline="30000" dirty="0">
                <a:latin typeface="Gill Sans MT" charset="0"/>
              </a:rPr>
              <a:t>de</a:t>
            </a:r>
            <a:r>
              <a:rPr lang="en-US" dirty="0">
                <a:latin typeface="Gill Sans MT" charset="0"/>
              </a:rPr>
              <a:t> mod n</a:t>
            </a:r>
          </a:p>
          <a:p>
            <a:pPr>
              <a:buFont typeface="Wingdings" charset="0"/>
              <a:buNone/>
            </a:pPr>
            <a:r>
              <a:rPr lang="en-US" dirty="0">
                <a:latin typeface="Gill Sans MT" charset="0"/>
              </a:rPr>
              <a:t>                             = (m</a:t>
            </a:r>
            <a:r>
              <a:rPr lang="en-US" baseline="30000" dirty="0">
                <a:latin typeface="Gill Sans MT" charset="0"/>
              </a:rPr>
              <a:t>d</a:t>
            </a:r>
            <a:r>
              <a:rPr lang="en-US" dirty="0">
                <a:latin typeface="Gill Sans MT" charset="0"/>
              </a:rPr>
              <a:t> mod n)</a:t>
            </a:r>
            <a:r>
              <a:rPr lang="en-US" baseline="30000" dirty="0">
                <a:latin typeface="Gill Sans MT" charset="0"/>
              </a:rPr>
              <a:t>e</a:t>
            </a:r>
            <a:r>
              <a:rPr lang="en-US" dirty="0">
                <a:latin typeface="Gill Sans MT" charset="0"/>
              </a:rPr>
              <a:t> mod n</a:t>
            </a:r>
          </a:p>
          <a:p>
            <a:pPr>
              <a:buFont typeface="Wingdings" charset="0"/>
              <a:buNone/>
            </a:pPr>
            <a:r>
              <a:rPr lang="en-US" dirty="0">
                <a:latin typeface="Gill Sans MT" charset="0"/>
              </a:rPr>
              <a:t>                             = m  </a:t>
            </a:r>
            <a:r>
              <a:rPr lang="en-US" i="1" dirty="0">
                <a:latin typeface="Gill Sans MT" charset="0"/>
              </a:rPr>
              <a:t>(as shown in RSA video)</a:t>
            </a:r>
          </a:p>
          <a:p>
            <a:pPr>
              <a:buFont typeface="Wingdings" charset="0"/>
              <a:buNone/>
            </a:pPr>
            <a:endParaRPr lang="en-US" dirty="0">
              <a:latin typeface="Gill Sans MT" charset="0"/>
            </a:endParaRPr>
          </a:p>
        </p:txBody>
      </p:sp>
      <p:grpSp>
        <p:nvGrpSpPr>
          <p:cNvPr id="55299" name="Group 1"/>
          <p:cNvGrpSpPr>
            <a:grpSpLocks/>
          </p:cNvGrpSpPr>
          <p:nvPr/>
        </p:nvGrpSpPr>
        <p:grpSpPr bwMode="auto">
          <a:xfrm>
            <a:off x="423863" y="457200"/>
            <a:ext cx="6591300" cy="946150"/>
            <a:chOff x="478971" y="838200"/>
            <a:chExt cx="6590389" cy="946150"/>
          </a:xfrm>
        </p:grpSpPr>
        <p:grpSp>
          <p:nvGrpSpPr>
            <p:cNvPr id="55301" name="Group 5"/>
            <p:cNvGrpSpPr>
              <a:grpSpLocks/>
            </p:cNvGrpSpPr>
            <p:nvPr/>
          </p:nvGrpSpPr>
          <p:grpSpPr bwMode="auto">
            <a:xfrm>
              <a:off x="1676400" y="838200"/>
              <a:ext cx="5259388" cy="946150"/>
              <a:chOff x="501" y="1586"/>
              <a:chExt cx="3313" cy="596"/>
            </a:xfrm>
          </p:grpSpPr>
          <p:grpSp>
            <p:nvGrpSpPr>
              <p:cNvPr id="55304" name="Group 6"/>
              <p:cNvGrpSpPr>
                <a:grpSpLocks/>
              </p:cNvGrpSpPr>
              <p:nvPr/>
            </p:nvGrpSpPr>
            <p:grpSpPr bwMode="auto">
              <a:xfrm>
                <a:off x="501" y="1586"/>
                <a:ext cx="1807" cy="591"/>
                <a:chOff x="1328" y="1706"/>
                <a:chExt cx="1807" cy="591"/>
              </a:xfrm>
            </p:grpSpPr>
            <p:grpSp>
              <p:nvGrpSpPr>
                <p:cNvPr id="55311" name="Group 7"/>
                <p:cNvGrpSpPr>
                  <a:grpSpLocks/>
                </p:cNvGrpSpPr>
                <p:nvPr/>
              </p:nvGrpSpPr>
              <p:grpSpPr bwMode="auto">
                <a:xfrm>
                  <a:off x="1328" y="1811"/>
                  <a:ext cx="1807" cy="486"/>
                  <a:chOff x="1699" y="1433"/>
                  <a:chExt cx="1807" cy="486"/>
                </a:xfrm>
              </p:grpSpPr>
              <p:sp>
                <p:nvSpPr>
                  <p:cNvPr id="55314" name="Text Box 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699" y="1433"/>
                    <a:ext cx="1807" cy="36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20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  <a:cs typeface="ＭＳ Ｐゴシック" charset="0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 algn="ctr"/>
                    <a:r>
                      <a:rPr lang="en-US" sz="2800" dirty="0">
                        <a:solidFill>
                          <a:srgbClr val="C00000"/>
                        </a:solidFill>
                        <a:latin typeface="Arial" charset="0"/>
                        <a:cs typeface="Arial" charset="0"/>
                      </a:rPr>
                      <a:t>K  </a:t>
                    </a:r>
                    <a:r>
                      <a:rPr lang="en-US" sz="3200" dirty="0">
                        <a:solidFill>
                          <a:srgbClr val="C00000"/>
                        </a:solidFill>
                        <a:latin typeface="Arial" charset="0"/>
                        <a:cs typeface="Arial" charset="0"/>
                      </a:rPr>
                      <a:t>(</a:t>
                    </a:r>
                    <a:r>
                      <a:rPr lang="en-US" sz="2800" dirty="0">
                        <a:solidFill>
                          <a:srgbClr val="C00000"/>
                        </a:solidFill>
                        <a:latin typeface="Arial" charset="0"/>
                        <a:cs typeface="Arial" charset="0"/>
                      </a:rPr>
                      <a:t>K  (m)</a:t>
                    </a:r>
                    <a:r>
                      <a:rPr lang="en-US" sz="3200" dirty="0">
                        <a:solidFill>
                          <a:srgbClr val="C00000"/>
                        </a:solidFill>
                        <a:latin typeface="Arial" charset="0"/>
                        <a:cs typeface="Arial" charset="0"/>
                      </a:rPr>
                      <a:t>)</a:t>
                    </a:r>
                    <a:r>
                      <a:rPr lang="en-US" sz="2800" dirty="0">
                        <a:solidFill>
                          <a:srgbClr val="C00000"/>
                        </a:solidFill>
                        <a:latin typeface="Arial" charset="0"/>
                        <a:cs typeface="Arial" charset="0"/>
                      </a:rPr>
                      <a:t>  =  m </a:t>
                    </a:r>
                  </a:p>
                </p:txBody>
              </p:sp>
              <p:sp>
                <p:nvSpPr>
                  <p:cNvPr id="55315" name="Text Box 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241" y="1628"/>
                    <a:ext cx="246" cy="29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20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  <a:cs typeface="ＭＳ Ｐゴシック" charset="0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 algn="ctr"/>
                    <a:r>
                      <a:rPr lang="en-US" sz="2400" dirty="0">
                        <a:solidFill>
                          <a:srgbClr val="C00000"/>
                        </a:solidFill>
                        <a:latin typeface="Arial" charset="0"/>
                        <a:cs typeface="Arial" charset="0"/>
                      </a:rPr>
                      <a:t>B</a:t>
                    </a:r>
                    <a:endParaRPr lang="en-US" sz="2800" dirty="0">
                      <a:solidFill>
                        <a:srgbClr val="C00000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55316" name="Text Box 1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881" y="1620"/>
                    <a:ext cx="246" cy="29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20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  <a:cs typeface="ＭＳ Ｐゴシック" charset="0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 algn="ctr"/>
                    <a:r>
                      <a:rPr lang="en-US" sz="2400" dirty="0">
                        <a:solidFill>
                          <a:srgbClr val="C00000"/>
                        </a:solidFill>
                        <a:latin typeface="Arial" charset="0"/>
                        <a:cs typeface="Arial" charset="0"/>
                      </a:rPr>
                      <a:t>B</a:t>
                    </a:r>
                    <a:endParaRPr lang="en-US" sz="2800" dirty="0">
                      <a:solidFill>
                        <a:srgbClr val="C00000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</p:grpSp>
            <p:sp>
              <p:nvSpPr>
                <p:cNvPr id="55312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1505" y="1706"/>
                  <a:ext cx="181" cy="29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algn="ctr"/>
                  <a:r>
                    <a:rPr lang="en-US" sz="2400" dirty="0">
                      <a:solidFill>
                        <a:srgbClr val="C00000"/>
                      </a:solidFill>
                      <a:latin typeface="Arial" charset="0"/>
                      <a:cs typeface="Arial" charset="0"/>
                    </a:rPr>
                    <a:t>-</a:t>
                  </a:r>
                </a:p>
              </p:txBody>
            </p:sp>
            <p:sp>
              <p:nvSpPr>
                <p:cNvPr id="55313" name="Text Box 12"/>
                <p:cNvSpPr txBox="1">
                  <a:spLocks noChangeArrowheads="1"/>
                </p:cNvSpPr>
                <p:nvPr/>
              </p:nvSpPr>
              <p:spPr bwMode="auto">
                <a:xfrm>
                  <a:off x="1857" y="1725"/>
                  <a:ext cx="229" cy="29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algn="ctr"/>
                  <a:r>
                    <a:rPr lang="en-US" sz="2400" dirty="0">
                      <a:solidFill>
                        <a:srgbClr val="C00000"/>
                      </a:solidFill>
                      <a:latin typeface="Arial" charset="0"/>
                      <a:cs typeface="Arial" charset="0"/>
                    </a:rPr>
                    <a:t>+</a:t>
                  </a:r>
                </a:p>
              </p:txBody>
            </p:sp>
          </p:grpSp>
          <p:sp>
            <p:nvSpPr>
              <p:cNvPr id="55305" name="Text Box 13"/>
              <p:cNvSpPr txBox="1">
                <a:spLocks noChangeArrowheads="1"/>
              </p:cNvSpPr>
              <p:nvPr/>
            </p:nvSpPr>
            <p:spPr bwMode="auto">
              <a:xfrm>
                <a:off x="2496" y="1704"/>
                <a:ext cx="1318" cy="3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800" dirty="0">
                    <a:solidFill>
                      <a:srgbClr val="C00000"/>
                    </a:solidFill>
                    <a:latin typeface="Arial" charset="0"/>
                    <a:cs typeface="Arial" charset="0"/>
                  </a:rPr>
                  <a:t>K  </a:t>
                </a:r>
                <a:r>
                  <a:rPr lang="en-US" sz="3200" dirty="0">
                    <a:solidFill>
                      <a:srgbClr val="C00000"/>
                    </a:solidFill>
                    <a:latin typeface="Arial" charset="0"/>
                    <a:cs typeface="Arial" charset="0"/>
                  </a:rPr>
                  <a:t>(</a:t>
                </a:r>
                <a:r>
                  <a:rPr lang="en-US" sz="2800" dirty="0">
                    <a:solidFill>
                      <a:srgbClr val="C00000"/>
                    </a:solidFill>
                    <a:latin typeface="Arial" charset="0"/>
                    <a:cs typeface="Arial" charset="0"/>
                  </a:rPr>
                  <a:t>K  (m)</a:t>
                </a:r>
                <a:r>
                  <a:rPr lang="en-US" sz="3200" dirty="0">
                    <a:solidFill>
                      <a:srgbClr val="C00000"/>
                    </a:solidFill>
                    <a:latin typeface="Arial" charset="0"/>
                    <a:cs typeface="Arial" charset="0"/>
                  </a:rPr>
                  <a:t>)</a:t>
                </a:r>
                <a:r>
                  <a:rPr lang="en-US" sz="2800" dirty="0">
                    <a:solidFill>
                      <a:srgbClr val="C00000"/>
                    </a:solidFill>
                    <a:latin typeface="Arial" charset="0"/>
                    <a:cs typeface="Arial" charset="0"/>
                  </a:rPr>
                  <a:t>  </a:t>
                </a:r>
              </a:p>
            </p:txBody>
          </p:sp>
          <p:sp>
            <p:nvSpPr>
              <p:cNvPr id="55306" name="Text Box 14"/>
              <p:cNvSpPr txBox="1">
                <a:spLocks noChangeArrowheads="1"/>
              </p:cNvSpPr>
              <p:nvPr/>
            </p:nvSpPr>
            <p:spPr bwMode="auto">
              <a:xfrm>
                <a:off x="3077" y="1887"/>
                <a:ext cx="246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400" dirty="0">
                    <a:solidFill>
                      <a:srgbClr val="C00000"/>
                    </a:solidFill>
                    <a:latin typeface="Arial" charset="0"/>
                    <a:cs typeface="Arial" charset="0"/>
                  </a:rPr>
                  <a:t>B</a:t>
                </a:r>
                <a:endParaRPr lang="en-US" sz="2800" dirty="0">
                  <a:solidFill>
                    <a:srgbClr val="C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55307" name="Text Box 15"/>
              <p:cNvSpPr txBox="1">
                <a:spLocks noChangeArrowheads="1"/>
              </p:cNvSpPr>
              <p:nvPr/>
            </p:nvSpPr>
            <p:spPr bwMode="auto">
              <a:xfrm>
                <a:off x="2716" y="1891"/>
                <a:ext cx="246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400" dirty="0">
                    <a:solidFill>
                      <a:srgbClr val="C00000"/>
                    </a:solidFill>
                    <a:latin typeface="Arial" charset="0"/>
                    <a:cs typeface="Arial" charset="0"/>
                  </a:rPr>
                  <a:t>B</a:t>
                </a:r>
                <a:endParaRPr lang="en-US" sz="2800" dirty="0">
                  <a:solidFill>
                    <a:srgbClr val="C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55308" name="Text Box 16"/>
              <p:cNvSpPr txBox="1">
                <a:spLocks noChangeArrowheads="1"/>
              </p:cNvSpPr>
              <p:nvPr/>
            </p:nvSpPr>
            <p:spPr bwMode="auto">
              <a:xfrm>
                <a:off x="2694" y="1636"/>
                <a:ext cx="229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400" dirty="0">
                    <a:solidFill>
                      <a:srgbClr val="C00000"/>
                    </a:solidFill>
                    <a:latin typeface="Arial" charset="0"/>
                    <a:cs typeface="Arial" charset="0"/>
                  </a:rPr>
                  <a:t>+</a:t>
                </a:r>
              </a:p>
            </p:txBody>
          </p:sp>
          <p:sp>
            <p:nvSpPr>
              <p:cNvPr id="55309" name="Text Box 17"/>
              <p:cNvSpPr txBox="1">
                <a:spLocks noChangeArrowheads="1"/>
              </p:cNvSpPr>
              <p:nvPr/>
            </p:nvSpPr>
            <p:spPr bwMode="auto">
              <a:xfrm>
                <a:off x="3079" y="1606"/>
                <a:ext cx="181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400" dirty="0">
                    <a:solidFill>
                      <a:srgbClr val="C00000"/>
                    </a:solidFill>
                    <a:latin typeface="Arial" charset="0"/>
                    <a:cs typeface="Arial" charset="0"/>
                  </a:rPr>
                  <a:t>-</a:t>
                </a:r>
              </a:p>
            </p:txBody>
          </p:sp>
          <p:sp>
            <p:nvSpPr>
              <p:cNvPr id="55310" name="Text Box 18"/>
              <p:cNvSpPr txBox="1">
                <a:spLocks noChangeArrowheads="1"/>
              </p:cNvSpPr>
              <p:nvPr/>
            </p:nvSpPr>
            <p:spPr bwMode="auto">
              <a:xfrm>
                <a:off x="2253" y="1755"/>
                <a:ext cx="229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400" dirty="0">
                    <a:solidFill>
                      <a:srgbClr val="C00000"/>
                    </a:solidFill>
                    <a:latin typeface="Arial" charset="0"/>
                    <a:cs typeface="Arial" charset="0"/>
                  </a:rPr>
                  <a:t>=</a:t>
                </a:r>
              </a:p>
            </p:txBody>
          </p:sp>
        </p:grpSp>
        <p:sp>
          <p:nvSpPr>
            <p:cNvPr id="55302" name="Text Box 33"/>
            <p:cNvSpPr txBox="1">
              <a:spLocks noChangeArrowheads="1"/>
            </p:cNvSpPr>
            <p:nvPr/>
          </p:nvSpPr>
          <p:spPr bwMode="auto">
            <a:xfrm>
              <a:off x="478971" y="881742"/>
              <a:ext cx="1282146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4400" dirty="0">
                  <a:solidFill>
                    <a:srgbClr val="000099"/>
                  </a:solidFill>
                  <a:latin typeface="Gill Sans MT" charset="0"/>
                </a:rPr>
                <a:t>Why</a:t>
              </a:r>
            </a:p>
          </p:txBody>
        </p:sp>
        <p:sp>
          <p:nvSpPr>
            <p:cNvPr id="55303" name="Text Box 34"/>
            <p:cNvSpPr txBox="1">
              <a:spLocks noChangeArrowheads="1"/>
            </p:cNvSpPr>
            <p:nvPr/>
          </p:nvSpPr>
          <p:spPr bwMode="auto">
            <a:xfrm>
              <a:off x="6657068" y="1005114"/>
              <a:ext cx="412292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3200" dirty="0">
                  <a:solidFill>
                    <a:srgbClr val="C00000"/>
                  </a:solidFill>
                  <a:latin typeface="Arial" charset="0"/>
                  <a:cs typeface="Arial" charset="0"/>
                </a:rPr>
                <a:t>?</a:t>
              </a:r>
            </a:p>
          </p:txBody>
        </p:sp>
      </p:grpSp>
      <p:pic>
        <p:nvPicPr>
          <p:cNvPr id="55300" name="Picture 18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723" y="1371466"/>
            <a:ext cx="63992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Slide Number Placeholder 5"/>
          <p:cNvSpPr txBox="1">
            <a:spLocks/>
          </p:cNvSpPr>
          <p:nvPr/>
        </p:nvSpPr>
        <p:spPr>
          <a:xfrm>
            <a:off x="8456154" y="6512521"/>
            <a:ext cx="687846" cy="272319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8-</a:t>
            </a:r>
            <a:fld id="{8E8C6E93-DF5B-BC4B-80F9-500DED1EEDCC}" type="slidenum">
              <a:rPr lang="en-US" sz="1200" smtClean="0">
                <a:latin typeface="Tahoma" charset="0"/>
              </a:rPr>
              <a:pPr/>
              <a:t>42</a:t>
            </a:fld>
            <a:endParaRPr lang="en-US" sz="1200" dirty="0">
              <a:latin typeface="Tahoma" charset="0"/>
            </a:endParaRPr>
          </a:p>
        </p:txBody>
      </p:sp>
      <p:sp>
        <p:nvSpPr>
          <p:cNvPr id="23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7831561" y="6508279"/>
            <a:ext cx="721408" cy="254813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Security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10423" y="6393760"/>
            <a:ext cx="6814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Modified from the slides accompanying Kurose and Ross, 7</a:t>
            </a:r>
            <a:r>
              <a:rPr lang="en-US" baseline="30000" dirty="0"/>
              <a:t>th</a:t>
            </a:r>
            <a:r>
              <a:rPr lang="en-US" dirty="0"/>
              <a:t> Ed.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2D1645D2-8A79-4A8D-B70D-099B5C3AE729}"/>
                  </a:ext>
                </a:extLst>
              </p14:cNvPr>
              <p14:cNvContentPartPr/>
              <p14:nvPr/>
            </p14:nvContentPartPr>
            <p14:xfrm>
              <a:off x="754920" y="3403800"/>
              <a:ext cx="5171040" cy="18954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2D1645D2-8A79-4A8D-B70D-099B5C3AE72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45560" y="3394440"/>
                <a:ext cx="5189760" cy="191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231A8B2C-7670-494C-AB37-B104915E79A1}"/>
                  </a:ext>
                </a:extLst>
              </p14:cNvPr>
              <p14:cNvContentPartPr/>
              <p14:nvPr/>
            </p14:nvContentPartPr>
            <p14:xfrm>
              <a:off x="1020240" y="3359160"/>
              <a:ext cx="7967160" cy="304920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231A8B2C-7670-494C-AB37-B104915E79A1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010880" y="3349800"/>
                <a:ext cx="7985880" cy="3067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605421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24634A-15BB-46CD-95D0-F43D719BAF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point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58DC24-8B82-46B0-8DC2-FD1E337CCD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19263"/>
            <a:ext cx="8229600" cy="4411662"/>
          </a:xfrm>
        </p:spPr>
        <p:txBody>
          <a:bodyPr/>
          <a:lstStyle/>
          <a:p>
            <a:r>
              <a:rPr lang="en-US" dirty="0"/>
              <a:t>Forging a certificate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  <a:p>
            <a:r>
              <a:rPr lang="en-US" dirty="0"/>
              <a:t>is just as hard as decrypting a message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Both require the private key! (Which only Bob has)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00CCB72-325C-4A1E-8B2F-3E1F06366A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CS2911 Dr. Yoder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7642A6-F1D8-42D2-8938-359117E0E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893BA9-EED0-4C55-A7BC-486A0027BAD0}" type="slidenum">
              <a:rPr lang="en-US" altLang="en-US" smtClean="0"/>
              <a:pPr>
                <a:defRPr/>
              </a:pPr>
              <a:t>43</a:t>
            </a:fld>
            <a:endParaRPr lang="en-US" altLang="en-US" dirty="0"/>
          </a:p>
        </p:txBody>
      </p:sp>
      <p:grpSp>
        <p:nvGrpSpPr>
          <p:cNvPr id="6" name="Group 1">
            <a:extLst>
              <a:ext uri="{FF2B5EF4-FFF2-40B4-BE49-F238E27FC236}">
                <a16:creationId xmlns:a16="http://schemas.microsoft.com/office/drawing/2014/main" id="{803DB825-303C-4D88-A3FC-3AD8598E3912}"/>
              </a:ext>
            </a:extLst>
          </p:cNvPr>
          <p:cNvGrpSpPr>
            <a:grpSpLocks/>
          </p:cNvGrpSpPr>
          <p:nvPr/>
        </p:nvGrpSpPr>
        <p:grpSpPr bwMode="auto">
          <a:xfrm>
            <a:off x="3463336" y="2317750"/>
            <a:ext cx="2462555" cy="908050"/>
            <a:chOff x="4398962" y="869950"/>
            <a:chExt cx="2462213" cy="908050"/>
          </a:xfrm>
        </p:grpSpPr>
        <p:grpSp>
          <p:nvGrpSpPr>
            <p:cNvPr id="7" name="Group 5">
              <a:extLst>
                <a:ext uri="{FF2B5EF4-FFF2-40B4-BE49-F238E27FC236}">
                  <a16:creationId xmlns:a16="http://schemas.microsoft.com/office/drawing/2014/main" id="{E331932F-7256-42CB-AED2-6C574590C8B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98962" y="869950"/>
              <a:ext cx="2462213" cy="908050"/>
              <a:chOff x="2216" y="1606"/>
              <a:chExt cx="1551" cy="572"/>
            </a:xfrm>
          </p:grpSpPr>
          <p:sp>
            <p:nvSpPr>
              <p:cNvPr id="9" name="Text Box 8">
                <a:extLst>
                  <a:ext uri="{FF2B5EF4-FFF2-40B4-BE49-F238E27FC236}">
                    <a16:creationId xmlns:a16="http://schemas.microsoft.com/office/drawing/2014/main" id="{C103E039-E13A-4DC4-B481-0AE3FB782E1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16" y="1733"/>
                <a:ext cx="814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800" dirty="0">
                    <a:solidFill>
                      <a:srgbClr val="C00000"/>
                    </a:solidFill>
                    <a:latin typeface="Arial" charset="0"/>
                    <a:cs typeface="Arial" charset="0"/>
                  </a:rPr>
                  <a:t>  cert =</a:t>
                </a:r>
              </a:p>
            </p:txBody>
          </p:sp>
          <p:sp>
            <p:nvSpPr>
              <p:cNvPr id="10" name="Text Box 13">
                <a:extLst>
                  <a:ext uri="{FF2B5EF4-FFF2-40B4-BE49-F238E27FC236}">
                    <a16:creationId xmlns:a16="http://schemas.microsoft.com/office/drawing/2014/main" id="{640246EA-5C55-4B1D-8A9F-1BE04718F84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784" y="1697"/>
                <a:ext cx="983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800" dirty="0">
                    <a:solidFill>
                      <a:srgbClr val="C00000"/>
                    </a:solidFill>
                    <a:latin typeface="Arial" charset="0"/>
                    <a:cs typeface="Arial" charset="0"/>
                  </a:rPr>
                  <a:t>  K  (m)  </a:t>
                </a:r>
              </a:p>
            </p:txBody>
          </p:sp>
          <p:sp>
            <p:nvSpPr>
              <p:cNvPr id="11" name="Text Box 14">
                <a:extLst>
                  <a:ext uri="{FF2B5EF4-FFF2-40B4-BE49-F238E27FC236}">
                    <a16:creationId xmlns:a16="http://schemas.microsoft.com/office/drawing/2014/main" id="{F8BF41E1-7CEF-49E2-975D-8A325CA4B9D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077" y="1887"/>
                <a:ext cx="246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400" dirty="0">
                    <a:solidFill>
                      <a:srgbClr val="C00000"/>
                    </a:solidFill>
                    <a:latin typeface="Arial" charset="0"/>
                    <a:cs typeface="Arial" charset="0"/>
                  </a:rPr>
                  <a:t>B</a:t>
                </a:r>
                <a:endParaRPr lang="en-US" sz="2800" dirty="0">
                  <a:solidFill>
                    <a:srgbClr val="C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2" name="Text Box 17">
                <a:extLst>
                  <a:ext uri="{FF2B5EF4-FFF2-40B4-BE49-F238E27FC236}">
                    <a16:creationId xmlns:a16="http://schemas.microsoft.com/office/drawing/2014/main" id="{7F781083-BC66-4A79-9F3D-64B5BF04A86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079" y="1606"/>
                <a:ext cx="181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400" dirty="0">
                    <a:solidFill>
                      <a:srgbClr val="C00000"/>
                    </a:solidFill>
                    <a:latin typeface="Arial" charset="0"/>
                    <a:cs typeface="Arial" charset="0"/>
                  </a:rPr>
                  <a:t>-</a:t>
                </a:r>
              </a:p>
            </p:txBody>
          </p:sp>
          <p:sp>
            <p:nvSpPr>
              <p:cNvPr id="13" name="Text Box 18">
                <a:extLst>
                  <a:ext uri="{FF2B5EF4-FFF2-40B4-BE49-F238E27FC236}">
                    <a16:creationId xmlns:a16="http://schemas.microsoft.com/office/drawing/2014/main" id="{94329261-98D1-4C41-B4BF-6E624437043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09" y="1755"/>
                <a:ext cx="116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/>
                <a:endParaRPr lang="en-US" sz="2400" dirty="0">
                  <a:solidFill>
                    <a:srgbClr val="C00000"/>
                  </a:solidFill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8" name="Text Box 34">
              <a:extLst>
                <a:ext uri="{FF2B5EF4-FFF2-40B4-BE49-F238E27FC236}">
                  <a16:creationId xmlns:a16="http://schemas.microsoft.com/office/drawing/2014/main" id="{214539C8-8EC8-479A-88E9-0CCB7CE61E5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57068" y="1005114"/>
              <a:ext cx="184705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endParaRPr lang="en-US" sz="3200" dirty="0">
                <a:solidFill>
                  <a:srgbClr val="C00000"/>
                </a:solidFill>
                <a:latin typeface="Arial" charset="0"/>
                <a:cs typeface="Arial" charset="0"/>
              </a:endParaRPr>
            </a:p>
          </p:txBody>
        </p:sp>
      </p:grpSp>
      <p:grpSp>
        <p:nvGrpSpPr>
          <p:cNvPr id="14" name="Group 1">
            <a:extLst>
              <a:ext uri="{FF2B5EF4-FFF2-40B4-BE49-F238E27FC236}">
                <a16:creationId xmlns:a16="http://schemas.microsoft.com/office/drawing/2014/main" id="{1890C672-CB36-4160-B61B-B6D2DB608E6D}"/>
              </a:ext>
            </a:extLst>
          </p:cNvPr>
          <p:cNvGrpSpPr>
            <a:grpSpLocks/>
          </p:cNvGrpSpPr>
          <p:nvPr/>
        </p:nvGrpSpPr>
        <p:grpSpPr bwMode="auto">
          <a:xfrm>
            <a:off x="3591589" y="4229984"/>
            <a:ext cx="2808678" cy="908050"/>
            <a:chOff x="4546600" y="869950"/>
            <a:chExt cx="2808288" cy="908050"/>
          </a:xfrm>
        </p:grpSpPr>
        <p:grpSp>
          <p:nvGrpSpPr>
            <p:cNvPr id="15" name="Group 5">
              <a:extLst>
                <a:ext uri="{FF2B5EF4-FFF2-40B4-BE49-F238E27FC236}">
                  <a16:creationId xmlns:a16="http://schemas.microsoft.com/office/drawing/2014/main" id="{E2FABDA0-B93C-4832-8B99-177FDDC315E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46600" y="869950"/>
              <a:ext cx="2808288" cy="908050"/>
              <a:chOff x="2309" y="1606"/>
              <a:chExt cx="1769" cy="572"/>
            </a:xfrm>
          </p:grpSpPr>
          <p:sp>
            <p:nvSpPr>
              <p:cNvPr id="17" name="Text Box 8">
                <a:extLst>
                  <a:ext uri="{FF2B5EF4-FFF2-40B4-BE49-F238E27FC236}">
                    <a16:creationId xmlns:a16="http://schemas.microsoft.com/office/drawing/2014/main" id="{6063D6F8-9E18-4C91-8095-521720D56E1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10" y="1733"/>
                <a:ext cx="625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800" dirty="0">
                    <a:solidFill>
                      <a:srgbClr val="C00000"/>
                    </a:solidFill>
                    <a:latin typeface="Arial" charset="0"/>
                    <a:cs typeface="Arial" charset="0"/>
                  </a:rPr>
                  <a:t>  m =</a:t>
                </a:r>
              </a:p>
            </p:txBody>
          </p:sp>
          <p:sp>
            <p:nvSpPr>
              <p:cNvPr id="18" name="Text Box 13">
                <a:extLst>
                  <a:ext uri="{FF2B5EF4-FFF2-40B4-BE49-F238E27FC236}">
                    <a16:creationId xmlns:a16="http://schemas.microsoft.com/office/drawing/2014/main" id="{2831A438-5BA9-47A4-A6CD-31F8D55C1F1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54" y="1697"/>
                <a:ext cx="1224" cy="3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800" dirty="0">
                    <a:solidFill>
                      <a:srgbClr val="C00000"/>
                    </a:solidFill>
                    <a:latin typeface="Arial" charset="0"/>
                    <a:cs typeface="Arial" charset="0"/>
                  </a:rPr>
                  <a:t> K  (cipher)   </a:t>
                </a:r>
              </a:p>
            </p:txBody>
          </p:sp>
          <p:sp>
            <p:nvSpPr>
              <p:cNvPr id="19" name="Text Box 14">
                <a:extLst>
                  <a:ext uri="{FF2B5EF4-FFF2-40B4-BE49-F238E27FC236}">
                    <a16:creationId xmlns:a16="http://schemas.microsoft.com/office/drawing/2014/main" id="{93C2B575-A372-4610-972B-F14BF6F2DE6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077" y="1887"/>
                <a:ext cx="246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400" dirty="0">
                    <a:solidFill>
                      <a:srgbClr val="C00000"/>
                    </a:solidFill>
                    <a:latin typeface="Arial" charset="0"/>
                    <a:cs typeface="Arial" charset="0"/>
                  </a:rPr>
                  <a:t>B</a:t>
                </a:r>
                <a:endParaRPr lang="en-US" sz="2800" dirty="0">
                  <a:solidFill>
                    <a:srgbClr val="C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20" name="Text Box 17">
                <a:extLst>
                  <a:ext uri="{FF2B5EF4-FFF2-40B4-BE49-F238E27FC236}">
                    <a16:creationId xmlns:a16="http://schemas.microsoft.com/office/drawing/2014/main" id="{55043843-F342-4B93-B8A0-3B338AC2BAA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079" y="1606"/>
                <a:ext cx="181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400" dirty="0">
                    <a:solidFill>
                      <a:srgbClr val="C00000"/>
                    </a:solidFill>
                    <a:latin typeface="Arial" charset="0"/>
                    <a:cs typeface="Arial" charset="0"/>
                  </a:rPr>
                  <a:t>-</a:t>
                </a:r>
              </a:p>
            </p:txBody>
          </p:sp>
          <p:sp>
            <p:nvSpPr>
              <p:cNvPr id="21" name="Text Box 18">
                <a:extLst>
                  <a:ext uri="{FF2B5EF4-FFF2-40B4-BE49-F238E27FC236}">
                    <a16:creationId xmlns:a16="http://schemas.microsoft.com/office/drawing/2014/main" id="{36ACB622-5CDC-47C7-BB8E-0936C133099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09" y="1755"/>
                <a:ext cx="116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/>
                <a:endParaRPr lang="en-US" sz="2400" dirty="0">
                  <a:solidFill>
                    <a:srgbClr val="C00000"/>
                  </a:solidFill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16" name="Text Box 34">
              <a:extLst>
                <a:ext uri="{FF2B5EF4-FFF2-40B4-BE49-F238E27FC236}">
                  <a16:creationId xmlns:a16="http://schemas.microsoft.com/office/drawing/2014/main" id="{5E1D20D8-95EE-4E81-8216-8DC6C56B015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69716" y="1005114"/>
              <a:ext cx="184705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endParaRPr lang="en-US" sz="3200" dirty="0">
                <a:solidFill>
                  <a:srgbClr val="C00000"/>
                </a:solidFill>
                <a:latin typeface="Arial" charset="0"/>
                <a:cs typeface="Arial" charset="0"/>
              </a:endParaRP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35032B8E-2CAE-475A-856B-63A15E6DD80D}"/>
                  </a:ext>
                </a:extLst>
              </p14:cNvPr>
              <p14:cNvContentPartPr/>
              <p14:nvPr/>
            </p14:nvContentPartPr>
            <p14:xfrm>
              <a:off x="897120" y="1625760"/>
              <a:ext cx="7882200" cy="424512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35032B8E-2CAE-475A-856B-63A15E6DD80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87760" y="1616400"/>
                <a:ext cx="7900920" cy="426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A1996BFA-6733-464F-A43C-97946B9F53F0}"/>
                  </a:ext>
                </a:extLst>
              </p14:cNvPr>
              <p14:cNvContentPartPr/>
              <p14:nvPr/>
            </p14:nvContentPartPr>
            <p14:xfrm>
              <a:off x="270000" y="2523600"/>
              <a:ext cx="5857560" cy="265932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A1996BFA-6733-464F-A43C-97946B9F53F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60640" y="2514240"/>
                <a:ext cx="5876280" cy="2678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2123476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Anyone can check a certificate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67794"/>
            <a:ext cx="8229600" cy="4411662"/>
          </a:xfrm>
        </p:spPr>
        <p:txBody>
          <a:bodyPr/>
          <a:lstStyle/>
          <a:p>
            <a:r>
              <a:rPr lang="en-US" dirty="0"/>
              <a:t>Usually, the unencrypted message is included: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 can check the certificate by checking that: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Usually a cryptographic hash is signed instead of the entire message.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893BA9-EED0-4C55-A7BC-486A0027BAD0}" type="slidenum">
              <a:rPr lang="en-US" altLang="en-US" smtClean="0"/>
              <a:pPr>
                <a:defRPr/>
              </a:pPr>
              <a:t>44</a:t>
            </a:fld>
            <a:endParaRPr lang="en-US" altLang="en-US" dirty="0"/>
          </a:p>
        </p:txBody>
      </p:sp>
      <p:grpSp>
        <p:nvGrpSpPr>
          <p:cNvPr id="35" name="Group 1">
            <a:extLst>
              <a:ext uri="{FF2B5EF4-FFF2-40B4-BE49-F238E27FC236}">
                <a16:creationId xmlns:a16="http://schemas.microsoft.com/office/drawing/2014/main" id="{6B923363-5692-4EA0-BF37-60E2908F518B}"/>
              </a:ext>
            </a:extLst>
          </p:cNvPr>
          <p:cNvGrpSpPr>
            <a:grpSpLocks/>
          </p:cNvGrpSpPr>
          <p:nvPr/>
        </p:nvGrpSpPr>
        <p:grpSpPr bwMode="auto">
          <a:xfrm>
            <a:off x="2505266" y="2492876"/>
            <a:ext cx="3108758" cy="908050"/>
            <a:chOff x="3960813" y="869950"/>
            <a:chExt cx="3108327" cy="908050"/>
          </a:xfrm>
        </p:grpSpPr>
        <p:grpSp>
          <p:nvGrpSpPr>
            <p:cNvPr id="36" name="Group 5">
              <a:extLst>
                <a:ext uri="{FF2B5EF4-FFF2-40B4-BE49-F238E27FC236}">
                  <a16:creationId xmlns:a16="http://schemas.microsoft.com/office/drawing/2014/main" id="{E6B29B88-81B9-4073-9B50-5475D298994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60813" y="869950"/>
              <a:ext cx="3108327" cy="908050"/>
              <a:chOff x="1940" y="1606"/>
              <a:chExt cx="1958" cy="572"/>
            </a:xfrm>
          </p:grpSpPr>
          <p:sp>
            <p:nvSpPr>
              <p:cNvPr id="38" name="Text Box 8">
                <a:extLst>
                  <a:ext uri="{FF2B5EF4-FFF2-40B4-BE49-F238E27FC236}">
                    <a16:creationId xmlns:a16="http://schemas.microsoft.com/office/drawing/2014/main" id="{F39A001E-46E5-4A42-9EEE-D6CC05C576D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40" y="1733"/>
                <a:ext cx="242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800" dirty="0">
                    <a:solidFill>
                      <a:srgbClr val="C00000"/>
                    </a:solidFill>
                    <a:latin typeface="Arial" charset="0"/>
                    <a:cs typeface="Arial" charset="0"/>
                  </a:rPr>
                  <a:t>  </a:t>
                </a:r>
              </a:p>
            </p:txBody>
          </p:sp>
          <p:sp>
            <p:nvSpPr>
              <p:cNvPr id="39" name="Text Box 13">
                <a:extLst>
                  <a:ext uri="{FF2B5EF4-FFF2-40B4-BE49-F238E27FC236}">
                    <a16:creationId xmlns:a16="http://schemas.microsoft.com/office/drawing/2014/main" id="{8D8E2E6B-A14D-4181-B842-2E32BF46663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02" y="1671"/>
                <a:ext cx="1396" cy="3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800" dirty="0">
                    <a:solidFill>
                      <a:srgbClr val="C00000"/>
                    </a:solidFill>
                    <a:latin typeface="Arial" charset="0"/>
                    <a:cs typeface="Arial" charset="0"/>
                  </a:rPr>
                  <a:t>(m, K  (m)</a:t>
                </a:r>
                <a:r>
                  <a:rPr lang="en-US" sz="3200" dirty="0">
                    <a:solidFill>
                      <a:srgbClr val="C00000"/>
                    </a:solidFill>
                    <a:latin typeface="Arial" charset="0"/>
                    <a:cs typeface="Arial" charset="0"/>
                  </a:rPr>
                  <a:t>)</a:t>
                </a:r>
                <a:r>
                  <a:rPr lang="en-US" sz="2800" dirty="0">
                    <a:solidFill>
                      <a:srgbClr val="C00000"/>
                    </a:solidFill>
                    <a:latin typeface="Arial" charset="0"/>
                    <a:cs typeface="Arial" charset="0"/>
                  </a:rPr>
                  <a:t>   </a:t>
                </a:r>
              </a:p>
            </p:txBody>
          </p:sp>
          <p:sp>
            <p:nvSpPr>
              <p:cNvPr id="40" name="Text Box 14">
                <a:extLst>
                  <a:ext uri="{FF2B5EF4-FFF2-40B4-BE49-F238E27FC236}">
                    <a16:creationId xmlns:a16="http://schemas.microsoft.com/office/drawing/2014/main" id="{17FC5B5C-54A6-4EE6-8D12-17B1D156FFF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077" y="1887"/>
                <a:ext cx="246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400" dirty="0">
                    <a:solidFill>
                      <a:srgbClr val="C00000"/>
                    </a:solidFill>
                    <a:latin typeface="Arial" charset="0"/>
                    <a:cs typeface="Arial" charset="0"/>
                  </a:rPr>
                  <a:t>B</a:t>
                </a:r>
                <a:endParaRPr lang="en-US" sz="2800" dirty="0">
                  <a:solidFill>
                    <a:srgbClr val="C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43" name="Text Box 17">
                <a:extLst>
                  <a:ext uri="{FF2B5EF4-FFF2-40B4-BE49-F238E27FC236}">
                    <a16:creationId xmlns:a16="http://schemas.microsoft.com/office/drawing/2014/main" id="{6E445218-BF5F-49C6-BF33-34776392DE9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079" y="1606"/>
                <a:ext cx="181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400" dirty="0">
                    <a:solidFill>
                      <a:srgbClr val="C00000"/>
                    </a:solidFill>
                    <a:latin typeface="Arial" charset="0"/>
                    <a:cs typeface="Arial" charset="0"/>
                  </a:rPr>
                  <a:t>-</a:t>
                </a:r>
              </a:p>
            </p:txBody>
          </p:sp>
        </p:grpSp>
        <p:sp>
          <p:nvSpPr>
            <p:cNvPr id="37" name="Text Box 34">
              <a:extLst>
                <a:ext uri="{FF2B5EF4-FFF2-40B4-BE49-F238E27FC236}">
                  <a16:creationId xmlns:a16="http://schemas.microsoft.com/office/drawing/2014/main" id="{2F56C311-899A-4082-A228-003147ABF0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57068" y="1005114"/>
              <a:ext cx="184705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endParaRPr lang="en-US" sz="3200" dirty="0">
                <a:solidFill>
                  <a:srgbClr val="C00000"/>
                </a:solidFill>
                <a:latin typeface="Arial" charset="0"/>
                <a:cs typeface="Arial" charset="0"/>
              </a:endParaRPr>
            </a:p>
          </p:txBody>
        </p:sp>
      </p:grpSp>
      <p:grpSp>
        <p:nvGrpSpPr>
          <p:cNvPr id="45" name="Group 1">
            <a:extLst>
              <a:ext uri="{FF2B5EF4-FFF2-40B4-BE49-F238E27FC236}">
                <a16:creationId xmlns:a16="http://schemas.microsoft.com/office/drawing/2014/main" id="{65C0F618-D574-49F4-84DF-0632B22454D6}"/>
              </a:ext>
            </a:extLst>
          </p:cNvPr>
          <p:cNvGrpSpPr>
            <a:grpSpLocks/>
          </p:cNvGrpSpPr>
          <p:nvPr/>
        </p:nvGrpSpPr>
        <p:grpSpPr bwMode="auto">
          <a:xfrm>
            <a:off x="2662366" y="4618933"/>
            <a:ext cx="3309030" cy="914400"/>
            <a:chOff x="3760788" y="869950"/>
            <a:chExt cx="3308572" cy="914400"/>
          </a:xfrm>
        </p:grpSpPr>
        <p:grpSp>
          <p:nvGrpSpPr>
            <p:cNvPr id="46" name="Group 5">
              <a:extLst>
                <a:ext uri="{FF2B5EF4-FFF2-40B4-BE49-F238E27FC236}">
                  <a16:creationId xmlns:a16="http://schemas.microsoft.com/office/drawing/2014/main" id="{0D8ACC9B-5A7C-473B-BF94-610DD756F78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60788" y="869950"/>
              <a:ext cx="3175001" cy="914400"/>
              <a:chOff x="1814" y="1606"/>
              <a:chExt cx="2000" cy="576"/>
            </a:xfrm>
          </p:grpSpPr>
          <p:sp>
            <p:nvSpPr>
              <p:cNvPr id="48" name="Text Box 8">
                <a:extLst>
                  <a:ext uri="{FF2B5EF4-FFF2-40B4-BE49-F238E27FC236}">
                    <a16:creationId xmlns:a16="http://schemas.microsoft.com/office/drawing/2014/main" id="{E1857AF7-7B99-47A3-B188-A0C1BEC6CF5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814" y="1733"/>
                <a:ext cx="493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800" dirty="0">
                    <a:solidFill>
                      <a:srgbClr val="C00000"/>
                    </a:solidFill>
                    <a:latin typeface="Arial" charset="0"/>
                    <a:cs typeface="Arial" charset="0"/>
                  </a:rPr>
                  <a:t>  m </a:t>
                </a:r>
              </a:p>
            </p:txBody>
          </p:sp>
          <p:sp>
            <p:nvSpPr>
              <p:cNvPr id="49" name="Text Box 13">
                <a:extLst>
                  <a:ext uri="{FF2B5EF4-FFF2-40B4-BE49-F238E27FC236}">
                    <a16:creationId xmlns:a16="http://schemas.microsoft.com/office/drawing/2014/main" id="{6FC91499-CF3C-4208-AAE4-C1771F53ADE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96" y="1704"/>
                <a:ext cx="1318" cy="3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800" dirty="0">
                    <a:solidFill>
                      <a:srgbClr val="C00000"/>
                    </a:solidFill>
                    <a:latin typeface="Arial" charset="0"/>
                    <a:cs typeface="Arial" charset="0"/>
                  </a:rPr>
                  <a:t>K  </a:t>
                </a:r>
                <a:r>
                  <a:rPr lang="en-US" sz="3200" dirty="0">
                    <a:solidFill>
                      <a:srgbClr val="C00000"/>
                    </a:solidFill>
                    <a:latin typeface="Arial" charset="0"/>
                    <a:cs typeface="Arial" charset="0"/>
                  </a:rPr>
                  <a:t>(</a:t>
                </a:r>
                <a:r>
                  <a:rPr lang="en-US" sz="2800" dirty="0">
                    <a:solidFill>
                      <a:srgbClr val="C00000"/>
                    </a:solidFill>
                    <a:latin typeface="Arial" charset="0"/>
                    <a:cs typeface="Arial" charset="0"/>
                  </a:rPr>
                  <a:t>K  (m)</a:t>
                </a:r>
                <a:r>
                  <a:rPr lang="en-US" sz="3200" dirty="0">
                    <a:solidFill>
                      <a:srgbClr val="C00000"/>
                    </a:solidFill>
                    <a:latin typeface="Arial" charset="0"/>
                    <a:cs typeface="Arial" charset="0"/>
                  </a:rPr>
                  <a:t>)</a:t>
                </a:r>
                <a:r>
                  <a:rPr lang="en-US" sz="2800" dirty="0">
                    <a:solidFill>
                      <a:srgbClr val="C00000"/>
                    </a:solidFill>
                    <a:latin typeface="Arial" charset="0"/>
                    <a:cs typeface="Arial" charset="0"/>
                  </a:rPr>
                  <a:t>  </a:t>
                </a:r>
              </a:p>
            </p:txBody>
          </p:sp>
          <p:sp>
            <p:nvSpPr>
              <p:cNvPr id="50" name="Text Box 14">
                <a:extLst>
                  <a:ext uri="{FF2B5EF4-FFF2-40B4-BE49-F238E27FC236}">
                    <a16:creationId xmlns:a16="http://schemas.microsoft.com/office/drawing/2014/main" id="{409D1B48-D558-44F2-9337-DDF10C7E957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077" y="1887"/>
                <a:ext cx="246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400" dirty="0">
                    <a:solidFill>
                      <a:srgbClr val="C00000"/>
                    </a:solidFill>
                    <a:latin typeface="Arial" charset="0"/>
                    <a:cs typeface="Arial" charset="0"/>
                  </a:rPr>
                  <a:t>B</a:t>
                </a:r>
                <a:endParaRPr lang="en-US" sz="2800" dirty="0">
                  <a:solidFill>
                    <a:srgbClr val="C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51" name="Text Box 15">
                <a:extLst>
                  <a:ext uri="{FF2B5EF4-FFF2-40B4-BE49-F238E27FC236}">
                    <a16:creationId xmlns:a16="http://schemas.microsoft.com/office/drawing/2014/main" id="{3CFF37F6-48C4-4799-9C0D-7543B50A657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716" y="1891"/>
                <a:ext cx="246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400" dirty="0">
                    <a:solidFill>
                      <a:srgbClr val="C00000"/>
                    </a:solidFill>
                    <a:latin typeface="Arial" charset="0"/>
                    <a:cs typeface="Arial" charset="0"/>
                  </a:rPr>
                  <a:t>B</a:t>
                </a:r>
                <a:endParaRPr lang="en-US" sz="2800" dirty="0">
                  <a:solidFill>
                    <a:srgbClr val="C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52" name="Text Box 16">
                <a:extLst>
                  <a:ext uri="{FF2B5EF4-FFF2-40B4-BE49-F238E27FC236}">
                    <a16:creationId xmlns:a16="http://schemas.microsoft.com/office/drawing/2014/main" id="{ED930145-D673-4D67-8D83-7AE8AE58A89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694" y="1636"/>
                <a:ext cx="229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400" dirty="0">
                    <a:solidFill>
                      <a:srgbClr val="C00000"/>
                    </a:solidFill>
                    <a:latin typeface="Arial" charset="0"/>
                    <a:cs typeface="Arial" charset="0"/>
                  </a:rPr>
                  <a:t>+</a:t>
                </a:r>
              </a:p>
            </p:txBody>
          </p:sp>
          <p:sp>
            <p:nvSpPr>
              <p:cNvPr id="53" name="Text Box 17">
                <a:extLst>
                  <a:ext uri="{FF2B5EF4-FFF2-40B4-BE49-F238E27FC236}">
                    <a16:creationId xmlns:a16="http://schemas.microsoft.com/office/drawing/2014/main" id="{4F0005EA-5822-4818-A219-EC8660DBC59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079" y="1606"/>
                <a:ext cx="181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400" dirty="0">
                    <a:solidFill>
                      <a:srgbClr val="C00000"/>
                    </a:solidFill>
                    <a:latin typeface="Arial" charset="0"/>
                    <a:cs typeface="Arial" charset="0"/>
                  </a:rPr>
                  <a:t>-</a:t>
                </a:r>
              </a:p>
            </p:txBody>
          </p:sp>
          <p:sp>
            <p:nvSpPr>
              <p:cNvPr id="54" name="Text Box 18">
                <a:extLst>
                  <a:ext uri="{FF2B5EF4-FFF2-40B4-BE49-F238E27FC236}">
                    <a16:creationId xmlns:a16="http://schemas.microsoft.com/office/drawing/2014/main" id="{83317DC2-1B59-4C58-B87F-57938F6D135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53" y="1755"/>
                <a:ext cx="229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400" dirty="0">
                    <a:solidFill>
                      <a:srgbClr val="C00000"/>
                    </a:solidFill>
                    <a:latin typeface="Arial" charset="0"/>
                    <a:cs typeface="Arial" charset="0"/>
                  </a:rPr>
                  <a:t>=</a:t>
                </a:r>
              </a:p>
            </p:txBody>
          </p:sp>
        </p:grpSp>
        <p:sp>
          <p:nvSpPr>
            <p:cNvPr id="47" name="Text Box 34">
              <a:extLst>
                <a:ext uri="{FF2B5EF4-FFF2-40B4-BE49-F238E27FC236}">
                  <a16:creationId xmlns:a16="http://schemas.microsoft.com/office/drawing/2014/main" id="{7CB8395D-D575-457B-991B-BA29C901DD2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57068" y="1005114"/>
              <a:ext cx="412292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3200" dirty="0">
                  <a:solidFill>
                    <a:srgbClr val="C00000"/>
                  </a:solidFill>
                  <a:latin typeface="Arial" charset="0"/>
                  <a:cs typeface="Arial" charset="0"/>
                </a:rPr>
                <a:t>?</a:t>
              </a: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39C2EF5A-0BCA-4FC7-89F1-55C53192F53B}"/>
                  </a:ext>
                </a:extLst>
              </p14:cNvPr>
              <p14:cNvContentPartPr/>
              <p14:nvPr/>
            </p14:nvContentPartPr>
            <p14:xfrm>
              <a:off x="2910240" y="3164040"/>
              <a:ext cx="6189480" cy="35787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39C2EF5A-0BCA-4FC7-89F1-55C53192F53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900880" y="3154680"/>
                <a:ext cx="6208200" cy="359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8E66E141-B6AF-4C7D-93B2-43B5AB994BD6}"/>
                  </a:ext>
                </a:extLst>
              </p14:cNvPr>
              <p14:cNvContentPartPr/>
              <p14:nvPr/>
            </p14:nvContentPartPr>
            <p14:xfrm>
              <a:off x="6126480" y="2406240"/>
              <a:ext cx="2935800" cy="108504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8E66E141-B6AF-4C7D-93B2-43B5AB994BD6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117120" y="2396880"/>
                <a:ext cx="2954520" cy="1103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3895091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2FD846-A6C2-4850-B042-96090A8F25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0"/>
            <a:ext cx="7543800" cy="3048000"/>
          </a:xfrm>
        </p:spPr>
        <p:txBody>
          <a:bodyPr/>
          <a:lstStyle/>
          <a:p>
            <a:r>
              <a:rPr lang="en-US" dirty="0"/>
              <a:t>Suppose, for a moment,</a:t>
            </a:r>
            <a:br>
              <a:rPr lang="en-US" dirty="0"/>
            </a:br>
            <a:r>
              <a:rPr lang="en-US" dirty="0"/>
              <a:t>that Bob and Alice have each other’s public keys</a:t>
            </a:r>
            <a:br>
              <a:rPr lang="en-US" dirty="0"/>
            </a:br>
            <a:r>
              <a:rPr lang="en-US" dirty="0"/>
              <a:t>already… and they know they didn’t come from Trudy!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83EB77D-A63A-447F-9373-06056CD7C6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CS2911 Dr. Yoder</a:t>
            </a:r>
            <a:endParaRPr lang="en-US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5C56FD-2C93-4DCF-AF55-AE5B49DA8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893BA9-EED0-4C55-A7BC-486A0027BAD0}" type="slidenum">
              <a:rPr lang="en-US" altLang="en-US" smtClean="0"/>
              <a:pPr>
                <a:defRPr/>
              </a:pPr>
              <a:t>45</a:t>
            </a:fld>
            <a:endParaRPr lang="en-US" alt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082BB31F-7DC2-4180-A40C-4BD66976F709}"/>
                  </a:ext>
                </a:extLst>
              </p14:cNvPr>
              <p14:cNvContentPartPr/>
              <p14:nvPr/>
            </p14:nvContentPartPr>
            <p14:xfrm>
              <a:off x="560880" y="2123280"/>
              <a:ext cx="4721760" cy="13395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082BB31F-7DC2-4180-A40C-4BD66976F70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51520" y="2113920"/>
                <a:ext cx="4740480" cy="135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484BE02F-2EBA-449E-B0A4-5023FDD76424}"/>
                  </a:ext>
                </a:extLst>
              </p14:cNvPr>
              <p14:cNvContentPartPr/>
              <p14:nvPr/>
            </p14:nvContentPartPr>
            <p14:xfrm>
              <a:off x="390240" y="2167200"/>
              <a:ext cx="2275920" cy="13968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484BE02F-2EBA-449E-B0A4-5023FDD76424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80880" y="2157840"/>
                <a:ext cx="2294640" cy="158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427474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Signing a message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893BA9-EED0-4C55-A7BC-486A0027BAD0}" type="slidenum">
              <a:rPr lang="en-US" altLang="en-US" smtClean="0"/>
              <a:pPr>
                <a:defRPr/>
              </a:pPr>
              <a:t>46</a:t>
            </a:fld>
            <a:endParaRPr lang="en-US" altLang="en-US" dirty="0"/>
          </a:p>
        </p:txBody>
      </p:sp>
      <p:pic>
        <p:nvPicPr>
          <p:cNvPr id="1028" name="Picture 4" descr="Smiling Boy by SavanaPric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3612" y="1498208"/>
            <a:ext cx="592774" cy="609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224833" y="2197956"/>
            <a:ext cx="10743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Alice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173264" y="2107807"/>
            <a:ext cx="9140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Bob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740457" y="2188378"/>
            <a:ext cx="12161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Trudy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611523" y="3742596"/>
            <a:ext cx="380161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Here is the session key,</a:t>
            </a:r>
          </a:p>
          <a:p>
            <a:r>
              <a:rPr lang="en-US" sz="2000" dirty="0"/>
              <a:t>It’s really from me, Alice! K</a:t>
            </a:r>
            <a:r>
              <a:rPr lang="en-US" sz="2000" baseline="-25000" dirty="0"/>
              <a:t>B </a:t>
            </a:r>
            <a:r>
              <a:rPr lang="en-US" sz="2000" dirty="0"/>
              <a:t>(K</a:t>
            </a:r>
            <a:r>
              <a:rPr lang="en-US" sz="2000" baseline="-25000" dirty="0"/>
              <a:t>S</a:t>
            </a:r>
            <a:r>
              <a:rPr lang="en-US" sz="2000" dirty="0"/>
              <a:t>)</a:t>
            </a:r>
          </a:p>
        </p:txBody>
      </p:sp>
      <p:cxnSp>
        <p:nvCxnSpPr>
          <p:cNvPr id="29" name="Straight Arrow Connector 28"/>
          <p:cNvCxnSpPr/>
          <p:nvPr/>
        </p:nvCxnSpPr>
        <p:spPr bwMode="auto">
          <a:xfrm flipH="1">
            <a:off x="4527107" y="4714129"/>
            <a:ext cx="2971800" cy="13031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4D028785-34A5-4225-A28E-CB229B7D5602}"/>
              </a:ext>
            </a:extLst>
          </p:cNvPr>
          <p:cNvCxnSpPr/>
          <p:nvPr/>
        </p:nvCxnSpPr>
        <p:spPr bwMode="auto">
          <a:xfrm flipH="1">
            <a:off x="833205" y="4881542"/>
            <a:ext cx="2971800" cy="13031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7311931F-E15F-4440-8BB4-0AD33D7CBA8A}"/>
              </a:ext>
            </a:extLst>
          </p:cNvPr>
          <p:cNvSpPr txBox="1"/>
          <p:nvPr/>
        </p:nvSpPr>
        <p:spPr>
          <a:xfrm>
            <a:off x="7655174" y="3920364"/>
            <a:ext cx="2696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-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642E47C-8584-4B39-99B1-D17996B1B145}"/>
              </a:ext>
            </a:extLst>
          </p:cNvPr>
          <p:cNvSpPr txBox="1"/>
          <p:nvPr/>
        </p:nvSpPr>
        <p:spPr>
          <a:xfrm>
            <a:off x="7157266" y="2745606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K</a:t>
            </a:r>
            <a:r>
              <a:rPr lang="en-US" sz="2000" baseline="-25000" dirty="0"/>
              <a:t>A</a:t>
            </a:r>
            <a:endParaRPr lang="en-US" sz="20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1C98C86-045C-41AC-9A29-6BFBD2AEF899}"/>
              </a:ext>
            </a:extLst>
          </p:cNvPr>
          <p:cNvSpPr txBox="1"/>
          <p:nvPr/>
        </p:nvSpPr>
        <p:spPr>
          <a:xfrm>
            <a:off x="7319862" y="2585745"/>
            <a:ext cx="3337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+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4D82780-1966-4C92-AE87-805116ADC9B6}"/>
              </a:ext>
            </a:extLst>
          </p:cNvPr>
          <p:cNvSpPr txBox="1"/>
          <p:nvPr/>
        </p:nvSpPr>
        <p:spPr>
          <a:xfrm>
            <a:off x="7643221" y="2755163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K</a:t>
            </a:r>
            <a:r>
              <a:rPr lang="en-US" sz="2000" baseline="-25000" dirty="0"/>
              <a:t>B</a:t>
            </a:r>
            <a:endParaRPr lang="en-US" sz="20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5294D8A-9E9E-4FD0-A93B-F1FCC536859E}"/>
              </a:ext>
            </a:extLst>
          </p:cNvPr>
          <p:cNvSpPr txBox="1"/>
          <p:nvPr/>
        </p:nvSpPr>
        <p:spPr>
          <a:xfrm>
            <a:off x="7878221" y="2570329"/>
            <a:ext cx="2696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-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A149074-B55B-44AD-80F0-2BE38327D8C9}"/>
              </a:ext>
            </a:extLst>
          </p:cNvPr>
          <p:cNvSpPr txBox="1"/>
          <p:nvPr/>
        </p:nvSpPr>
        <p:spPr>
          <a:xfrm>
            <a:off x="285572" y="2852831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K</a:t>
            </a:r>
            <a:r>
              <a:rPr lang="en-US" sz="2000" baseline="-25000" dirty="0"/>
              <a:t>B</a:t>
            </a:r>
            <a:endParaRPr lang="en-US" sz="20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37887F7-E7CE-45C9-86AE-C439059C4E81}"/>
              </a:ext>
            </a:extLst>
          </p:cNvPr>
          <p:cNvSpPr txBox="1"/>
          <p:nvPr/>
        </p:nvSpPr>
        <p:spPr>
          <a:xfrm>
            <a:off x="448168" y="2692970"/>
            <a:ext cx="3337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+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65F5440-C9AD-4772-918B-24B47CC88971}"/>
              </a:ext>
            </a:extLst>
          </p:cNvPr>
          <p:cNvSpPr txBox="1"/>
          <p:nvPr/>
        </p:nvSpPr>
        <p:spPr>
          <a:xfrm>
            <a:off x="771527" y="2862388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K</a:t>
            </a:r>
            <a:r>
              <a:rPr lang="en-US" sz="2000" baseline="-25000" dirty="0"/>
              <a:t>A</a:t>
            </a:r>
            <a:endParaRPr lang="en-US" sz="2000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D9F73BC-DBAF-42A0-BA96-6D932736C4DD}"/>
              </a:ext>
            </a:extLst>
          </p:cNvPr>
          <p:cNvSpPr txBox="1"/>
          <p:nvPr/>
        </p:nvSpPr>
        <p:spPr>
          <a:xfrm>
            <a:off x="1006527" y="2677554"/>
            <a:ext cx="2696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-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D6874DA-77C6-419C-A2D5-D88B42924804}"/>
              </a:ext>
            </a:extLst>
          </p:cNvPr>
          <p:cNvSpPr txBox="1"/>
          <p:nvPr/>
        </p:nvSpPr>
        <p:spPr>
          <a:xfrm>
            <a:off x="3852685" y="2806877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K</a:t>
            </a:r>
            <a:r>
              <a:rPr lang="en-US" sz="2000" baseline="-25000" dirty="0"/>
              <a:t>A</a:t>
            </a:r>
            <a:endParaRPr lang="en-US" sz="2000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493703A-D75B-458F-8EB7-96F0DFA47AEF}"/>
              </a:ext>
            </a:extLst>
          </p:cNvPr>
          <p:cNvSpPr txBox="1"/>
          <p:nvPr/>
        </p:nvSpPr>
        <p:spPr>
          <a:xfrm>
            <a:off x="4015281" y="2647016"/>
            <a:ext cx="3337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+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459D58C-C221-4A02-9CC6-FDDAD141B0C1}"/>
              </a:ext>
            </a:extLst>
          </p:cNvPr>
          <p:cNvSpPr txBox="1"/>
          <p:nvPr/>
        </p:nvSpPr>
        <p:spPr>
          <a:xfrm>
            <a:off x="4338640" y="2816434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K</a:t>
            </a:r>
            <a:r>
              <a:rPr lang="en-US" sz="2000" baseline="-25000" dirty="0"/>
              <a:t>B</a:t>
            </a:r>
            <a:endParaRPr lang="en-US" sz="2000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4629CF2-D503-4CF7-9E5F-D78638D4D63F}"/>
              </a:ext>
            </a:extLst>
          </p:cNvPr>
          <p:cNvSpPr txBox="1"/>
          <p:nvPr/>
        </p:nvSpPr>
        <p:spPr>
          <a:xfrm>
            <a:off x="4547298" y="2652776"/>
            <a:ext cx="3337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+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2F07799-4238-4054-B432-43B4CCC95639}"/>
              </a:ext>
            </a:extLst>
          </p:cNvPr>
          <p:cNvSpPr txBox="1"/>
          <p:nvPr/>
        </p:nvSpPr>
        <p:spPr>
          <a:xfrm>
            <a:off x="547409" y="3920364"/>
            <a:ext cx="380161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Here is the session key,</a:t>
            </a:r>
          </a:p>
          <a:p>
            <a:r>
              <a:rPr lang="en-US" sz="2000" dirty="0"/>
              <a:t>It’s really from me, Alice! K</a:t>
            </a:r>
            <a:r>
              <a:rPr lang="en-US" sz="2000" baseline="-25000" dirty="0"/>
              <a:t>B </a:t>
            </a:r>
            <a:r>
              <a:rPr lang="en-US" sz="2000" dirty="0"/>
              <a:t>(K</a:t>
            </a:r>
            <a:r>
              <a:rPr lang="en-US" sz="2000" baseline="-25000" dirty="0"/>
              <a:t>S</a:t>
            </a:r>
            <a:r>
              <a:rPr lang="en-US" sz="2000" dirty="0"/>
              <a:t>)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6A510BB-14AF-4428-880C-D6FE3207408D}"/>
              </a:ext>
            </a:extLst>
          </p:cNvPr>
          <p:cNvSpPr txBox="1"/>
          <p:nvPr/>
        </p:nvSpPr>
        <p:spPr>
          <a:xfrm>
            <a:off x="3591060" y="4098132"/>
            <a:ext cx="2696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-</a:t>
            </a:r>
          </a:p>
        </p:txBody>
      </p:sp>
      <p:pic>
        <p:nvPicPr>
          <p:cNvPr id="31" name="Picture 2" descr="Simple Girl by SavanaPrice">
            <a:extLst>
              <a:ext uri="{FF2B5EF4-FFF2-40B4-BE49-F238E27FC236}">
                <a16:creationId xmlns:a16="http://schemas.microsoft.com/office/drawing/2014/main" id="{A9C47C56-A36E-4AB0-8256-63EC2F8B77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3740" y="1637402"/>
            <a:ext cx="609600" cy="596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5AB3A17A-1673-43DA-8563-0962EBE769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9191" y="1618799"/>
            <a:ext cx="647512" cy="633516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1CD7C640-3FF9-4BE5-A4CC-92B7C1DBB483}"/>
                  </a:ext>
                </a:extLst>
              </p14:cNvPr>
              <p14:cNvContentPartPr/>
              <p14:nvPr/>
            </p14:nvContentPartPr>
            <p14:xfrm>
              <a:off x="236520" y="1671840"/>
              <a:ext cx="8407440" cy="510804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1CD7C640-3FF9-4BE5-A4CC-92B7C1DBB483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27160" y="1662480"/>
                <a:ext cx="8426160" cy="5126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4649952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Signing and encrypting a message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893BA9-EED0-4C55-A7BC-486A0027BAD0}" type="slidenum">
              <a:rPr lang="en-US" altLang="en-US" smtClean="0"/>
              <a:pPr>
                <a:defRPr/>
              </a:pPr>
              <a:t>47</a:t>
            </a:fld>
            <a:endParaRPr lang="en-US" altLang="en-US" dirty="0"/>
          </a:p>
        </p:txBody>
      </p:sp>
      <p:pic>
        <p:nvPicPr>
          <p:cNvPr id="1028" name="Picture 4" descr="Smiling Boy by SavanaPric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3612" y="1498208"/>
            <a:ext cx="592774" cy="609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224833" y="2197956"/>
            <a:ext cx="10743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Alice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173264" y="2107807"/>
            <a:ext cx="9140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Bob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740457" y="2188378"/>
            <a:ext cx="12161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Trudy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611523" y="3742596"/>
            <a:ext cx="302563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Here is the session key,</a:t>
            </a:r>
          </a:p>
          <a:p>
            <a:r>
              <a:rPr lang="en-US" sz="2000" dirty="0"/>
              <a:t>It’s really from me, Alice! </a:t>
            </a:r>
            <a:br>
              <a:rPr lang="en-US" sz="2000" dirty="0"/>
            </a:br>
            <a:r>
              <a:rPr lang="en-US" sz="2000" dirty="0"/>
              <a:t>K</a:t>
            </a:r>
            <a:r>
              <a:rPr lang="en-US" sz="2000" baseline="-25000" dirty="0"/>
              <a:t>A</a:t>
            </a:r>
            <a:r>
              <a:rPr lang="en-US" sz="2000" dirty="0"/>
              <a:t>( K</a:t>
            </a:r>
            <a:r>
              <a:rPr lang="en-US" sz="2000" baseline="-25000" dirty="0"/>
              <a:t>B </a:t>
            </a:r>
            <a:r>
              <a:rPr lang="en-US" sz="2000" dirty="0"/>
              <a:t>(K</a:t>
            </a:r>
            <a:r>
              <a:rPr lang="en-US" sz="2000" baseline="-25000" dirty="0"/>
              <a:t>S</a:t>
            </a:r>
            <a:r>
              <a:rPr lang="en-US" sz="2000" dirty="0"/>
              <a:t>))</a:t>
            </a:r>
          </a:p>
        </p:txBody>
      </p:sp>
      <p:cxnSp>
        <p:nvCxnSpPr>
          <p:cNvPr id="29" name="Straight Arrow Connector 28"/>
          <p:cNvCxnSpPr/>
          <p:nvPr/>
        </p:nvCxnSpPr>
        <p:spPr bwMode="auto">
          <a:xfrm flipH="1">
            <a:off x="4527107" y="4714129"/>
            <a:ext cx="2971800" cy="13031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4D028785-34A5-4225-A28E-CB229B7D5602}"/>
              </a:ext>
            </a:extLst>
          </p:cNvPr>
          <p:cNvCxnSpPr/>
          <p:nvPr/>
        </p:nvCxnSpPr>
        <p:spPr bwMode="auto">
          <a:xfrm flipH="1">
            <a:off x="833205" y="4881542"/>
            <a:ext cx="2971800" cy="13031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7311931F-E15F-4440-8BB4-0AD33D7CBA8A}"/>
              </a:ext>
            </a:extLst>
          </p:cNvPr>
          <p:cNvSpPr txBox="1"/>
          <p:nvPr/>
        </p:nvSpPr>
        <p:spPr>
          <a:xfrm>
            <a:off x="5257800" y="4227835"/>
            <a:ext cx="2696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-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642E47C-8584-4B39-99B1-D17996B1B145}"/>
              </a:ext>
            </a:extLst>
          </p:cNvPr>
          <p:cNvSpPr txBox="1"/>
          <p:nvPr/>
        </p:nvSpPr>
        <p:spPr>
          <a:xfrm>
            <a:off x="7157266" y="2745606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K</a:t>
            </a:r>
            <a:r>
              <a:rPr lang="en-US" sz="2000" baseline="-25000" dirty="0"/>
              <a:t>A</a:t>
            </a:r>
            <a:endParaRPr lang="en-US" sz="20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1C98C86-045C-41AC-9A29-6BFBD2AEF899}"/>
              </a:ext>
            </a:extLst>
          </p:cNvPr>
          <p:cNvSpPr txBox="1"/>
          <p:nvPr/>
        </p:nvSpPr>
        <p:spPr>
          <a:xfrm>
            <a:off x="7319862" y="2585745"/>
            <a:ext cx="3337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+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4D82780-1966-4C92-AE87-805116ADC9B6}"/>
              </a:ext>
            </a:extLst>
          </p:cNvPr>
          <p:cNvSpPr txBox="1"/>
          <p:nvPr/>
        </p:nvSpPr>
        <p:spPr>
          <a:xfrm>
            <a:off x="7643221" y="2755163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K</a:t>
            </a:r>
            <a:r>
              <a:rPr lang="en-US" sz="2000" baseline="-25000" dirty="0"/>
              <a:t>B</a:t>
            </a:r>
            <a:endParaRPr lang="en-US" sz="20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5294D8A-9E9E-4FD0-A93B-F1FCC536859E}"/>
              </a:ext>
            </a:extLst>
          </p:cNvPr>
          <p:cNvSpPr txBox="1"/>
          <p:nvPr/>
        </p:nvSpPr>
        <p:spPr>
          <a:xfrm>
            <a:off x="7878221" y="2570329"/>
            <a:ext cx="2696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-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A149074-B55B-44AD-80F0-2BE38327D8C9}"/>
              </a:ext>
            </a:extLst>
          </p:cNvPr>
          <p:cNvSpPr txBox="1"/>
          <p:nvPr/>
        </p:nvSpPr>
        <p:spPr>
          <a:xfrm>
            <a:off x="285572" y="2852831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K</a:t>
            </a:r>
            <a:r>
              <a:rPr lang="en-US" sz="2000" baseline="-25000" dirty="0"/>
              <a:t>B</a:t>
            </a:r>
            <a:endParaRPr lang="en-US" sz="20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37887F7-E7CE-45C9-86AE-C439059C4E81}"/>
              </a:ext>
            </a:extLst>
          </p:cNvPr>
          <p:cNvSpPr txBox="1"/>
          <p:nvPr/>
        </p:nvSpPr>
        <p:spPr>
          <a:xfrm>
            <a:off x="448168" y="2692970"/>
            <a:ext cx="3337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+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65F5440-C9AD-4772-918B-24B47CC88971}"/>
              </a:ext>
            </a:extLst>
          </p:cNvPr>
          <p:cNvSpPr txBox="1"/>
          <p:nvPr/>
        </p:nvSpPr>
        <p:spPr>
          <a:xfrm>
            <a:off x="771527" y="2862388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K</a:t>
            </a:r>
            <a:r>
              <a:rPr lang="en-US" sz="2000" baseline="-25000" dirty="0"/>
              <a:t>A</a:t>
            </a:r>
            <a:endParaRPr lang="en-US" sz="2000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D9F73BC-DBAF-42A0-BA96-6D932736C4DD}"/>
              </a:ext>
            </a:extLst>
          </p:cNvPr>
          <p:cNvSpPr txBox="1"/>
          <p:nvPr/>
        </p:nvSpPr>
        <p:spPr>
          <a:xfrm>
            <a:off x="1006527" y="2677554"/>
            <a:ext cx="2696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-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D6874DA-77C6-419C-A2D5-D88B42924804}"/>
              </a:ext>
            </a:extLst>
          </p:cNvPr>
          <p:cNvSpPr txBox="1"/>
          <p:nvPr/>
        </p:nvSpPr>
        <p:spPr>
          <a:xfrm>
            <a:off x="3852685" y="2806877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K</a:t>
            </a:r>
            <a:r>
              <a:rPr lang="en-US" sz="2000" baseline="-25000" dirty="0"/>
              <a:t>A</a:t>
            </a:r>
            <a:endParaRPr lang="en-US" sz="2000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493703A-D75B-458F-8EB7-96F0DFA47AEF}"/>
              </a:ext>
            </a:extLst>
          </p:cNvPr>
          <p:cNvSpPr txBox="1"/>
          <p:nvPr/>
        </p:nvSpPr>
        <p:spPr>
          <a:xfrm>
            <a:off x="4015281" y="2647016"/>
            <a:ext cx="3337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+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459D58C-C221-4A02-9CC6-FDDAD141B0C1}"/>
              </a:ext>
            </a:extLst>
          </p:cNvPr>
          <p:cNvSpPr txBox="1"/>
          <p:nvPr/>
        </p:nvSpPr>
        <p:spPr>
          <a:xfrm>
            <a:off x="4338640" y="2816434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K</a:t>
            </a:r>
            <a:r>
              <a:rPr lang="en-US" sz="2000" baseline="-25000" dirty="0"/>
              <a:t>B</a:t>
            </a:r>
            <a:endParaRPr lang="en-US" sz="2000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4629CF2-D503-4CF7-9E5F-D78638D4D63F}"/>
              </a:ext>
            </a:extLst>
          </p:cNvPr>
          <p:cNvSpPr txBox="1"/>
          <p:nvPr/>
        </p:nvSpPr>
        <p:spPr>
          <a:xfrm>
            <a:off x="4547298" y="2652776"/>
            <a:ext cx="3337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+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09D2CBF-0CF4-4A13-BC2A-BAF948F70A26}"/>
              </a:ext>
            </a:extLst>
          </p:cNvPr>
          <p:cNvSpPr txBox="1"/>
          <p:nvPr/>
        </p:nvSpPr>
        <p:spPr>
          <a:xfrm>
            <a:off x="4767789" y="4250427"/>
            <a:ext cx="3337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+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34A2A90-2B5A-4AB7-8021-E27251DF1787}"/>
              </a:ext>
            </a:extLst>
          </p:cNvPr>
          <p:cNvSpPr txBox="1"/>
          <p:nvPr/>
        </p:nvSpPr>
        <p:spPr>
          <a:xfrm>
            <a:off x="833205" y="3841531"/>
            <a:ext cx="302563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Here is the session key,</a:t>
            </a:r>
          </a:p>
          <a:p>
            <a:r>
              <a:rPr lang="en-US" sz="2000" dirty="0"/>
              <a:t>It’s really from me, Alice! </a:t>
            </a:r>
            <a:br>
              <a:rPr lang="en-US" sz="2000" dirty="0"/>
            </a:br>
            <a:r>
              <a:rPr lang="en-US" sz="2000" dirty="0"/>
              <a:t>K</a:t>
            </a:r>
            <a:r>
              <a:rPr lang="en-US" sz="2000" baseline="-25000" dirty="0"/>
              <a:t>A</a:t>
            </a:r>
            <a:r>
              <a:rPr lang="en-US" sz="2000" dirty="0"/>
              <a:t>( K</a:t>
            </a:r>
            <a:r>
              <a:rPr lang="en-US" sz="2000" baseline="-25000" dirty="0"/>
              <a:t>B </a:t>
            </a:r>
            <a:r>
              <a:rPr lang="en-US" sz="2000" dirty="0"/>
              <a:t>(K</a:t>
            </a:r>
            <a:r>
              <a:rPr lang="en-US" sz="2000" baseline="-25000" dirty="0"/>
              <a:t>S</a:t>
            </a:r>
            <a:r>
              <a:rPr lang="en-US" sz="2000" dirty="0"/>
              <a:t>))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2EDE48B-CCDC-4D43-BC19-E8CBB0097EF8}"/>
              </a:ext>
            </a:extLst>
          </p:cNvPr>
          <p:cNvSpPr txBox="1"/>
          <p:nvPr/>
        </p:nvSpPr>
        <p:spPr>
          <a:xfrm>
            <a:off x="1479482" y="4326770"/>
            <a:ext cx="2696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-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DAFBC92E-65C8-4AD3-8B20-7E0060B3AA76}"/>
              </a:ext>
            </a:extLst>
          </p:cNvPr>
          <p:cNvSpPr txBox="1"/>
          <p:nvPr/>
        </p:nvSpPr>
        <p:spPr>
          <a:xfrm>
            <a:off x="989471" y="4349362"/>
            <a:ext cx="3337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+</a:t>
            </a:r>
          </a:p>
        </p:txBody>
      </p:sp>
      <p:pic>
        <p:nvPicPr>
          <p:cNvPr id="37" name="Picture 2" descr="Simple Girl by SavanaPrice">
            <a:extLst>
              <a:ext uri="{FF2B5EF4-FFF2-40B4-BE49-F238E27FC236}">
                <a16:creationId xmlns:a16="http://schemas.microsoft.com/office/drawing/2014/main" id="{20B6EF22-DB31-4772-BDF9-6C24702848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3740" y="1637402"/>
            <a:ext cx="609600" cy="596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3E1F154B-0250-4F82-B0D2-0417588D9F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9191" y="1618799"/>
            <a:ext cx="647512" cy="633516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7526C093-4FAC-4827-B268-EF9544C329D2}"/>
                  </a:ext>
                </a:extLst>
              </p14:cNvPr>
              <p14:cNvContentPartPr/>
              <p14:nvPr/>
            </p14:nvContentPartPr>
            <p14:xfrm>
              <a:off x="37440" y="2540160"/>
              <a:ext cx="7856280" cy="425880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7526C093-4FAC-4827-B268-EF9544C329D2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8080" y="2530800"/>
                <a:ext cx="7875000" cy="4277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3194414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0188" y="810387"/>
            <a:ext cx="7543800" cy="1295400"/>
          </a:xfrm>
        </p:spPr>
        <p:txBody>
          <a:bodyPr/>
          <a:lstStyle/>
          <a:p>
            <a:r>
              <a:rPr lang="en-US" dirty="0"/>
              <a:t>How can Alice get her key to Bob without Trudy changing it?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893BA9-EED0-4C55-A7BC-486A0027BAD0}" type="slidenum">
              <a:rPr lang="en-US" altLang="en-US" smtClean="0"/>
              <a:pPr>
                <a:defRPr/>
              </a:pPr>
              <a:t>48</a:t>
            </a:fld>
            <a:endParaRPr lang="en-US" altLang="en-US" dirty="0"/>
          </a:p>
        </p:txBody>
      </p:sp>
      <p:pic>
        <p:nvPicPr>
          <p:cNvPr id="1028" name="Picture 4" descr="Smiling Boy by SavanaPric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6794" y="2590800"/>
            <a:ext cx="1546412" cy="1590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Straight Arrow Connector 12"/>
          <p:cNvCxnSpPr/>
          <p:nvPr/>
        </p:nvCxnSpPr>
        <p:spPr bwMode="auto">
          <a:xfrm>
            <a:off x="2209800" y="3124200"/>
            <a:ext cx="4267200" cy="0"/>
          </a:xfrm>
          <a:prstGeom prst="straightConnector1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stealth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>
            <a:off x="2205892" y="3505200"/>
            <a:ext cx="4267200" cy="0"/>
          </a:xfrm>
          <a:prstGeom prst="straightConnector1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miter lim="800000"/>
            <a:headEnd type="stealth" w="med" len="med"/>
            <a:tailEnd type="none"/>
          </a:ln>
          <a:effectLst/>
        </p:spPr>
      </p:cxnSp>
      <p:sp>
        <p:nvSpPr>
          <p:cNvPr id="14" name="Rectangle 13"/>
          <p:cNvSpPr/>
          <p:nvPr/>
        </p:nvSpPr>
        <p:spPr bwMode="auto">
          <a:xfrm>
            <a:off x="3386992" y="2405249"/>
            <a:ext cx="1905000" cy="1895104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Freeform 2"/>
          <p:cNvSpPr/>
          <p:nvPr/>
        </p:nvSpPr>
        <p:spPr bwMode="auto">
          <a:xfrm>
            <a:off x="3331471" y="3124201"/>
            <a:ext cx="950072" cy="1448800"/>
          </a:xfrm>
          <a:custGeom>
            <a:avLst/>
            <a:gdLst>
              <a:gd name="connsiteX0" fmla="*/ 0 w 924680"/>
              <a:gd name="connsiteY0" fmla="*/ 0 h 1598146"/>
              <a:gd name="connsiteX1" fmla="*/ 891540 w 924680"/>
              <a:gd name="connsiteY1" fmla="*/ 1028700 h 1598146"/>
              <a:gd name="connsiteX2" fmla="*/ 731520 w 924680"/>
              <a:gd name="connsiteY2" fmla="*/ 1554480 h 1598146"/>
              <a:gd name="connsiteX3" fmla="*/ 708660 w 924680"/>
              <a:gd name="connsiteY3" fmla="*/ 1531620 h 1598146"/>
              <a:gd name="connsiteX0" fmla="*/ 0 w 804660"/>
              <a:gd name="connsiteY0" fmla="*/ 0 h 1665574"/>
              <a:gd name="connsiteX1" fmla="*/ 754380 w 804660"/>
              <a:gd name="connsiteY1" fmla="*/ 114300 h 1665574"/>
              <a:gd name="connsiteX2" fmla="*/ 731520 w 804660"/>
              <a:gd name="connsiteY2" fmla="*/ 1554480 h 1665574"/>
              <a:gd name="connsiteX3" fmla="*/ 708660 w 804660"/>
              <a:gd name="connsiteY3" fmla="*/ 1531620 h 1665574"/>
              <a:gd name="connsiteX0" fmla="*/ 0 w 804660"/>
              <a:gd name="connsiteY0" fmla="*/ 19243 h 1684817"/>
              <a:gd name="connsiteX1" fmla="*/ 754380 w 804660"/>
              <a:gd name="connsiteY1" fmla="*/ 133543 h 1684817"/>
              <a:gd name="connsiteX2" fmla="*/ 731520 w 804660"/>
              <a:gd name="connsiteY2" fmla="*/ 1573723 h 1684817"/>
              <a:gd name="connsiteX3" fmla="*/ 708660 w 804660"/>
              <a:gd name="connsiteY3" fmla="*/ 1550863 h 1684817"/>
              <a:gd name="connsiteX0" fmla="*/ 0 w 804660"/>
              <a:gd name="connsiteY0" fmla="*/ 33749 h 1699323"/>
              <a:gd name="connsiteX1" fmla="*/ 754380 w 804660"/>
              <a:gd name="connsiteY1" fmla="*/ 148049 h 1699323"/>
              <a:gd name="connsiteX2" fmla="*/ 731520 w 804660"/>
              <a:gd name="connsiteY2" fmla="*/ 1588229 h 1699323"/>
              <a:gd name="connsiteX3" fmla="*/ 708660 w 804660"/>
              <a:gd name="connsiteY3" fmla="*/ 1565369 h 1699323"/>
              <a:gd name="connsiteX0" fmla="*/ 0 w 804660"/>
              <a:gd name="connsiteY0" fmla="*/ 0 h 1653743"/>
              <a:gd name="connsiteX1" fmla="*/ 754380 w 804660"/>
              <a:gd name="connsiteY1" fmla="*/ 274320 h 1653743"/>
              <a:gd name="connsiteX2" fmla="*/ 731520 w 804660"/>
              <a:gd name="connsiteY2" fmla="*/ 1554480 h 1653743"/>
              <a:gd name="connsiteX3" fmla="*/ 708660 w 804660"/>
              <a:gd name="connsiteY3" fmla="*/ 1531620 h 1653743"/>
              <a:gd name="connsiteX0" fmla="*/ 0 w 1612926"/>
              <a:gd name="connsiteY0" fmla="*/ 0 h 1630636"/>
              <a:gd name="connsiteX1" fmla="*/ 754380 w 1612926"/>
              <a:gd name="connsiteY1" fmla="*/ 274320 h 1630636"/>
              <a:gd name="connsiteX2" fmla="*/ 731520 w 1612926"/>
              <a:gd name="connsiteY2" fmla="*/ 1554480 h 1630636"/>
              <a:gd name="connsiteX3" fmla="*/ 1612926 w 1612926"/>
              <a:gd name="connsiteY3" fmla="*/ 1456757 h 1630636"/>
              <a:gd name="connsiteX0" fmla="*/ 0 w 1612926"/>
              <a:gd name="connsiteY0" fmla="*/ 0 h 1456757"/>
              <a:gd name="connsiteX1" fmla="*/ 754380 w 1612926"/>
              <a:gd name="connsiteY1" fmla="*/ 274320 h 1456757"/>
              <a:gd name="connsiteX2" fmla="*/ 1612926 w 1612926"/>
              <a:gd name="connsiteY2" fmla="*/ 1456757 h 1456757"/>
              <a:gd name="connsiteX0" fmla="*/ 0 w 784850"/>
              <a:gd name="connsiteY0" fmla="*/ 0 h 1581528"/>
              <a:gd name="connsiteX1" fmla="*/ 754380 w 784850"/>
              <a:gd name="connsiteY1" fmla="*/ 274320 h 1581528"/>
              <a:gd name="connsiteX2" fmla="*/ 747976 w 784850"/>
              <a:gd name="connsiteY2" fmla="*/ 1581528 h 1581528"/>
              <a:gd name="connsiteX0" fmla="*/ 0 w 816993"/>
              <a:gd name="connsiteY0" fmla="*/ 0 h 1581528"/>
              <a:gd name="connsiteX1" fmla="*/ 754380 w 816993"/>
              <a:gd name="connsiteY1" fmla="*/ 274320 h 1581528"/>
              <a:gd name="connsiteX2" fmla="*/ 747976 w 816993"/>
              <a:gd name="connsiteY2" fmla="*/ 1581528 h 1581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16993" h="1581528">
                <a:moveTo>
                  <a:pt x="0" y="0"/>
                </a:moveTo>
                <a:cubicBezTo>
                  <a:pt x="224790" y="19050"/>
                  <a:pt x="629717" y="10732"/>
                  <a:pt x="754380" y="274320"/>
                </a:cubicBezTo>
                <a:cubicBezTo>
                  <a:pt x="879043" y="537908"/>
                  <a:pt x="785350" y="1160507"/>
                  <a:pt x="747976" y="1581528"/>
                </a:cubicBezTo>
              </a:path>
            </a:pathLst>
          </a:custGeom>
          <a:noFill/>
          <a:ln w="508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stealth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Freeform 11"/>
          <p:cNvSpPr/>
          <p:nvPr/>
        </p:nvSpPr>
        <p:spPr bwMode="auto">
          <a:xfrm flipH="1">
            <a:off x="4495799" y="3124201"/>
            <a:ext cx="720773" cy="1327551"/>
          </a:xfrm>
          <a:custGeom>
            <a:avLst/>
            <a:gdLst>
              <a:gd name="connsiteX0" fmla="*/ 0 w 924680"/>
              <a:gd name="connsiteY0" fmla="*/ 0 h 1598146"/>
              <a:gd name="connsiteX1" fmla="*/ 891540 w 924680"/>
              <a:gd name="connsiteY1" fmla="*/ 1028700 h 1598146"/>
              <a:gd name="connsiteX2" fmla="*/ 731520 w 924680"/>
              <a:gd name="connsiteY2" fmla="*/ 1554480 h 1598146"/>
              <a:gd name="connsiteX3" fmla="*/ 708660 w 924680"/>
              <a:gd name="connsiteY3" fmla="*/ 1531620 h 1598146"/>
              <a:gd name="connsiteX0" fmla="*/ 0 w 804660"/>
              <a:gd name="connsiteY0" fmla="*/ 0 h 1665574"/>
              <a:gd name="connsiteX1" fmla="*/ 754380 w 804660"/>
              <a:gd name="connsiteY1" fmla="*/ 114300 h 1665574"/>
              <a:gd name="connsiteX2" fmla="*/ 731520 w 804660"/>
              <a:gd name="connsiteY2" fmla="*/ 1554480 h 1665574"/>
              <a:gd name="connsiteX3" fmla="*/ 708660 w 804660"/>
              <a:gd name="connsiteY3" fmla="*/ 1531620 h 1665574"/>
              <a:gd name="connsiteX0" fmla="*/ 0 w 804660"/>
              <a:gd name="connsiteY0" fmla="*/ 19243 h 1684817"/>
              <a:gd name="connsiteX1" fmla="*/ 754380 w 804660"/>
              <a:gd name="connsiteY1" fmla="*/ 133543 h 1684817"/>
              <a:gd name="connsiteX2" fmla="*/ 731520 w 804660"/>
              <a:gd name="connsiteY2" fmla="*/ 1573723 h 1684817"/>
              <a:gd name="connsiteX3" fmla="*/ 708660 w 804660"/>
              <a:gd name="connsiteY3" fmla="*/ 1550863 h 1684817"/>
              <a:gd name="connsiteX0" fmla="*/ 0 w 804660"/>
              <a:gd name="connsiteY0" fmla="*/ 33749 h 1699323"/>
              <a:gd name="connsiteX1" fmla="*/ 754380 w 804660"/>
              <a:gd name="connsiteY1" fmla="*/ 148049 h 1699323"/>
              <a:gd name="connsiteX2" fmla="*/ 731520 w 804660"/>
              <a:gd name="connsiteY2" fmla="*/ 1588229 h 1699323"/>
              <a:gd name="connsiteX3" fmla="*/ 708660 w 804660"/>
              <a:gd name="connsiteY3" fmla="*/ 1565369 h 1699323"/>
              <a:gd name="connsiteX0" fmla="*/ 0 w 804660"/>
              <a:gd name="connsiteY0" fmla="*/ 0 h 1653743"/>
              <a:gd name="connsiteX1" fmla="*/ 754380 w 804660"/>
              <a:gd name="connsiteY1" fmla="*/ 274320 h 1653743"/>
              <a:gd name="connsiteX2" fmla="*/ 731520 w 804660"/>
              <a:gd name="connsiteY2" fmla="*/ 1554480 h 1653743"/>
              <a:gd name="connsiteX3" fmla="*/ 708660 w 804660"/>
              <a:gd name="connsiteY3" fmla="*/ 1531620 h 1653743"/>
              <a:gd name="connsiteX0" fmla="*/ 0 w 1612926"/>
              <a:gd name="connsiteY0" fmla="*/ 0 h 1630636"/>
              <a:gd name="connsiteX1" fmla="*/ 754380 w 1612926"/>
              <a:gd name="connsiteY1" fmla="*/ 274320 h 1630636"/>
              <a:gd name="connsiteX2" fmla="*/ 731520 w 1612926"/>
              <a:gd name="connsiteY2" fmla="*/ 1554480 h 1630636"/>
              <a:gd name="connsiteX3" fmla="*/ 1612926 w 1612926"/>
              <a:gd name="connsiteY3" fmla="*/ 1456757 h 1630636"/>
              <a:gd name="connsiteX0" fmla="*/ 0 w 1612926"/>
              <a:gd name="connsiteY0" fmla="*/ 0 h 1456757"/>
              <a:gd name="connsiteX1" fmla="*/ 754380 w 1612926"/>
              <a:gd name="connsiteY1" fmla="*/ 274320 h 1456757"/>
              <a:gd name="connsiteX2" fmla="*/ 1612926 w 1612926"/>
              <a:gd name="connsiteY2" fmla="*/ 1456757 h 1456757"/>
              <a:gd name="connsiteX0" fmla="*/ 0 w 784850"/>
              <a:gd name="connsiteY0" fmla="*/ 0 h 1581528"/>
              <a:gd name="connsiteX1" fmla="*/ 754380 w 784850"/>
              <a:gd name="connsiteY1" fmla="*/ 274320 h 1581528"/>
              <a:gd name="connsiteX2" fmla="*/ 747976 w 784850"/>
              <a:gd name="connsiteY2" fmla="*/ 1581528 h 1581528"/>
              <a:gd name="connsiteX0" fmla="*/ 0 w 816993"/>
              <a:gd name="connsiteY0" fmla="*/ 0 h 1581528"/>
              <a:gd name="connsiteX1" fmla="*/ 754380 w 816993"/>
              <a:gd name="connsiteY1" fmla="*/ 274320 h 1581528"/>
              <a:gd name="connsiteX2" fmla="*/ 747976 w 816993"/>
              <a:gd name="connsiteY2" fmla="*/ 1581528 h 1581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16993" h="1581528">
                <a:moveTo>
                  <a:pt x="0" y="0"/>
                </a:moveTo>
                <a:cubicBezTo>
                  <a:pt x="224790" y="19050"/>
                  <a:pt x="629717" y="10732"/>
                  <a:pt x="754380" y="274320"/>
                </a:cubicBezTo>
                <a:cubicBezTo>
                  <a:pt x="879043" y="537908"/>
                  <a:pt x="785350" y="1160507"/>
                  <a:pt x="747976" y="1581528"/>
                </a:cubicBezTo>
              </a:path>
            </a:pathLst>
          </a:custGeom>
          <a:noFill/>
          <a:ln w="50800" cap="flat" cmpd="sng" algn="ctr">
            <a:solidFill>
              <a:schemeClr val="tx1"/>
            </a:solidFill>
            <a:prstDash val="solid"/>
            <a:miter lim="800000"/>
            <a:headEnd type="stealth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Freeform 14"/>
          <p:cNvSpPr/>
          <p:nvPr/>
        </p:nvSpPr>
        <p:spPr bwMode="auto">
          <a:xfrm flipH="1">
            <a:off x="4724399" y="3517329"/>
            <a:ext cx="567592" cy="934424"/>
          </a:xfrm>
          <a:custGeom>
            <a:avLst/>
            <a:gdLst>
              <a:gd name="connsiteX0" fmla="*/ 0 w 924680"/>
              <a:gd name="connsiteY0" fmla="*/ 0 h 1598146"/>
              <a:gd name="connsiteX1" fmla="*/ 891540 w 924680"/>
              <a:gd name="connsiteY1" fmla="*/ 1028700 h 1598146"/>
              <a:gd name="connsiteX2" fmla="*/ 731520 w 924680"/>
              <a:gd name="connsiteY2" fmla="*/ 1554480 h 1598146"/>
              <a:gd name="connsiteX3" fmla="*/ 708660 w 924680"/>
              <a:gd name="connsiteY3" fmla="*/ 1531620 h 1598146"/>
              <a:gd name="connsiteX0" fmla="*/ 0 w 804660"/>
              <a:gd name="connsiteY0" fmla="*/ 0 h 1665574"/>
              <a:gd name="connsiteX1" fmla="*/ 754380 w 804660"/>
              <a:gd name="connsiteY1" fmla="*/ 114300 h 1665574"/>
              <a:gd name="connsiteX2" fmla="*/ 731520 w 804660"/>
              <a:gd name="connsiteY2" fmla="*/ 1554480 h 1665574"/>
              <a:gd name="connsiteX3" fmla="*/ 708660 w 804660"/>
              <a:gd name="connsiteY3" fmla="*/ 1531620 h 1665574"/>
              <a:gd name="connsiteX0" fmla="*/ 0 w 804660"/>
              <a:gd name="connsiteY0" fmla="*/ 19243 h 1684817"/>
              <a:gd name="connsiteX1" fmla="*/ 754380 w 804660"/>
              <a:gd name="connsiteY1" fmla="*/ 133543 h 1684817"/>
              <a:gd name="connsiteX2" fmla="*/ 731520 w 804660"/>
              <a:gd name="connsiteY2" fmla="*/ 1573723 h 1684817"/>
              <a:gd name="connsiteX3" fmla="*/ 708660 w 804660"/>
              <a:gd name="connsiteY3" fmla="*/ 1550863 h 1684817"/>
              <a:gd name="connsiteX0" fmla="*/ 0 w 804660"/>
              <a:gd name="connsiteY0" fmla="*/ 33749 h 1699323"/>
              <a:gd name="connsiteX1" fmla="*/ 754380 w 804660"/>
              <a:gd name="connsiteY1" fmla="*/ 148049 h 1699323"/>
              <a:gd name="connsiteX2" fmla="*/ 731520 w 804660"/>
              <a:gd name="connsiteY2" fmla="*/ 1588229 h 1699323"/>
              <a:gd name="connsiteX3" fmla="*/ 708660 w 804660"/>
              <a:gd name="connsiteY3" fmla="*/ 1565369 h 1699323"/>
              <a:gd name="connsiteX0" fmla="*/ 0 w 804660"/>
              <a:gd name="connsiteY0" fmla="*/ 0 h 1653743"/>
              <a:gd name="connsiteX1" fmla="*/ 754380 w 804660"/>
              <a:gd name="connsiteY1" fmla="*/ 274320 h 1653743"/>
              <a:gd name="connsiteX2" fmla="*/ 731520 w 804660"/>
              <a:gd name="connsiteY2" fmla="*/ 1554480 h 1653743"/>
              <a:gd name="connsiteX3" fmla="*/ 708660 w 804660"/>
              <a:gd name="connsiteY3" fmla="*/ 1531620 h 1653743"/>
              <a:gd name="connsiteX0" fmla="*/ 0 w 1612926"/>
              <a:gd name="connsiteY0" fmla="*/ 0 h 1630636"/>
              <a:gd name="connsiteX1" fmla="*/ 754380 w 1612926"/>
              <a:gd name="connsiteY1" fmla="*/ 274320 h 1630636"/>
              <a:gd name="connsiteX2" fmla="*/ 731520 w 1612926"/>
              <a:gd name="connsiteY2" fmla="*/ 1554480 h 1630636"/>
              <a:gd name="connsiteX3" fmla="*/ 1612926 w 1612926"/>
              <a:gd name="connsiteY3" fmla="*/ 1456757 h 1630636"/>
              <a:gd name="connsiteX0" fmla="*/ 0 w 1612926"/>
              <a:gd name="connsiteY0" fmla="*/ 0 h 1456757"/>
              <a:gd name="connsiteX1" fmla="*/ 754380 w 1612926"/>
              <a:gd name="connsiteY1" fmla="*/ 274320 h 1456757"/>
              <a:gd name="connsiteX2" fmla="*/ 1612926 w 1612926"/>
              <a:gd name="connsiteY2" fmla="*/ 1456757 h 1456757"/>
              <a:gd name="connsiteX0" fmla="*/ 0 w 784850"/>
              <a:gd name="connsiteY0" fmla="*/ 0 h 1581528"/>
              <a:gd name="connsiteX1" fmla="*/ 754380 w 784850"/>
              <a:gd name="connsiteY1" fmla="*/ 274320 h 1581528"/>
              <a:gd name="connsiteX2" fmla="*/ 747976 w 784850"/>
              <a:gd name="connsiteY2" fmla="*/ 1581528 h 1581528"/>
              <a:gd name="connsiteX0" fmla="*/ 0 w 816993"/>
              <a:gd name="connsiteY0" fmla="*/ 0 h 1581528"/>
              <a:gd name="connsiteX1" fmla="*/ 754380 w 816993"/>
              <a:gd name="connsiteY1" fmla="*/ 274320 h 1581528"/>
              <a:gd name="connsiteX2" fmla="*/ 747976 w 816993"/>
              <a:gd name="connsiteY2" fmla="*/ 1581528 h 1581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16993" h="1581528">
                <a:moveTo>
                  <a:pt x="0" y="0"/>
                </a:moveTo>
                <a:cubicBezTo>
                  <a:pt x="224790" y="19050"/>
                  <a:pt x="629717" y="10732"/>
                  <a:pt x="754380" y="274320"/>
                </a:cubicBezTo>
                <a:cubicBezTo>
                  <a:pt x="879043" y="537908"/>
                  <a:pt x="785350" y="1160507"/>
                  <a:pt x="747976" y="1581528"/>
                </a:cubicBezTo>
              </a:path>
            </a:pathLst>
          </a:custGeom>
          <a:noFill/>
          <a:ln w="508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stealth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Freeform 16"/>
          <p:cNvSpPr/>
          <p:nvPr/>
        </p:nvSpPr>
        <p:spPr bwMode="auto">
          <a:xfrm>
            <a:off x="3386992" y="3498752"/>
            <a:ext cx="651608" cy="1074248"/>
          </a:xfrm>
          <a:custGeom>
            <a:avLst/>
            <a:gdLst>
              <a:gd name="connsiteX0" fmla="*/ 0 w 924680"/>
              <a:gd name="connsiteY0" fmla="*/ 0 h 1598146"/>
              <a:gd name="connsiteX1" fmla="*/ 891540 w 924680"/>
              <a:gd name="connsiteY1" fmla="*/ 1028700 h 1598146"/>
              <a:gd name="connsiteX2" fmla="*/ 731520 w 924680"/>
              <a:gd name="connsiteY2" fmla="*/ 1554480 h 1598146"/>
              <a:gd name="connsiteX3" fmla="*/ 708660 w 924680"/>
              <a:gd name="connsiteY3" fmla="*/ 1531620 h 1598146"/>
              <a:gd name="connsiteX0" fmla="*/ 0 w 804660"/>
              <a:gd name="connsiteY0" fmla="*/ 0 h 1665574"/>
              <a:gd name="connsiteX1" fmla="*/ 754380 w 804660"/>
              <a:gd name="connsiteY1" fmla="*/ 114300 h 1665574"/>
              <a:gd name="connsiteX2" fmla="*/ 731520 w 804660"/>
              <a:gd name="connsiteY2" fmla="*/ 1554480 h 1665574"/>
              <a:gd name="connsiteX3" fmla="*/ 708660 w 804660"/>
              <a:gd name="connsiteY3" fmla="*/ 1531620 h 1665574"/>
              <a:gd name="connsiteX0" fmla="*/ 0 w 804660"/>
              <a:gd name="connsiteY0" fmla="*/ 19243 h 1684817"/>
              <a:gd name="connsiteX1" fmla="*/ 754380 w 804660"/>
              <a:gd name="connsiteY1" fmla="*/ 133543 h 1684817"/>
              <a:gd name="connsiteX2" fmla="*/ 731520 w 804660"/>
              <a:gd name="connsiteY2" fmla="*/ 1573723 h 1684817"/>
              <a:gd name="connsiteX3" fmla="*/ 708660 w 804660"/>
              <a:gd name="connsiteY3" fmla="*/ 1550863 h 1684817"/>
              <a:gd name="connsiteX0" fmla="*/ 0 w 804660"/>
              <a:gd name="connsiteY0" fmla="*/ 33749 h 1699323"/>
              <a:gd name="connsiteX1" fmla="*/ 754380 w 804660"/>
              <a:gd name="connsiteY1" fmla="*/ 148049 h 1699323"/>
              <a:gd name="connsiteX2" fmla="*/ 731520 w 804660"/>
              <a:gd name="connsiteY2" fmla="*/ 1588229 h 1699323"/>
              <a:gd name="connsiteX3" fmla="*/ 708660 w 804660"/>
              <a:gd name="connsiteY3" fmla="*/ 1565369 h 1699323"/>
              <a:gd name="connsiteX0" fmla="*/ 0 w 804660"/>
              <a:gd name="connsiteY0" fmla="*/ 0 h 1653743"/>
              <a:gd name="connsiteX1" fmla="*/ 754380 w 804660"/>
              <a:gd name="connsiteY1" fmla="*/ 274320 h 1653743"/>
              <a:gd name="connsiteX2" fmla="*/ 731520 w 804660"/>
              <a:gd name="connsiteY2" fmla="*/ 1554480 h 1653743"/>
              <a:gd name="connsiteX3" fmla="*/ 708660 w 804660"/>
              <a:gd name="connsiteY3" fmla="*/ 1531620 h 1653743"/>
              <a:gd name="connsiteX0" fmla="*/ 0 w 1612926"/>
              <a:gd name="connsiteY0" fmla="*/ 0 h 1630636"/>
              <a:gd name="connsiteX1" fmla="*/ 754380 w 1612926"/>
              <a:gd name="connsiteY1" fmla="*/ 274320 h 1630636"/>
              <a:gd name="connsiteX2" fmla="*/ 731520 w 1612926"/>
              <a:gd name="connsiteY2" fmla="*/ 1554480 h 1630636"/>
              <a:gd name="connsiteX3" fmla="*/ 1612926 w 1612926"/>
              <a:gd name="connsiteY3" fmla="*/ 1456757 h 1630636"/>
              <a:gd name="connsiteX0" fmla="*/ 0 w 1612926"/>
              <a:gd name="connsiteY0" fmla="*/ 0 h 1456757"/>
              <a:gd name="connsiteX1" fmla="*/ 754380 w 1612926"/>
              <a:gd name="connsiteY1" fmla="*/ 274320 h 1456757"/>
              <a:gd name="connsiteX2" fmla="*/ 1612926 w 1612926"/>
              <a:gd name="connsiteY2" fmla="*/ 1456757 h 1456757"/>
              <a:gd name="connsiteX0" fmla="*/ 0 w 784850"/>
              <a:gd name="connsiteY0" fmla="*/ 0 h 1581528"/>
              <a:gd name="connsiteX1" fmla="*/ 754380 w 784850"/>
              <a:gd name="connsiteY1" fmla="*/ 274320 h 1581528"/>
              <a:gd name="connsiteX2" fmla="*/ 747976 w 784850"/>
              <a:gd name="connsiteY2" fmla="*/ 1581528 h 1581528"/>
              <a:gd name="connsiteX0" fmla="*/ 0 w 816993"/>
              <a:gd name="connsiteY0" fmla="*/ 0 h 1581528"/>
              <a:gd name="connsiteX1" fmla="*/ 754380 w 816993"/>
              <a:gd name="connsiteY1" fmla="*/ 274320 h 1581528"/>
              <a:gd name="connsiteX2" fmla="*/ 747976 w 816993"/>
              <a:gd name="connsiteY2" fmla="*/ 1581528 h 1581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16993" h="1581528">
                <a:moveTo>
                  <a:pt x="0" y="0"/>
                </a:moveTo>
                <a:cubicBezTo>
                  <a:pt x="224790" y="19050"/>
                  <a:pt x="629717" y="10732"/>
                  <a:pt x="754380" y="274320"/>
                </a:cubicBezTo>
                <a:cubicBezTo>
                  <a:pt x="879043" y="537908"/>
                  <a:pt x="785350" y="1160507"/>
                  <a:pt x="747976" y="1581528"/>
                </a:cubicBezTo>
              </a:path>
            </a:pathLst>
          </a:custGeom>
          <a:noFill/>
          <a:ln w="50800" cap="flat" cmpd="sng" algn="ctr">
            <a:solidFill>
              <a:schemeClr val="tx1"/>
            </a:solidFill>
            <a:prstDash val="solid"/>
            <a:miter lim="800000"/>
            <a:headEnd type="stealth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05833" y="4343400"/>
            <a:ext cx="10743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Alice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162983" y="4432012"/>
            <a:ext cx="9140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Bob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740458" y="6117866"/>
            <a:ext cx="12161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Trudy</a:t>
            </a:r>
          </a:p>
        </p:txBody>
      </p:sp>
      <p:grpSp>
        <p:nvGrpSpPr>
          <p:cNvPr id="21" name="Group 31"/>
          <p:cNvGrpSpPr>
            <a:grpSpLocks/>
          </p:cNvGrpSpPr>
          <p:nvPr/>
        </p:nvGrpSpPr>
        <p:grpSpPr bwMode="auto">
          <a:xfrm>
            <a:off x="2205892" y="2056400"/>
            <a:ext cx="689708" cy="827245"/>
            <a:chOff x="2637" y="716"/>
            <a:chExt cx="285" cy="299"/>
          </a:xfrm>
        </p:grpSpPr>
        <p:sp>
          <p:nvSpPr>
            <p:cNvPr id="22" name="Text Box 32"/>
            <p:cNvSpPr txBox="1">
              <a:spLocks noChangeArrowheads="1"/>
            </p:cNvSpPr>
            <p:nvPr/>
          </p:nvSpPr>
          <p:spPr bwMode="auto">
            <a:xfrm>
              <a:off x="2637" y="763"/>
              <a:ext cx="285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latin typeface="Arial" charset="0"/>
                  <a:cs typeface="Arial" charset="0"/>
                </a:rPr>
                <a:t>K</a:t>
              </a:r>
              <a:r>
                <a:rPr lang="en-US" baseline="-25000" dirty="0">
                  <a:latin typeface="Arial" charset="0"/>
                  <a:cs typeface="Arial" charset="0"/>
                </a:rPr>
                <a:t>A</a:t>
              </a:r>
              <a:endParaRPr lang="en-US" sz="1800" dirty="0">
                <a:latin typeface="Arial" charset="0"/>
                <a:cs typeface="Arial" charset="0"/>
              </a:endParaRPr>
            </a:p>
          </p:txBody>
        </p:sp>
        <p:sp>
          <p:nvSpPr>
            <p:cNvPr id="23" name="Text Box 33"/>
            <p:cNvSpPr txBox="1">
              <a:spLocks noChangeArrowheads="1"/>
            </p:cNvSpPr>
            <p:nvPr/>
          </p:nvSpPr>
          <p:spPr bwMode="auto">
            <a:xfrm>
              <a:off x="2735" y="716"/>
              <a:ext cx="138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dirty="0">
                  <a:latin typeface="Arial" charset="0"/>
                  <a:cs typeface="Arial" charset="0"/>
                </a:rPr>
                <a:t>+</a:t>
              </a:r>
            </a:p>
          </p:txBody>
        </p:sp>
      </p:grpSp>
      <p:pic>
        <p:nvPicPr>
          <p:cNvPr id="24" name="Picture 35" descr="BS00768_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2546995" y="2523973"/>
            <a:ext cx="697210" cy="359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" name="Group 31"/>
          <p:cNvGrpSpPr>
            <a:grpSpLocks/>
          </p:cNvGrpSpPr>
          <p:nvPr/>
        </p:nvGrpSpPr>
        <p:grpSpPr bwMode="auto">
          <a:xfrm>
            <a:off x="5434783" y="2047797"/>
            <a:ext cx="571127" cy="531208"/>
            <a:chOff x="2637" y="716"/>
            <a:chExt cx="236" cy="192"/>
          </a:xfrm>
        </p:grpSpPr>
        <p:sp>
          <p:nvSpPr>
            <p:cNvPr id="26" name="Text Box 32"/>
            <p:cNvSpPr txBox="1">
              <a:spLocks noChangeArrowheads="1"/>
            </p:cNvSpPr>
            <p:nvPr/>
          </p:nvSpPr>
          <p:spPr bwMode="auto">
            <a:xfrm>
              <a:off x="2637" y="763"/>
              <a:ext cx="183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latin typeface="Arial" charset="0"/>
                  <a:cs typeface="Arial" charset="0"/>
                </a:rPr>
                <a:t>K</a:t>
              </a:r>
              <a:r>
                <a:rPr lang="en-US" baseline="-25000" dirty="0">
                  <a:latin typeface="Arial" charset="0"/>
                  <a:cs typeface="Arial" charset="0"/>
                </a:rPr>
                <a:t>T</a:t>
              </a:r>
              <a:endParaRPr lang="en-US" sz="1800" dirty="0">
                <a:latin typeface="Arial" charset="0"/>
                <a:cs typeface="Arial" charset="0"/>
              </a:endParaRPr>
            </a:p>
          </p:txBody>
        </p:sp>
        <p:sp>
          <p:nvSpPr>
            <p:cNvPr id="27" name="Text Box 33"/>
            <p:cNvSpPr txBox="1">
              <a:spLocks noChangeArrowheads="1"/>
            </p:cNvSpPr>
            <p:nvPr/>
          </p:nvSpPr>
          <p:spPr bwMode="auto">
            <a:xfrm>
              <a:off x="2735" y="716"/>
              <a:ext cx="138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dirty="0">
                  <a:latin typeface="Arial" charset="0"/>
                  <a:cs typeface="Arial" charset="0"/>
                </a:rPr>
                <a:t>+</a:t>
              </a:r>
            </a:p>
          </p:txBody>
        </p:sp>
      </p:grpSp>
      <p:pic>
        <p:nvPicPr>
          <p:cNvPr id="28" name="Picture 35" descr="BS00768_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5775882" y="2515369"/>
            <a:ext cx="697210" cy="359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9" name="Group 31"/>
          <p:cNvGrpSpPr>
            <a:grpSpLocks/>
          </p:cNvGrpSpPr>
          <p:nvPr/>
        </p:nvGrpSpPr>
        <p:grpSpPr bwMode="auto">
          <a:xfrm>
            <a:off x="628693" y="4928175"/>
            <a:ext cx="887308" cy="768516"/>
            <a:chOff x="2637" y="716"/>
            <a:chExt cx="285" cy="299"/>
          </a:xfrm>
        </p:grpSpPr>
        <p:sp>
          <p:nvSpPr>
            <p:cNvPr id="30" name="Text Box 32"/>
            <p:cNvSpPr txBox="1">
              <a:spLocks noChangeArrowheads="1"/>
            </p:cNvSpPr>
            <p:nvPr/>
          </p:nvSpPr>
          <p:spPr bwMode="auto">
            <a:xfrm>
              <a:off x="2637" y="763"/>
              <a:ext cx="285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latin typeface="Arial" charset="0"/>
                  <a:cs typeface="Arial" charset="0"/>
                </a:rPr>
                <a:t>K</a:t>
              </a:r>
              <a:r>
                <a:rPr lang="en-US" baseline="-25000" dirty="0">
                  <a:latin typeface="Arial" charset="0"/>
                  <a:cs typeface="Arial" charset="0"/>
                </a:rPr>
                <a:t>A</a:t>
              </a:r>
              <a:endParaRPr lang="en-US" sz="1800" dirty="0">
                <a:latin typeface="Arial" charset="0"/>
                <a:cs typeface="Arial" charset="0"/>
              </a:endParaRPr>
            </a:p>
          </p:txBody>
        </p:sp>
        <p:sp>
          <p:nvSpPr>
            <p:cNvPr id="31" name="Text Box 33"/>
            <p:cNvSpPr txBox="1">
              <a:spLocks noChangeArrowheads="1"/>
            </p:cNvSpPr>
            <p:nvPr/>
          </p:nvSpPr>
          <p:spPr bwMode="auto">
            <a:xfrm>
              <a:off x="2735" y="716"/>
              <a:ext cx="170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dirty="0">
                  <a:latin typeface="Arial" charset="0"/>
                  <a:cs typeface="Arial" charset="0"/>
                </a:rPr>
                <a:t>-</a:t>
              </a:r>
            </a:p>
          </p:txBody>
        </p:sp>
      </p:grpSp>
      <p:pic>
        <p:nvPicPr>
          <p:cNvPr id="32" name="Picture 35" descr="BS00768_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1123718" y="5108214"/>
            <a:ext cx="784566" cy="404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3" name="Group 31"/>
          <p:cNvGrpSpPr>
            <a:grpSpLocks/>
          </p:cNvGrpSpPr>
          <p:nvPr/>
        </p:nvGrpSpPr>
        <p:grpSpPr bwMode="auto">
          <a:xfrm>
            <a:off x="4978949" y="5624507"/>
            <a:ext cx="834381" cy="647712"/>
            <a:chOff x="2637" y="716"/>
            <a:chExt cx="268" cy="252"/>
          </a:xfrm>
        </p:grpSpPr>
        <p:sp>
          <p:nvSpPr>
            <p:cNvPr id="34" name="Text Box 32"/>
            <p:cNvSpPr txBox="1">
              <a:spLocks noChangeArrowheads="1"/>
            </p:cNvSpPr>
            <p:nvPr/>
          </p:nvSpPr>
          <p:spPr bwMode="auto">
            <a:xfrm>
              <a:off x="2637" y="763"/>
              <a:ext cx="142" cy="1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latin typeface="Arial" charset="0"/>
                  <a:cs typeface="Arial" charset="0"/>
                </a:rPr>
                <a:t>K</a:t>
              </a:r>
              <a:r>
                <a:rPr lang="en-US" baseline="-25000" dirty="0">
                  <a:latin typeface="Arial" charset="0"/>
                  <a:cs typeface="Arial" charset="0"/>
                </a:rPr>
                <a:t>T</a:t>
              </a:r>
              <a:endParaRPr lang="en-US" sz="1800" dirty="0">
                <a:latin typeface="Arial" charset="0"/>
                <a:cs typeface="Arial" charset="0"/>
              </a:endParaRPr>
            </a:p>
          </p:txBody>
        </p:sp>
        <p:sp>
          <p:nvSpPr>
            <p:cNvPr id="35" name="Text Box 33"/>
            <p:cNvSpPr txBox="1">
              <a:spLocks noChangeArrowheads="1"/>
            </p:cNvSpPr>
            <p:nvPr/>
          </p:nvSpPr>
          <p:spPr bwMode="auto">
            <a:xfrm>
              <a:off x="2735" y="716"/>
              <a:ext cx="170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dirty="0">
                  <a:latin typeface="Arial" charset="0"/>
                  <a:cs typeface="Arial" charset="0"/>
                </a:rPr>
                <a:t>-</a:t>
              </a:r>
            </a:p>
          </p:txBody>
        </p:sp>
      </p:grpSp>
      <p:pic>
        <p:nvPicPr>
          <p:cNvPr id="36" name="Picture 35" descr="BS00768_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5473973" y="5804547"/>
            <a:ext cx="784566" cy="404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2" descr="Simple Girl by SavanaPrice">
            <a:extLst>
              <a:ext uri="{FF2B5EF4-FFF2-40B4-BE49-F238E27FC236}">
                <a16:creationId xmlns:a16="http://schemas.microsoft.com/office/drawing/2014/main" id="{D2625D1C-B847-4109-B3D8-DC0F9C4AF5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3692" y="4625490"/>
            <a:ext cx="1371600" cy="1341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5F5ADC89-46B7-4865-8AD0-9A5DBD10F9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5833" y="2647819"/>
            <a:ext cx="1211384" cy="1185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3736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367365" y="4967386"/>
            <a:ext cx="10743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Alice</a:t>
            </a:r>
          </a:p>
        </p:txBody>
      </p:sp>
      <p:grpSp>
        <p:nvGrpSpPr>
          <p:cNvPr id="91" name="Group 90">
            <a:extLst>
              <a:ext uri="{FF2B5EF4-FFF2-40B4-BE49-F238E27FC236}">
                <a16:creationId xmlns:a16="http://schemas.microsoft.com/office/drawing/2014/main" id="{D2572C65-52FC-42B3-BE29-02BF7445ECFC}"/>
              </a:ext>
            </a:extLst>
          </p:cNvPr>
          <p:cNvGrpSpPr/>
          <p:nvPr/>
        </p:nvGrpSpPr>
        <p:grpSpPr>
          <a:xfrm>
            <a:off x="7391400" y="3657600"/>
            <a:ext cx="1116992" cy="1894560"/>
            <a:chOff x="7391400" y="3657600"/>
            <a:chExt cx="1116992" cy="1894560"/>
          </a:xfrm>
        </p:grpSpPr>
        <p:pic>
          <p:nvPicPr>
            <p:cNvPr id="1028" name="Picture 4" descr="Smiling Boy by SavanaPrice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91400" y="3657600"/>
              <a:ext cx="1116992" cy="11486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TextBox 18"/>
            <p:cNvSpPr txBox="1"/>
            <p:nvPr/>
          </p:nvSpPr>
          <p:spPr>
            <a:xfrm>
              <a:off x="7492879" y="4967385"/>
              <a:ext cx="91403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/>
                <a:t>Bob</a:t>
              </a:r>
            </a:p>
          </p:txBody>
        </p: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6D490573-4F84-4F02-83A1-3F216979E556}"/>
              </a:ext>
            </a:extLst>
          </p:cNvPr>
          <p:cNvGrpSpPr/>
          <p:nvPr/>
        </p:nvGrpSpPr>
        <p:grpSpPr>
          <a:xfrm>
            <a:off x="3567384" y="1062617"/>
            <a:ext cx="1164101" cy="1517376"/>
            <a:chOff x="3670843" y="824298"/>
            <a:chExt cx="1164101" cy="1517376"/>
          </a:xfrm>
        </p:grpSpPr>
        <p:pic>
          <p:nvPicPr>
            <p:cNvPr id="42" name="Picture 2" descr="Simple Girl by SavanaPrice">
              <a:extLst>
                <a:ext uri="{FF2B5EF4-FFF2-40B4-BE49-F238E27FC236}">
                  <a16:creationId xmlns:a16="http://schemas.microsoft.com/office/drawing/2014/main" id="{A3AA7AC2-F5A5-4538-9E94-E30F262ACDD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76201" y="824298"/>
              <a:ext cx="953386" cy="9326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F6CE7608-B0AD-4AEB-ADBB-93A1E36A358B}"/>
                </a:ext>
              </a:extLst>
            </p:cNvPr>
            <p:cNvSpPr txBox="1"/>
            <p:nvPr/>
          </p:nvSpPr>
          <p:spPr>
            <a:xfrm>
              <a:off x="3670843" y="1756899"/>
              <a:ext cx="116410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/>
                <a:t>Carol</a:t>
              </a:r>
            </a:p>
          </p:txBody>
        </p:sp>
      </p:grp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D91FEA4C-BA1F-4557-9EE8-BD41E34596D9}"/>
              </a:ext>
            </a:extLst>
          </p:cNvPr>
          <p:cNvCxnSpPr>
            <a:cxnSpLocks/>
          </p:cNvCxnSpPr>
          <p:nvPr/>
        </p:nvCxnSpPr>
        <p:spPr bwMode="auto">
          <a:xfrm>
            <a:off x="4858463" y="1812514"/>
            <a:ext cx="2362200" cy="1847027"/>
          </a:xfrm>
          <a:prstGeom prst="straightConnector1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stealth"/>
          </a:ln>
          <a:effectLst/>
        </p:spPr>
      </p:cxnSp>
      <p:grpSp>
        <p:nvGrpSpPr>
          <p:cNvPr id="54" name="Group 31">
            <a:extLst>
              <a:ext uri="{FF2B5EF4-FFF2-40B4-BE49-F238E27FC236}">
                <a16:creationId xmlns:a16="http://schemas.microsoft.com/office/drawing/2014/main" id="{748D2000-8834-4926-818B-A2EAD79D07EE}"/>
              </a:ext>
            </a:extLst>
          </p:cNvPr>
          <p:cNvGrpSpPr>
            <a:grpSpLocks/>
          </p:cNvGrpSpPr>
          <p:nvPr/>
        </p:nvGrpSpPr>
        <p:grpSpPr bwMode="auto">
          <a:xfrm>
            <a:off x="5852635" y="1763317"/>
            <a:ext cx="571127" cy="531208"/>
            <a:chOff x="2637" y="716"/>
            <a:chExt cx="236" cy="192"/>
          </a:xfrm>
        </p:grpSpPr>
        <p:sp>
          <p:nvSpPr>
            <p:cNvPr id="55" name="Text Box 32">
              <a:extLst>
                <a:ext uri="{FF2B5EF4-FFF2-40B4-BE49-F238E27FC236}">
                  <a16:creationId xmlns:a16="http://schemas.microsoft.com/office/drawing/2014/main" id="{CBB61FA0-D260-4E58-8DBC-537EB23C180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37" y="763"/>
              <a:ext cx="191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latin typeface="Arial" charset="0"/>
                  <a:cs typeface="Arial" charset="0"/>
                </a:rPr>
                <a:t>K</a:t>
              </a:r>
              <a:r>
                <a:rPr lang="en-US" baseline="-25000" dirty="0">
                  <a:latin typeface="Arial" charset="0"/>
                  <a:cs typeface="Arial" charset="0"/>
                </a:rPr>
                <a:t>C</a:t>
              </a:r>
              <a:endParaRPr lang="en-US" sz="1800" dirty="0">
                <a:latin typeface="Arial" charset="0"/>
                <a:cs typeface="Arial" charset="0"/>
              </a:endParaRPr>
            </a:p>
          </p:txBody>
        </p:sp>
        <p:sp>
          <p:nvSpPr>
            <p:cNvPr id="56" name="Text Box 33">
              <a:extLst>
                <a:ext uri="{FF2B5EF4-FFF2-40B4-BE49-F238E27FC236}">
                  <a16:creationId xmlns:a16="http://schemas.microsoft.com/office/drawing/2014/main" id="{11D17B8A-2528-4192-9C47-E3DB872EF9E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35" y="716"/>
              <a:ext cx="138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dirty="0">
                  <a:latin typeface="Arial" charset="0"/>
                  <a:cs typeface="Arial" charset="0"/>
                </a:rPr>
                <a:t>+</a:t>
              </a:r>
            </a:p>
          </p:txBody>
        </p:sp>
      </p:grpSp>
      <p:pic>
        <p:nvPicPr>
          <p:cNvPr id="57" name="Picture 35" descr="BS00768_[1]">
            <a:extLst>
              <a:ext uri="{FF2B5EF4-FFF2-40B4-BE49-F238E27FC236}">
                <a16:creationId xmlns:a16="http://schemas.microsoft.com/office/drawing/2014/main" id="{6F13C4F2-D096-4708-B02E-9693C54E12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6193734" y="2230889"/>
            <a:ext cx="697210" cy="359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F19D808A-F62B-4799-80CC-B816996C0F63}"/>
              </a:ext>
            </a:extLst>
          </p:cNvPr>
          <p:cNvCxnSpPr>
            <a:cxnSpLocks/>
          </p:cNvCxnSpPr>
          <p:nvPr/>
        </p:nvCxnSpPr>
        <p:spPr bwMode="auto">
          <a:xfrm flipH="1">
            <a:off x="1225047" y="1755287"/>
            <a:ext cx="2115339" cy="1595427"/>
          </a:xfrm>
          <a:prstGeom prst="straightConnector1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stealth"/>
          </a:ln>
          <a:effectLst/>
        </p:spPr>
      </p:cxnSp>
      <p:grpSp>
        <p:nvGrpSpPr>
          <p:cNvPr id="64" name="Group 63">
            <a:extLst>
              <a:ext uri="{FF2B5EF4-FFF2-40B4-BE49-F238E27FC236}">
                <a16:creationId xmlns:a16="http://schemas.microsoft.com/office/drawing/2014/main" id="{AA3FEEC7-FF7D-447B-8533-F658A7D12775}"/>
              </a:ext>
            </a:extLst>
          </p:cNvPr>
          <p:cNvGrpSpPr/>
          <p:nvPr/>
        </p:nvGrpSpPr>
        <p:grpSpPr>
          <a:xfrm>
            <a:off x="1021047" y="1360519"/>
            <a:ext cx="1377347" cy="1244060"/>
            <a:chOff x="2084787" y="2287575"/>
            <a:chExt cx="1377347" cy="1244060"/>
          </a:xfrm>
        </p:grpSpPr>
        <p:sp>
          <p:nvSpPr>
            <p:cNvPr id="65" name="Scroll: Vertical 64">
              <a:extLst>
                <a:ext uri="{FF2B5EF4-FFF2-40B4-BE49-F238E27FC236}">
                  <a16:creationId xmlns:a16="http://schemas.microsoft.com/office/drawing/2014/main" id="{ACCF15E0-3826-4703-9A67-EBEE5AC12746}"/>
                </a:ext>
              </a:extLst>
            </p:cNvPr>
            <p:cNvSpPr/>
            <p:nvPr/>
          </p:nvSpPr>
          <p:spPr bwMode="auto">
            <a:xfrm>
              <a:off x="2084787" y="2827994"/>
              <a:ext cx="979713" cy="703641"/>
            </a:xfrm>
            <a:prstGeom prst="verticalScroll">
              <a:avLst/>
            </a:prstGeom>
            <a:solidFill>
              <a:schemeClr val="accent5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66" name="Picture 35" descr="BS00768_[1]">
              <a:extLst>
                <a:ext uri="{FF2B5EF4-FFF2-40B4-BE49-F238E27FC236}">
                  <a16:creationId xmlns:a16="http://schemas.microsoft.com/office/drawing/2014/main" id="{5054E4E5-9DAA-4871-BB76-09D3CEE951D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2251161" y="3038774"/>
              <a:ext cx="697210" cy="3596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43C39F17-3460-45BC-B22F-8F8E56AD6830}"/>
                </a:ext>
              </a:extLst>
            </p:cNvPr>
            <p:cNvGrpSpPr/>
            <p:nvPr/>
          </p:nvGrpSpPr>
          <p:grpSpPr>
            <a:xfrm>
              <a:off x="2540104" y="2287575"/>
              <a:ext cx="922030" cy="552057"/>
              <a:chOff x="2245968" y="4926383"/>
              <a:chExt cx="922030" cy="552057"/>
            </a:xfrm>
          </p:grpSpPr>
          <p:grpSp>
            <p:nvGrpSpPr>
              <p:cNvPr id="68" name="Group 31">
                <a:extLst>
                  <a:ext uri="{FF2B5EF4-FFF2-40B4-BE49-F238E27FC236}">
                    <a16:creationId xmlns:a16="http://schemas.microsoft.com/office/drawing/2014/main" id="{3225B7D9-7DE6-44E0-9619-88C703449A4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245968" y="4947233"/>
                <a:ext cx="922030" cy="531207"/>
                <a:chOff x="2637" y="716"/>
                <a:chExt cx="381" cy="192"/>
              </a:xfrm>
            </p:grpSpPr>
            <p:sp>
              <p:nvSpPr>
                <p:cNvPr id="70" name="Text Box 32">
                  <a:extLst>
                    <a:ext uri="{FF2B5EF4-FFF2-40B4-BE49-F238E27FC236}">
                      <a16:creationId xmlns:a16="http://schemas.microsoft.com/office/drawing/2014/main" id="{4566C345-7C47-4E9F-86B5-7012D5F889C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637" y="763"/>
                  <a:ext cx="381" cy="14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r>
                    <a:rPr lang="en-US" sz="1800" dirty="0">
                      <a:latin typeface="Arial" charset="0"/>
                      <a:cs typeface="Arial" charset="0"/>
                    </a:rPr>
                    <a:t>K</a:t>
                  </a:r>
                  <a:r>
                    <a:rPr lang="en-US" sz="1800" baseline="-25000" dirty="0">
                      <a:latin typeface="Arial" charset="0"/>
                      <a:cs typeface="Arial" charset="0"/>
                    </a:rPr>
                    <a:t>C </a:t>
                  </a:r>
                  <a:r>
                    <a:rPr lang="en-US" sz="1800" dirty="0">
                      <a:latin typeface="Arial" charset="0"/>
                      <a:cs typeface="Arial" charset="0"/>
                    </a:rPr>
                    <a:t>(K</a:t>
                  </a:r>
                  <a:r>
                    <a:rPr lang="en-US" baseline="-25000" dirty="0">
                      <a:latin typeface="Arial" charset="0"/>
                      <a:cs typeface="Arial" charset="0"/>
                    </a:rPr>
                    <a:t>A</a:t>
                  </a:r>
                  <a:r>
                    <a:rPr lang="en-US" dirty="0">
                      <a:latin typeface="Arial" charset="0"/>
                      <a:cs typeface="Arial" charset="0"/>
                    </a:rPr>
                    <a:t>)</a:t>
                  </a:r>
                  <a:endParaRPr lang="en-US" sz="1800" dirty="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71" name="Text Box 33">
                  <a:extLst>
                    <a:ext uri="{FF2B5EF4-FFF2-40B4-BE49-F238E27FC236}">
                      <a16:creationId xmlns:a16="http://schemas.microsoft.com/office/drawing/2014/main" id="{DA9F1A18-E169-4843-968F-0BA091CD7E2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842" y="716"/>
                  <a:ext cx="138" cy="14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r>
                    <a:rPr lang="en-US" dirty="0">
                      <a:latin typeface="Arial" charset="0"/>
                      <a:cs typeface="Arial" charset="0"/>
                    </a:rPr>
                    <a:t>+</a:t>
                  </a:r>
                </a:p>
              </p:txBody>
            </p:sp>
          </p:grpSp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497884D8-7AFD-4B1E-A597-64B64F4B2F02}"/>
                  </a:ext>
                </a:extLst>
              </p:cNvPr>
              <p:cNvSpPr/>
              <p:nvPr/>
            </p:nvSpPr>
            <p:spPr>
              <a:xfrm>
                <a:off x="2420718" y="4926383"/>
                <a:ext cx="26161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>
                    <a:cs typeface="Arial" charset="0"/>
                  </a:rPr>
                  <a:t>-</a:t>
                </a:r>
              </a:p>
            </p:txBody>
          </p:sp>
        </p:grpSp>
      </p:grp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D5F06CE5-8968-485F-9744-DDB5F9C76EF2}"/>
              </a:ext>
            </a:extLst>
          </p:cNvPr>
          <p:cNvCxnSpPr>
            <a:cxnSpLocks/>
          </p:cNvCxnSpPr>
          <p:nvPr/>
        </p:nvCxnSpPr>
        <p:spPr bwMode="auto">
          <a:xfrm flipV="1">
            <a:off x="1437700" y="1899966"/>
            <a:ext cx="2068553" cy="1599105"/>
          </a:xfrm>
          <a:prstGeom prst="straightConnector1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stealth"/>
          </a:ln>
          <a:effectLst/>
        </p:spPr>
      </p:cxnSp>
      <p:grpSp>
        <p:nvGrpSpPr>
          <p:cNvPr id="85" name="Group 31">
            <a:extLst>
              <a:ext uri="{FF2B5EF4-FFF2-40B4-BE49-F238E27FC236}">
                <a16:creationId xmlns:a16="http://schemas.microsoft.com/office/drawing/2014/main" id="{9F128779-5B7F-4359-A2C1-609B4B6C0192}"/>
              </a:ext>
            </a:extLst>
          </p:cNvPr>
          <p:cNvGrpSpPr>
            <a:grpSpLocks/>
          </p:cNvGrpSpPr>
          <p:nvPr/>
        </p:nvGrpSpPr>
        <p:grpSpPr bwMode="auto">
          <a:xfrm>
            <a:off x="2643488" y="2481000"/>
            <a:ext cx="571127" cy="531208"/>
            <a:chOff x="2637" y="716"/>
            <a:chExt cx="236" cy="192"/>
          </a:xfrm>
        </p:grpSpPr>
        <p:sp>
          <p:nvSpPr>
            <p:cNvPr id="86" name="Text Box 32">
              <a:extLst>
                <a:ext uri="{FF2B5EF4-FFF2-40B4-BE49-F238E27FC236}">
                  <a16:creationId xmlns:a16="http://schemas.microsoft.com/office/drawing/2014/main" id="{C7471746-3263-4F96-9CF4-113AD7F692A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37" y="763"/>
              <a:ext cx="191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latin typeface="Arial" charset="0"/>
                  <a:cs typeface="Arial" charset="0"/>
                </a:rPr>
                <a:t>K</a:t>
              </a:r>
              <a:r>
                <a:rPr lang="en-US" baseline="-25000" dirty="0">
                  <a:latin typeface="Arial" charset="0"/>
                  <a:cs typeface="Arial" charset="0"/>
                </a:rPr>
                <a:t>A</a:t>
              </a:r>
              <a:endParaRPr lang="en-US" sz="1800" dirty="0">
                <a:latin typeface="Arial" charset="0"/>
                <a:cs typeface="Arial" charset="0"/>
              </a:endParaRPr>
            </a:p>
          </p:txBody>
        </p:sp>
        <p:sp>
          <p:nvSpPr>
            <p:cNvPr id="87" name="Text Box 33">
              <a:extLst>
                <a:ext uri="{FF2B5EF4-FFF2-40B4-BE49-F238E27FC236}">
                  <a16:creationId xmlns:a16="http://schemas.microsoft.com/office/drawing/2014/main" id="{A8D77A76-172C-4CCA-B741-C354FF4E1FC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35" y="716"/>
              <a:ext cx="138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dirty="0">
                  <a:latin typeface="Arial" charset="0"/>
                  <a:cs typeface="Arial" charset="0"/>
                </a:rPr>
                <a:t>+</a:t>
              </a:r>
            </a:p>
          </p:txBody>
        </p:sp>
      </p:grpSp>
      <p:pic>
        <p:nvPicPr>
          <p:cNvPr id="88" name="Picture 35" descr="BS00768_[1]">
            <a:extLst>
              <a:ext uri="{FF2B5EF4-FFF2-40B4-BE49-F238E27FC236}">
                <a16:creationId xmlns:a16="http://schemas.microsoft.com/office/drawing/2014/main" id="{E026362E-A04D-46FC-BE39-EBD0A31C3D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2372822" y="3071406"/>
            <a:ext cx="697210" cy="359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8" name="Title 1">
            <a:extLst>
              <a:ext uri="{FF2B5EF4-FFF2-40B4-BE49-F238E27FC236}">
                <a16:creationId xmlns:a16="http://schemas.microsoft.com/office/drawing/2014/main" id="{74387A84-BE2A-4F3A-BC0B-43480D7C53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188" y="810387"/>
            <a:ext cx="7543800" cy="1295400"/>
          </a:xfrm>
        </p:spPr>
        <p:txBody>
          <a:bodyPr/>
          <a:lstStyle/>
          <a:p>
            <a:br>
              <a:rPr lang="en-US" dirty="0"/>
            </a:br>
            <a:br>
              <a:rPr lang="en-US" dirty="0"/>
            </a:br>
            <a:r>
              <a:rPr lang="en-US" dirty="0"/>
              <a:t>Public Key Certificate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99" name="Slide Number Placeholder 4">
            <a:extLst>
              <a:ext uri="{FF2B5EF4-FFF2-40B4-BE49-F238E27FC236}">
                <a16:creationId xmlns:a16="http://schemas.microsoft.com/office/drawing/2014/main" id="{A6880CB5-BEF9-47F9-8E4D-926B2045D6EE}"/>
              </a:ext>
            </a:extLst>
          </p:cNvPr>
          <p:cNvSpPr txBox="1">
            <a:spLocks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7F893BA9-EED0-4C55-A7BC-486A0027BAD0}" type="slidenum">
              <a:rPr lang="en-US" altLang="en-US" smtClean="0"/>
              <a:pPr>
                <a:defRPr/>
              </a:pPr>
              <a:t>49</a:t>
            </a:fld>
            <a:endParaRPr lang="en-US" altLang="en-US" dirty="0"/>
          </a:p>
        </p:txBody>
      </p:sp>
      <p:pic>
        <p:nvPicPr>
          <p:cNvPr id="80" name="Picture 79">
            <a:extLst>
              <a:ext uri="{FF2B5EF4-FFF2-40B4-BE49-F238E27FC236}">
                <a16:creationId xmlns:a16="http://schemas.microsoft.com/office/drawing/2014/main" id="{6DFAA12A-AB0F-4638-B9C5-43592911E0C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0155" y="3526574"/>
            <a:ext cx="1211384" cy="1185199"/>
          </a:xfrm>
          <a:prstGeom prst="rect">
            <a:avLst/>
          </a:prstGeom>
        </p:spPr>
      </p:pic>
      <p:sp>
        <p:nvSpPr>
          <p:cNvPr id="81" name="TextBox 80">
            <a:extLst>
              <a:ext uri="{FF2B5EF4-FFF2-40B4-BE49-F238E27FC236}">
                <a16:creationId xmlns:a16="http://schemas.microsoft.com/office/drawing/2014/main" id="{4A01E791-FAD9-48BD-835C-36616E3437CE}"/>
              </a:ext>
            </a:extLst>
          </p:cNvPr>
          <p:cNvSpPr txBox="1"/>
          <p:nvPr/>
        </p:nvSpPr>
        <p:spPr>
          <a:xfrm>
            <a:off x="3543139" y="2471390"/>
            <a:ext cx="216597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(Certificate</a:t>
            </a:r>
          </a:p>
          <a:p>
            <a:r>
              <a:rPr lang="en-US" sz="3200" dirty="0"/>
              <a:t>authority)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3E7F4268-5BB1-44B9-AC8C-5AE0A26E857D}"/>
                  </a:ext>
                </a:extLst>
              </p14:cNvPr>
              <p14:cNvContentPartPr/>
              <p14:nvPr/>
            </p14:nvContentPartPr>
            <p14:xfrm>
              <a:off x="1605960" y="689040"/>
              <a:ext cx="6039360" cy="370728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3E7F4268-5BB1-44B9-AC8C-5AE0A26E857D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596600" y="679680"/>
                <a:ext cx="6058080" cy="372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67812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627938" cy="1295400"/>
          </a:xfrm>
        </p:spPr>
        <p:txBody>
          <a:bodyPr/>
          <a:lstStyle/>
          <a:p>
            <a:r>
              <a:rPr lang="en-US" sz="3600" dirty="0"/>
              <a:t>How to achieve confidentiality?</a:t>
            </a:r>
            <a:br>
              <a:rPr lang="en-US" sz="3600" dirty="0"/>
            </a:br>
            <a:r>
              <a:rPr lang="en-US" sz="3600" dirty="0"/>
              <a:t>Approach 2: Public/private keys</a:t>
            </a:r>
            <a:endParaRPr lang="en-US" sz="3600" dirty="0">
              <a:latin typeface="Gill Sans MT" charset="0"/>
            </a:endParaRPr>
          </a:p>
        </p:txBody>
      </p:sp>
      <p:sp>
        <p:nvSpPr>
          <p:cNvPr id="88068" name="Text Box 4"/>
          <p:cNvSpPr txBox="1">
            <a:spLocks noChangeArrowheads="1"/>
          </p:cNvSpPr>
          <p:nvPr/>
        </p:nvSpPr>
        <p:spPr bwMode="auto">
          <a:xfrm>
            <a:off x="522288" y="1341438"/>
            <a:ext cx="673030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buClr>
                <a:srgbClr val="000099"/>
              </a:buClr>
              <a:buSzPct val="75000"/>
            </a:pPr>
            <a:r>
              <a:rPr lang="en-US" sz="2400" dirty="0">
                <a:latin typeface="Gill Sans MT" charset="0"/>
              </a:rPr>
              <a:t> Alice wants to send confidential message, m, to Bob.</a:t>
            </a:r>
          </a:p>
        </p:txBody>
      </p:sp>
      <p:sp>
        <p:nvSpPr>
          <p:cNvPr id="76" name="Text Box 3"/>
          <p:cNvSpPr txBox="1">
            <a:spLocks noChangeArrowheads="1"/>
          </p:cNvSpPr>
          <p:nvPr/>
        </p:nvSpPr>
        <p:spPr bwMode="auto">
          <a:xfrm>
            <a:off x="442940" y="4603223"/>
            <a:ext cx="652938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400" i="1" dirty="0">
                <a:solidFill>
                  <a:srgbClr val="C00000"/>
                </a:solidFill>
                <a:latin typeface="Gill Sans MT" charset="0"/>
              </a:rPr>
              <a:t>Bob (final step):</a:t>
            </a:r>
          </a:p>
          <a:p>
            <a:pPr marL="396875" indent="-277813">
              <a:buClr>
                <a:srgbClr val="000090"/>
              </a:buClr>
              <a:buSzPct val="100000"/>
              <a:buFont typeface="Wingdings" charset="2"/>
              <a:buChar char="§"/>
            </a:pPr>
            <a:r>
              <a:rPr lang="en-US" sz="2400" dirty="0">
                <a:latin typeface="Gill Sans MT" charset="0"/>
              </a:rPr>
              <a:t>Use private key K</a:t>
            </a:r>
            <a:r>
              <a:rPr lang="en-US" sz="2400" baseline="-25000" dirty="0">
                <a:latin typeface="Gill Sans MT" charset="0"/>
              </a:rPr>
              <a:t>B </a:t>
            </a:r>
            <a:r>
              <a:rPr lang="en-US" sz="2400" dirty="0">
                <a:latin typeface="Gill Sans MT" charset="0"/>
              </a:rPr>
              <a:t> to decrypt C=K</a:t>
            </a:r>
            <a:r>
              <a:rPr lang="en-US" sz="2400" baseline="-25000" dirty="0">
                <a:latin typeface="Gill Sans MT" charset="0"/>
              </a:rPr>
              <a:t>B</a:t>
            </a:r>
            <a:r>
              <a:rPr lang="en-US" sz="2400" dirty="0">
                <a:latin typeface="Gill Sans MT" charset="0"/>
              </a:rPr>
              <a:t>(m)</a:t>
            </a:r>
            <a:br>
              <a:rPr lang="en-US" sz="2400" dirty="0">
                <a:latin typeface="Gill Sans MT" charset="0"/>
              </a:rPr>
            </a:br>
            <a:r>
              <a:rPr lang="en-US" sz="2400" dirty="0">
                <a:latin typeface="Gill Sans MT" charset="0"/>
              </a:rPr>
              <a:t> (because K</a:t>
            </a:r>
            <a:r>
              <a:rPr lang="en-US" sz="2400" baseline="-25000" dirty="0">
                <a:latin typeface="Gill Sans MT" charset="0"/>
              </a:rPr>
              <a:t>B</a:t>
            </a:r>
            <a:r>
              <a:rPr lang="en-US" sz="2400" dirty="0">
                <a:latin typeface="Gill Sans MT" charset="0"/>
              </a:rPr>
              <a:t>(K</a:t>
            </a:r>
            <a:r>
              <a:rPr lang="en-US" sz="2400" baseline="-25000" dirty="0">
                <a:latin typeface="Gill Sans MT" charset="0"/>
              </a:rPr>
              <a:t>B</a:t>
            </a:r>
            <a:r>
              <a:rPr lang="en-US" sz="2400" dirty="0">
                <a:latin typeface="Gill Sans MT" charset="0"/>
              </a:rPr>
              <a:t>(m)) = m)</a:t>
            </a:r>
            <a:endParaRPr lang="en-US" sz="2400" baseline="-25000" dirty="0">
              <a:latin typeface="Gill Sans MT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6849017" y="5380672"/>
            <a:ext cx="212524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Modified from the slides accompanying Kurose and Ross, 7</a:t>
            </a:r>
            <a:r>
              <a:rPr lang="en-US" baseline="30000" dirty="0"/>
              <a:t>th</a:t>
            </a:r>
            <a:r>
              <a:rPr lang="en-US" dirty="0"/>
              <a:t> Ed.</a:t>
            </a:r>
          </a:p>
        </p:txBody>
      </p:sp>
      <p:sp>
        <p:nvSpPr>
          <p:cNvPr id="43" name="Freeform 6"/>
          <p:cNvSpPr>
            <a:spLocks/>
          </p:cNvSpPr>
          <p:nvPr/>
        </p:nvSpPr>
        <p:spPr bwMode="auto">
          <a:xfrm>
            <a:off x="3943378" y="2740523"/>
            <a:ext cx="1335088" cy="782638"/>
          </a:xfrm>
          <a:custGeom>
            <a:avLst/>
            <a:gdLst>
              <a:gd name="T0" fmla="*/ 0 w 2135"/>
              <a:gd name="T1" fmla="*/ 0 h 1662"/>
              <a:gd name="T2" fmla="*/ 0 w 2135"/>
              <a:gd name="T3" fmla="*/ 0 h 1662"/>
              <a:gd name="T4" fmla="*/ 2 w 2135"/>
              <a:gd name="T5" fmla="*/ 0 h 1662"/>
              <a:gd name="T6" fmla="*/ 4 w 2135"/>
              <a:gd name="T7" fmla="*/ 0 h 1662"/>
              <a:gd name="T8" fmla="*/ 7 w 2135"/>
              <a:gd name="T9" fmla="*/ 0 h 1662"/>
              <a:gd name="T10" fmla="*/ 7 w 2135"/>
              <a:gd name="T11" fmla="*/ 1 h 1662"/>
              <a:gd name="T12" fmla="*/ 6 w 2135"/>
              <a:gd name="T13" fmla="*/ 1 h 1662"/>
              <a:gd name="T14" fmla="*/ 3 w 2135"/>
              <a:gd name="T15" fmla="*/ 1 h 1662"/>
              <a:gd name="T16" fmla="*/ 2 w 2135"/>
              <a:gd name="T17" fmla="*/ 1 h 1662"/>
              <a:gd name="T18" fmla="*/ 1 w 2135"/>
              <a:gd name="T19" fmla="*/ 1 h 1662"/>
              <a:gd name="T20" fmla="*/ 0 w 2135"/>
              <a:gd name="T21" fmla="*/ 0 h 166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135"/>
              <a:gd name="T34" fmla="*/ 0 h 1662"/>
              <a:gd name="T35" fmla="*/ 2135 w 2135"/>
              <a:gd name="T36" fmla="*/ 1662 h 1662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135" h="1662">
                <a:moveTo>
                  <a:pt x="27" y="652"/>
                </a:moveTo>
                <a:cubicBezTo>
                  <a:pt x="14" y="487"/>
                  <a:pt x="0" y="152"/>
                  <a:pt x="105" y="76"/>
                </a:cubicBezTo>
                <a:cubicBezTo>
                  <a:pt x="210" y="0"/>
                  <a:pt x="473" y="192"/>
                  <a:pt x="657" y="196"/>
                </a:cubicBezTo>
                <a:cubicBezTo>
                  <a:pt x="841" y="200"/>
                  <a:pt x="985" y="65"/>
                  <a:pt x="1209" y="100"/>
                </a:cubicBezTo>
                <a:cubicBezTo>
                  <a:pt x="1433" y="135"/>
                  <a:pt x="1867" y="232"/>
                  <a:pt x="2001" y="406"/>
                </a:cubicBezTo>
                <a:cubicBezTo>
                  <a:pt x="2135" y="580"/>
                  <a:pt x="2083" y="945"/>
                  <a:pt x="2013" y="1144"/>
                </a:cubicBezTo>
                <a:cubicBezTo>
                  <a:pt x="1943" y="1343"/>
                  <a:pt x="1781" y="1538"/>
                  <a:pt x="1581" y="1600"/>
                </a:cubicBezTo>
                <a:cubicBezTo>
                  <a:pt x="1381" y="1662"/>
                  <a:pt x="993" y="1571"/>
                  <a:pt x="813" y="1516"/>
                </a:cubicBezTo>
                <a:cubicBezTo>
                  <a:pt x="633" y="1461"/>
                  <a:pt x="606" y="1345"/>
                  <a:pt x="501" y="1270"/>
                </a:cubicBezTo>
                <a:cubicBezTo>
                  <a:pt x="396" y="1195"/>
                  <a:pt x="262" y="1169"/>
                  <a:pt x="183" y="1066"/>
                </a:cubicBezTo>
                <a:cubicBezTo>
                  <a:pt x="104" y="963"/>
                  <a:pt x="25" y="819"/>
                  <a:pt x="27" y="652"/>
                </a:cubicBezTo>
                <a:close/>
              </a:path>
            </a:pathLst>
          </a:custGeom>
          <a:solidFill>
            <a:srgbClr val="00CC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46" name="Picture 9" descr="BS00592_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1565" y="2659561"/>
            <a:ext cx="544513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" name="Line 42"/>
          <p:cNvSpPr>
            <a:spLocks noChangeShapeType="1"/>
          </p:cNvSpPr>
          <p:nvPr/>
        </p:nvSpPr>
        <p:spPr bwMode="auto">
          <a:xfrm flipV="1">
            <a:off x="2372547" y="3027861"/>
            <a:ext cx="1705768" cy="44481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5" name="Line 43"/>
          <p:cNvSpPr>
            <a:spLocks noChangeShapeType="1"/>
          </p:cNvSpPr>
          <p:nvPr/>
        </p:nvSpPr>
        <p:spPr bwMode="auto">
          <a:xfrm flipV="1">
            <a:off x="5189565" y="3019923"/>
            <a:ext cx="7683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pic>
        <p:nvPicPr>
          <p:cNvPr id="66" name="Picture 44" descr="BS00592_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3865" y="2637336"/>
            <a:ext cx="544513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" name="Text Box 45"/>
          <p:cNvSpPr txBox="1">
            <a:spLocks noChangeArrowheads="1"/>
          </p:cNvSpPr>
          <p:nvPr/>
        </p:nvSpPr>
        <p:spPr bwMode="auto">
          <a:xfrm>
            <a:off x="4060852" y="2495519"/>
            <a:ext cx="9667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800" dirty="0">
                <a:latin typeface="Arial" charset="0"/>
                <a:cs typeface="Arial" charset="0"/>
              </a:rPr>
              <a:t>Internet</a:t>
            </a:r>
          </a:p>
        </p:txBody>
      </p:sp>
      <p:grpSp>
        <p:nvGrpSpPr>
          <p:cNvPr id="71" name="Group 52"/>
          <p:cNvGrpSpPr>
            <a:grpSpLocks/>
          </p:cNvGrpSpPr>
          <p:nvPr/>
        </p:nvGrpSpPr>
        <p:grpSpPr bwMode="auto">
          <a:xfrm>
            <a:off x="6821515" y="3131048"/>
            <a:ext cx="754063" cy="739775"/>
            <a:chOff x="2144" y="3214"/>
            <a:chExt cx="475" cy="466"/>
          </a:xfrm>
        </p:grpSpPr>
        <p:sp>
          <p:nvSpPr>
            <p:cNvPr id="96" name="Rectangle 53"/>
            <p:cNvSpPr>
              <a:spLocks noChangeArrowheads="1"/>
            </p:cNvSpPr>
            <p:nvPr/>
          </p:nvSpPr>
          <p:spPr bwMode="auto">
            <a:xfrm>
              <a:off x="2144" y="3397"/>
              <a:ext cx="475" cy="28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charset="0"/>
                <a:cs typeface="Arial" charset="0"/>
              </a:endParaRPr>
            </a:p>
          </p:txBody>
        </p:sp>
        <p:sp>
          <p:nvSpPr>
            <p:cNvPr id="97" name="Text Box 54"/>
            <p:cNvSpPr txBox="1">
              <a:spLocks noChangeArrowheads="1"/>
            </p:cNvSpPr>
            <p:nvPr/>
          </p:nvSpPr>
          <p:spPr bwMode="auto">
            <a:xfrm>
              <a:off x="2148" y="3432"/>
              <a:ext cx="43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latin typeface="Arial" charset="0"/>
                  <a:cs typeface="Arial" charset="0"/>
                </a:rPr>
                <a:t>K</a:t>
              </a:r>
              <a:r>
                <a:rPr lang="en-US" baseline="-25000" dirty="0">
                  <a:latin typeface="Arial" charset="0"/>
                  <a:cs typeface="Arial" charset="0"/>
                </a:rPr>
                <a:t>B</a:t>
              </a:r>
              <a:r>
                <a:rPr lang="en-US" sz="1800" dirty="0">
                  <a:latin typeface="Arial" charset="0"/>
                  <a:cs typeface="Arial" charset="0"/>
                </a:rPr>
                <a:t>( )</a:t>
              </a:r>
            </a:p>
          </p:txBody>
        </p:sp>
        <p:sp>
          <p:nvSpPr>
            <p:cNvPr id="98" name="Text Box 55"/>
            <p:cNvSpPr txBox="1">
              <a:spLocks noChangeArrowheads="1"/>
            </p:cNvSpPr>
            <p:nvPr/>
          </p:nvSpPr>
          <p:spPr bwMode="auto">
            <a:xfrm>
              <a:off x="2356" y="3214"/>
              <a:ext cx="206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4000" dirty="0">
                  <a:latin typeface="Arial" charset="0"/>
                  <a:cs typeface="Arial" charset="0"/>
                </a:rPr>
                <a:t>.</a:t>
              </a:r>
            </a:p>
          </p:txBody>
        </p:sp>
        <p:sp>
          <p:nvSpPr>
            <p:cNvPr id="99" name="Text Box 56"/>
            <p:cNvSpPr txBox="1">
              <a:spLocks noChangeArrowheads="1"/>
            </p:cNvSpPr>
            <p:nvPr/>
          </p:nvSpPr>
          <p:spPr bwMode="auto">
            <a:xfrm>
              <a:off x="2239" y="3331"/>
              <a:ext cx="170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dirty="0">
                  <a:latin typeface="Arial" charset="0"/>
                  <a:cs typeface="Arial" charset="0"/>
                </a:rPr>
                <a:t>-</a:t>
              </a:r>
            </a:p>
          </p:txBody>
        </p:sp>
      </p:grpSp>
      <p:grpSp>
        <p:nvGrpSpPr>
          <p:cNvPr id="74" name="Group 59"/>
          <p:cNvGrpSpPr>
            <a:grpSpLocks/>
          </p:cNvGrpSpPr>
          <p:nvPr/>
        </p:nvGrpSpPr>
        <p:grpSpPr bwMode="auto">
          <a:xfrm>
            <a:off x="6581803" y="3926386"/>
            <a:ext cx="452438" cy="474663"/>
            <a:chOff x="2643" y="716"/>
            <a:chExt cx="285" cy="299"/>
          </a:xfrm>
        </p:grpSpPr>
        <p:sp>
          <p:nvSpPr>
            <p:cNvPr id="94" name="Text Box 60"/>
            <p:cNvSpPr txBox="1">
              <a:spLocks noChangeArrowheads="1"/>
            </p:cNvSpPr>
            <p:nvPr/>
          </p:nvSpPr>
          <p:spPr bwMode="auto">
            <a:xfrm>
              <a:off x="2643" y="763"/>
              <a:ext cx="285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latin typeface="Arial" charset="0"/>
                  <a:cs typeface="Arial" charset="0"/>
                </a:rPr>
                <a:t>K</a:t>
              </a:r>
              <a:r>
                <a:rPr lang="en-US" baseline="-25000" dirty="0">
                  <a:latin typeface="Arial" charset="0"/>
                  <a:cs typeface="Arial" charset="0"/>
                </a:rPr>
                <a:t>B</a:t>
              </a:r>
              <a:endParaRPr lang="en-US" sz="1800" dirty="0">
                <a:latin typeface="Arial" charset="0"/>
                <a:cs typeface="Arial" charset="0"/>
              </a:endParaRPr>
            </a:p>
          </p:txBody>
        </p:sp>
        <p:sp>
          <p:nvSpPr>
            <p:cNvPr id="95" name="Text Box 61"/>
            <p:cNvSpPr txBox="1">
              <a:spLocks noChangeArrowheads="1"/>
            </p:cNvSpPr>
            <p:nvPr/>
          </p:nvSpPr>
          <p:spPr bwMode="auto">
            <a:xfrm>
              <a:off x="2735" y="716"/>
              <a:ext cx="170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dirty="0">
                  <a:latin typeface="Arial" charset="0"/>
                  <a:cs typeface="Arial" charset="0"/>
                </a:rPr>
                <a:t>-</a:t>
              </a:r>
            </a:p>
          </p:txBody>
        </p:sp>
      </p:grpSp>
      <p:sp>
        <p:nvSpPr>
          <p:cNvPr id="75" name="Line 62"/>
          <p:cNvSpPr>
            <a:spLocks noChangeShapeType="1"/>
          </p:cNvSpPr>
          <p:nvPr/>
        </p:nvSpPr>
        <p:spPr bwMode="auto">
          <a:xfrm>
            <a:off x="6980265" y="3897811"/>
            <a:ext cx="14288" cy="36195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 type="triangle" w="med" len="med"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pic>
        <p:nvPicPr>
          <p:cNvPr id="79" name="Picture 63" descr="BS00768_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7069165" y="4172448"/>
            <a:ext cx="400050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8" name="Group 14"/>
          <p:cNvGrpSpPr>
            <a:grpSpLocks/>
          </p:cNvGrpSpPr>
          <p:nvPr/>
        </p:nvGrpSpPr>
        <p:grpSpPr bwMode="auto">
          <a:xfrm>
            <a:off x="1612134" y="2646891"/>
            <a:ext cx="754063" cy="739775"/>
            <a:chOff x="2144" y="3214"/>
            <a:chExt cx="475" cy="466"/>
          </a:xfrm>
        </p:grpSpPr>
        <p:sp>
          <p:nvSpPr>
            <p:cNvPr id="111" name="Rectangle 15"/>
            <p:cNvSpPr>
              <a:spLocks noChangeArrowheads="1"/>
            </p:cNvSpPr>
            <p:nvPr/>
          </p:nvSpPr>
          <p:spPr bwMode="auto">
            <a:xfrm>
              <a:off x="2144" y="3397"/>
              <a:ext cx="475" cy="28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charset="0"/>
                <a:cs typeface="Arial" charset="0"/>
              </a:endParaRPr>
            </a:p>
          </p:txBody>
        </p:sp>
        <p:sp>
          <p:nvSpPr>
            <p:cNvPr id="112" name="Text Box 16"/>
            <p:cNvSpPr txBox="1">
              <a:spLocks noChangeArrowheads="1"/>
            </p:cNvSpPr>
            <p:nvPr/>
          </p:nvSpPr>
          <p:spPr bwMode="auto">
            <a:xfrm>
              <a:off x="2148" y="3432"/>
              <a:ext cx="43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latin typeface="Arial" charset="0"/>
                  <a:cs typeface="Arial" charset="0"/>
                </a:rPr>
                <a:t>K</a:t>
              </a:r>
              <a:r>
                <a:rPr lang="en-US" baseline="-25000" dirty="0">
                  <a:latin typeface="Arial" charset="0"/>
                  <a:cs typeface="Arial" charset="0"/>
                </a:rPr>
                <a:t>B</a:t>
              </a:r>
              <a:r>
                <a:rPr lang="en-US" sz="1800" dirty="0">
                  <a:latin typeface="Arial" charset="0"/>
                  <a:cs typeface="Arial" charset="0"/>
                </a:rPr>
                <a:t>( )</a:t>
              </a:r>
            </a:p>
          </p:txBody>
        </p:sp>
        <p:sp>
          <p:nvSpPr>
            <p:cNvPr id="113" name="Text Box 17"/>
            <p:cNvSpPr txBox="1">
              <a:spLocks noChangeArrowheads="1"/>
            </p:cNvSpPr>
            <p:nvPr/>
          </p:nvSpPr>
          <p:spPr bwMode="auto">
            <a:xfrm>
              <a:off x="2356" y="3214"/>
              <a:ext cx="206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4000" dirty="0">
                  <a:latin typeface="Arial" charset="0"/>
                  <a:cs typeface="Arial" charset="0"/>
                </a:rPr>
                <a:t>.</a:t>
              </a:r>
            </a:p>
          </p:txBody>
        </p:sp>
        <p:sp>
          <p:nvSpPr>
            <p:cNvPr id="114" name="Text Box 18"/>
            <p:cNvSpPr txBox="1">
              <a:spLocks noChangeArrowheads="1"/>
            </p:cNvSpPr>
            <p:nvPr/>
          </p:nvSpPr>
          <p:spPr bwMode="auto">
            <a:xfrm>
              <a:off x="2234" y="3331"/>
              <a:ext cx="210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dirty="0">
                  <a:latin typeface="Arial" charset="0"/>
                  <a:cs typeface="Arial" charset="0"/>
                </a:rPr>
                <a:t>+</a:t>
              </a:r>
            </a:p>
          </p:txBody>
        </p:sp>
      </p:grpSp>
      <p:sp>
        <p:nvSpPr>
          <p:cNvPr id="51" name="Line 25"/>
          <p:cNvSpPr>
            <a:spLocks noChangeShapeType="1"/>
          </p:cNvSpPr>
          <p:nvPr/>
        </p:nvSpPr>
        <p:spPr bwMode="auto">
          <a:xfrm>
            <a:off x="1142234" y="3159653"/>
            <a:ext cx="50641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grpSp>
        <p:nvGrpSpPr>
          <p:cNvPr id="60" name="Group 36"/>
          <p:cNvGrpSpPr>
            <a:grpSpLocks/>
          </p:cNvGrpSpPr>
          <p:nvPr/>
        </p:nvGrpSpPr>
        <p:grpSpPr bwMode="auto">
          <a:xfrm>
            <a:off x="1577209" y="3442228"/>
            <a:ext cx="471488" cy="474663"/>
            <a:chOff x="2643" y="716"/>
            <a:chExt cx="297" cy="299"/>
          </a:xfrm>
        </p:grpSpPr>
        <p:sp>
          <p:nvSpPr>
            <p:cNvPr id="103" name="Text Box 37"/>
            <p:cNvSpPr txBox="1">
              <a:spLocks noChangeArrowheads="1"/>
            </p:cNvSpPr>
            <p:nvPr/>
          </p:nvSpPr>
          <p:spPr bwMode="auto">
            <a:xfrm>
              <a:off x="2643" y="763"/>
              <a:ext cx="285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latin typeface="Arial" charset="0"/>
                  <a:cs typeface="Arial" charset="0"/>
                </a:rPr>
                <a:t>K</a:t>
              </a:r>
              <a:r>
                <a:rPr lang="en-US" baseline="-25000" dirty="0">
                  <a:latin typeface="Arial" charset="0"/>
                  <a:cs typeface="Arial" charset="0"/>
                </a:rPr>
                <a:t>B</a:t>
              </a:r>
              <a:endParaRPr lang="en-US" sz="1800" dirty="0">
                <a:latin typeface="Arial" charset="0"/>
                <a:cs typeface="Arial" charset="0"/>
              </a:endParaRPr>
            </a:p>
          </p:txBody>
        </p:sp>
        <p:sp>
          <p:nvSpPr>
            <p:cNvPr id="104" name="Text Box 38"/>
            <p:cNvSpPr txBox="1">
              <a:spLocks noChangeArrowheads="1"/>
            </p:cNvSpPr>
            <p:nvPr/>
          </p:nvSpPr>
          <p:spPr bwMode="auto">
            <a:xfrm>
              <a:off x="2730" y="716"/>
              <a:ext cx="210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dirty="0">
                  <a:latin typeface="Arial" charset="0"/>
                  <a:cs typeface="Arial" charset="0"/>
                </a:rPr>
                <a:t>+</a:t>
              </a:r>
            </a:p>
          </p:txBody>
        </p:sp>
      </p:grpSp>
      <p:sp>
        <p:nvSpPr>
          <p:cNvPr id="61" name="Line 39"/>
          <p:cNvSpPr>
            <a:spLocks noChangeShapeType="1"/>
          </p:cNvSpPr>
          <p:nvPr/>
        </p:nvSpPr>
        <p:spPr bwMode="auto">
          <a:xfrm>
            <a:off x="1976651" y="3380003"/>
            <a:ext cx="14288" cy="36195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 type="triangle" w="med" len="med"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pic>
        <p:nvPicPr>
          <p:cNvPr id="62" name="Picture 40" descr="BS00768_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2064571" y="3688291"/>
            <a:ext cx="400050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" name="Text Box 64"/>
          <p:cNvSpPr txBox="1">
            <a:spLocks noChangeArrowheads="1"/>
          </p:cNvSpPr>
          <p:nvPr/>
        </p:nvSpPr>
        <p:spPr bwMode="auto">
          <a:xfrm>
            <a:off x="754884" y="2977091"/>
            <a:ext cx="39786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dirty="0">
                <a:latin typeface="Arial" charset="0"/>
                <a:cs typeface="Arial" charset="0"/>
              </a:rPr>
              <a:t>m</a:t>
            </a:r>
            <a:endParaRPr lang="en-US" baseline="-25000" dirty="0">
              <a:latin typeface="Arial" charset="0"/>
              <a:cs typeface="Arial" charset="0"/>
            </a:endParaRPr>
          </a:p>
        </p:txBody>
      </p:sp>
      <p:sp>
        <p:nvSpPr>
          <p:cNvPr id="120" name="Freeform 119"/>
          <p:cNvSpPr/>
          <p:nvPr/>
        </p:nvSpPr>
        <p:spPr bwMode="auto">
          <a:xfrm>
            <a:off x="3877805" y="3044824"/>
            <a:ext cx="444959" cy="737394"/>
          </a:xfrm>
          <a:custGeom>
            <a:avLst/>
            <a:gdLst>
              <a:gd name="connsiteX0" fmla="*/ 0 w 924680"/>
              <a:gd name="connsiteY0" fmla="*/ 0 h 1598146"/>
              <a:gd name="connsiteX1" fmla="*/ 891540 w 924680"/>
              <a:gd name="connsiteY1" fmla="*/ 1028700 h 1598146"/>
              <a:gd name="connsiteX2" fmla="*/ 731520 w 924680"/>
              <a:gd name="connsiteY2" fmla="*/ 1554480 h 1598146"/>
              <a:gd name="connsiteX3" fmla="*/ 708660 w 924680"/>
              <a:gd name="connsiteY3" fmla="*/ 1531620 h 1598146"/>
              <a:gd name="connsiteX0" fmla="*/ 0 w 804660"/>
              <a:gd name="connsiteY0" fmla="*/ 0 h 1665574"/>
              <a:gd name="connsiteX1" fmla="*/ 754380 w 804660"/>
              <a:gd name="connsiteY1" fmla="*/ 114300 h 1665574"/>
              <a:gd name="connsiteX2" fmla="*/ 731520 w 804660"/>
              <a:gd name="connsiteY2" fmla="*/ 1554480 h 1665574"/>
              <a:gd name="connsiteX3" fmla="*/ 708660 w 804660"/>
              <a:gd name="connsiteY3" fmla="*/ 1531620 h 1665574"/>
              <a:gd name="connsiteX0" fmla="*/ 0 w 804660"/>
              <a:gd name="connsiteY0" fmla="*/ 19243 h 1684817"/>
              <a:gd name="connsiteX1" fmla="*/ 754380 w 804660"/>
              <a:gd name="connsiteY1" fmla="*/ 133543 h 1684817"/>
              <a:gd name="connsiteX2" fmla="*/ 731520 w 804660"/>
              <a:gd name="connsiteY2" fmla="*/ 1573723 h 1684817"/>
              <a:gd name="connsiteX3" fmla="*/ 708660 w 804660"/>
              <a:gd name="connsiteY3" fmla="*/ 1550863 h 1684817"/>
              <a:gd name="connsiteX0" fmla="*/ 0 w 804660"/>
              <a:gd name="connsiteY0" fmla="*/ 33749 h 1699323"/>
              <a:gd name="connsiteX1" fmla="*/ 754380 w 804660"/>
              <a:gd name="connsiteY1" fmla="*/ 148049 h 1699323"/>
              <a:gd name="connsiteX2" fmla="*/ 731520 w 804660"/>
              <a:gd name="connsiteY2" fmla="*/ 1588229 h 1699323"/>
              <a:gd name="connsiteX3" fmla="*/ 708660 w 804660"/>
              <a:gd name="connsiteY3" fmla="*/ 1565369 h 1699323"/>
              <a:gd name="connsiteX0" fmla="*/ 0 w 804660"/>
              <a:gd name="connsiteY0" fmla="*/ 0 h 1653743"/>
              <a:gd name="connsiteX1" fmla="*/ 754380 w 804660"/>
              <a:gd name="connsiteY1" fmla="*/ 274320 h 1653743"/>
              <a:gd name="connsiteX2" fmla="*/ 731520 w 804660"/>
              <a:gd name="connsiteY2" fmla="*/ 1554480 h 1653743"/>
              <a:gd name="connsiteX3" fmla="*/ 708660 w 804660"/>
              <a:gd name="connsiteY3" fmla="*/ 1531620 h 1653743"/>
              <a:gd name="connsiteX0" fmla="*/ 0 w 1612926"/>
              <a:gd name="connsiteY0" fmla="*/ 0 h 1630636"/>
              <a:gd name="connsiteX1" fmla="*/ 754380 w 1612926"/>
              <a:gd name="connsiteY1" fmla="*/ 274320 h 1630636"/>
              <a:gd name="connsiteX2" fmla="*/ 731520 w 1612926"/>
              <a:gd name="connsiteY2" fmla="*/ 1554480 h 1630636"/>
              <a:gd name="connsiteX3" fmla="*/ 1612926 w 1612926"/>
              <a:gd name="connsiteY3" fmla="*/ 1456757 h 1630636"/>
              <a:gd name="connsiteX0" fmla="*/ 0 w 1612926"/>
              <a:gd name="connsiteY0" fmla="*/ 0 h 1456757"/>
              <a:gd name="connsiteX1" fmla="*/ 754380 w 1612926"/>
              <a:gd name="connsiteY1" fmla="*/ 274320 h 1456757"/>
              <a:gd name="connsiteX2" fmla="*/ 1612926 w 1612926"/>
              <a:gd name="connsiteY2" fmla="*/ 1456757 h 1456757"/>
              <a:gd name="connsiteX0" fmla="*/ 0 w 784850"/>
              <a:gd name="connsiteY0" fmla="*/ 0 h 1581528"/>
              <a:gd name="connsiteX1" fmla="*/ 754380 w 784850"/>
              <a:gd name="connsiteY1" fmla="*/ 274320 h 1581528"/>
              <a:gd name="connsiteX2" fmla="*/ 747976 w 784850"/>
              <a:gd name="connsiteY2" fmla="*/ 1581528 h 1581528"/>
              <a:gd name="connsiteX0" fmla="*/ 0 w 816993"/>
              <a:gd name="connsiteY0" fmla="*/ 0 h 1581528"/>
              <a:gd name="connsiteX1" fmla="*/ 754380 w 816993"/>
              <a:gd name="connsiteY1" fmla="*/ 274320 h 1581528"/>
              <a:gd name="connsiteX2" fmla="*/ 747976 w 816993"/>
              <a:gd name="connsiteY2" fmla="*/ 1581528 h 1581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16993" h="1581528">
                <a:moveTo>
                  <a:pt x="0" y="0"/>
                </a:moveTo>
                <a:cubicBezTo>
                  <a:pt x="224790" y="19050"/>
                  <a:pt x="629717" y="10732"/>
                  <a:pt x="754380" y="274320"/>
                </a:cubicBezTo>
                <a:cubicBezTo>
                  <a:pt x="879043" y="537908"/>
                  <a:pt x="785350" y="1160507"/>
                  <a:pt x="747976" y="1581528"/>
                </a:cubicBezTo>
              </a:path>
            </a:pathLst>
          </a:custGeom>
          <a:noFill/>
          <a:ln w="508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stealth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3" name="TextBox 122"/>
          <p:cNvSpPr txBox="1"/>
          <p:nvPr/>
        </p:nvSpPr>
        <p:spPr>
          <a:xfrm>
            <a:off x="3737626" y="4198143"/>
            <a:ext cx="12161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Trudy</a:t>
            </a:r>
          </a:p>
        </p:txBody>
      </p:sp>
      <p:pic>
        <p:nvPicPr>
          <p:cNvPr id="124" name="Picture 4" descr="Smiling Boy by SavanaPric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5138" y="2680600"/>
            <a:ext cx="702633" cy="722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5" name="TextBox 124"/>
          <p:cNvSpPr txBox="1"/>
          <p:nvPr/>
        </p:nvSpPr>
        <p:spPr>
          <a:xfrm>
            <a:off x="8266251" y="3319572"/>
            <a:ext cx="9140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Bob</a:t>
            </a:r>
          </a:p>
        </p:txBody>
      </p:sp>
      <p:sp>
        <p:nvSpPr>
          <p:cNvPr id="128" name="TextBox 127"/>
          <p:cNvSpPr txBox="1"/>
          <p:nvPr/>
        </p:nvSpPr>
        <p:spPr>
          <a:xfrm>
            <a:off x="278890" y="3487164"/>
            <a:ext cx="10743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Alice</a:t>
            </a:r>
          </a:p>
        </p:txBody>
      </p:sp>
      <p:sp>
        <p:nvSpPr>
          <p:cNvPr id="129" name="Freeform 128"/>
          <p:cNvSpPr/>
          <p:nvPr/>
        </p:nvSpPr>
        <p:spPr bwMode="auto">
          <a:xfrm rot="399606" flipH="1">
            <a:off x="2530076" y="2303465"/>
            <a:ext cx="4973385" cy="980094"/>
          </a:xfrm>
          <a:custGeom>
            <a:avLst/>
            <a:gdLst>
              <a:gd name="connsiteX0" fmla="*/ 0 w 924680"/>
              <a:gd name="connsiteY0" fmla="*/ 0 h 1598146"/>
              <a:gd name="connsiteX1" fmla="*/ 891540 w 924680"/>
              <a:gd name="connsiteY1" fmla="*/ 1028700 h 1598146"/>
              <a:gd name="connsiteX2" fmla="*/ 731520 w 924680"/>
              <a:gd name="connsiteY2" fmla="*/ 1554480 h 1598146"/>
              <a:gd name="connsiteX3" fmla="*/ 708660 w 924680"/>
              <a:gd name="connsiteY3" fmla="*/ 1531620 h 1598146"/>
              <a:gd name="connsiteX0" fmla="*/ 0 w 804660"/>
              <a:gd name="connsiteY0" fmla="*/ 0 h 1665574"/>
              <a:gd name="connsiteX1" fmla="*/ 754380 w 804660"/>
              <a:gd name="connsiteY1" fmla="*/ 114300 h 1665574"/>
              <a:gd name="connsiteX2" fmla="*/ 731520 w 804660"/>
              <a:gd name="connsiteY2" fmla="*/ 1554480 h 1665574"/>
              <a:gd name="connsiteX3" fmla="*/ 708660 w 804660"/>
              <a:gd name="connsiteY3" fmla="*/ 1531620 h 1665574"/>
              <a:gd name="connsiteX0" fmla="*/ 0 w 804660"/>
              <a:gd name="connsiteY0" fmla="*/ 19243 h 1684817"/>
              <a:gd name="connsiteX1" fmla="*/ 754380 w 804660"/>
              <a:gd name="connsiteY1" fmla="*/ 133543 h 1684817"/>
              <a:gd name="connsiteX2" fmla="*/ 731520 w 804660"/>
              <a:gd name="connsiteY2" fmla="*/ 1573723 h 1684817"/>
              <a:gd name="connsiteX3" fmla="*/ 708660 w 804660"/>
              <a:gd name="connsiteY3" fmla="*/ 1550863 h 1684817"/>
              <a:gd name="connsiteX0" fmla="*/ 0 w 804660"/>
              <a:gd name="connsiteY0" fmla="*/ 33749 h 1699323"/>
              <a:gd name="connsiteX1" fmla="*/ 754380 w 804660"/>
              <a:gd name="connsiteY1" fmla="*/ 148049 h 1699323"/>
              <a:gd name="connsiteX2" fmla="*/ 731520 w 804660"/>
              <a:gd name="connsiteY2" fmla="*/ 1588229 h 1699323"/>
              <a:gd name="connsiteX3" fmla="*/ 708660 w 804660"/>
              <a:gd name="connsiteY3" fmla="*/ 1565369 h 1699323"/>
              <a:gd name="connsiteX0" fmla="*/ 0 w 804660"/>
              <a:gd name="connsiteY0" fmla="*/ 0 h 1653743"/>
              <a:gd name="connsiteX1" fmla="*/ 754380 w 804660"/>
              <a:gd name="connsiteY1" fmla="*/ 274320 h 1653743"/>
              <a:gd name="connsiteX2" fmla="*/ 731520 w 804660"/>
              <a:gd name="connsiteY2" fmla="*/ 1554480 h 1653743"/>
              <a:gd name="connsiteX3" fmla="*/ 708660 w 804660"/>
              <a:gd name="connsiteY3" fmla="*/ 1531620 h 1653743"/>
              <a:gd name="connsiteX0" fmla="*/ 0 w 1612926"/>
              <a:gd name="connsiteY0" fmla="*/ 0 h 1630636"/>
              <a:gd name="connsiteX1" fmla="*/ 754380 w 1612926"/>
              <a:gd name="connsiteY1" fmla="*/ 274320 h 1630636"/>
              <a:gd name="connsiteX2" fmla="*/ 731520 w 1612926"/>
              <a:gd name="connsiteY2" fmla="*/ 1554480 h 1630636"/>
              <a:gd name="connsiteX3" fmla="*/ 1612926 w 1612926"/>
              <a:gd name="connsiteY3" fmla="*/ 1456757 h 1630636"/>
              <a:gd name="connsiteX0" fmla="*/ 0 w 1612926"/>
              <a:gd name="connsiteY0" fmla="*/ 0 h 1456757"/>
              <a:gd name="connsiteX1" fmla="*/ 754380 w 1612926"/>
              <a:gd name="connsiteY1" fmla="*/ 274320 h 1456757"/>
              <a:gd name="connsiteX2" fmla="*/ 1612926 w 1612926"/>
              <a:gd name="connsiteY2" fmla="*/ 1456757 h 1456757"/>
              <a:gd name="connsiteX0" fmla="*/ 0 w 784850"/>
              <a:gd name="connsiteY0" fmla="*/ 0 h 1581528"/>
              <a:gd name="connsiteX1" fmla="*/ 754380 w 784850"/>
              <a:gd name="connsiteY1" fmla="*/ 274320 h 1581528"/>
              <a:gd name="connsiteX2" fmla="*/ 747976 w 784850"/>
              <a:gd name="connsiteY2" fmla="*/ 1581528 h 1581528"/>
              <a:gd name="connsiteX0" fmla="*/ 0 w 816993"/>
              <a:gd name="connsiteY0" fmla="*/ 0 h 1581528"/>
              <a:gd name="connsiteX1" fmla="*/ 754380 w 816993"/>
              <a:gd name="connsiteY1" fmla="*/ 274320 h 1581528"/>
              <a:gd name="connsiteX2" fmla="*/ 747976 w 816993"/>
              <a:gd name="connsiteY2" fmla="*/ 1581528 h 1581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16993" h="1581528">
                <a:moveTo>
                  <a:pt x="0" y="0"/>
                </a:moveTo>
                <a:cubicBezTo>
                  <a:pt x="224790" y="19050"/>
                  <a:pt x="629717" y="10732"/>
                  <a:pt x="754380" y="274320"/>
                </a:cubicBezTo>
                <a:cubicBezTo>
                  <a:pt x="879043" y="537908"/>
                  <a:pt x="785350" y="1160507"/>
                  <a:pt x="747976" y="1581528"/>
                </a:cubicBezTo>
              </a:path>
            </a:pathLst>
          </a:custGeom>
          <a:noFill/>
          <a:ln w="508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stealth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30" name="Picture 40" descr="BS00768_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4060852" y="1965557"/>
            <a:ext cx="400050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1" name="Group 36"/>
          <p:cNvGrpSpPr>
            <a:grpSpLocks/>
          </p:cNvGrpSpPr>
          <p:nvPr/>
        </p:nvGrpSpPr>
        <p:grpSpPr bwMode="auto">
          <a:xfrm>
            <a:off x="3642061" y="1674034"/>
            <a:ext cx="471488" cy="474663"/>
            <a:chOff x="2643" y="716"/>
            <a:chExt cx="297" cy="299"/>
          </a:xfrm>
        </p:grpSpPr>
        <p:sp>
          <p:nvSpPr>
            <p:cNvPr id="132" name="Text Box 37"/>
            <p:cNvSpPr txBox="1">
              <a:spLocks noChangeArrowheads="1"/>
            </p:cNvSpPr>
            <p:nvPr/>
          </p:nvSpPr>
          <p:spPr bwMode="auto">
            <a:xfrm>
              <a:off x="2643" y="763"/>
              <a:ext cx="285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latin typeface="Arial" charset="0"/>
                  <a:cs typeface="Arial" charset="0"/>
                </a:rPr>
                <a:t>K</a:t>
              </a:r>
              <a:r>
                <a:rPr lang="en-US" baseline="-25000" dirty="0">
                  <a:latin typeface="Arial" charset="0"/>
                  <a:cs typeface="Arial" charset="0"/>
                </a:rPr>
                <a:t>B</a:t>
              </a:r>
              <a:endParaRPr lang="en-US" sz="1800" dirty="0">
                <a:latin typeface="Arial" charset="0"/>
                <a:cs typeface="Arial" charset="0"/>
              </a:endParaRPr>
            </a:p>
          </p:txBody>
        </p:sp>
        <p:sp>
          <p:nvSpPr>
            <p:cNvPr id="133" name="Text Box 38"/>
            <p:cNvSpPr txBox="1">
              <a:spLocks noChangeArrowheads="1"/>
            </p:cNvSpPr>
            <p:nvPr/>
          </p:nvSpPr>
          <p:spPr bwMode="auto">
            <a:xfrm>
              <a:off x="2730" y="716"/>
              <a:ext cx="210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dirty="0">
                  <a:latin typeface="Arial" charset="0"/>
                  <a:cs typeface="Arial" charset="0"/>
                </a:rPr>
                <a:t>+</a:t>
              </a:r>
            </a:p>
          </p:txBody>
        </p:sp>
      </p:grpSp>
      <p:sp>
        <p:nvSpPr>
          <p:cNvPr id="135" name="Text Box 29"/>
          <p:cNvSpPr txBox="1">
            <a:spLocks noChangeArrowheads="1"/>
          </p:cNvSpPr>
          <p:nvPr/>
        </p:nvSpPr>
        <p:spPr bwMode="auto">
          <a:xfrm>
            <a:off x="3058742" y="4897636"/>
            <a:ext cx="26962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dirty="0">
                <a:latin typeface="Arial" charset="0"/>
                <a:cs typeface="Arial" charset="0"/>
              </a:rPr>
              <a:t>-</a:t>
            </a:r>
          </a:p>
        </p:txBody>
      </p:sp>
      <p:sp>
        <p:nvSpPr>
          <p:cNvPr id="136" name="Text Box 29"/>
          <p:cNvSpPr txBox="1">
            <a:spLocks noChangeArrowheads="1"/>
          </p:cNvSpPr>
          <p:nvPr/>
        </p:nvSpPr>
        <p:spPr bwMode="auto">
          <a:xfrm>
            <a:off x="5240365" y="4893774"/>
            <a:ext cx="3333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dirty="0">
                <a:latin typeface="Arial" charset="0"/>
                <a:cs typeface="Arial" charset="0"/>
              </a:rPr>
              <a:t>+</a:t>
            </a:r>
          </a:p>
        </p:txBody>
      </p:sp>
      <p:sp>
        <p:nvSpPr>
          <p:cNvPr id="138" name="Line 43"/>
          <p:cNvSpPr>
            <a:spLocks noChangeShapeType="1"/>
          </p:cNvSpPr>
          <p:nvPr/>
        </p:nvSpPr>
        <p:spPr bwMode="auto">
          <a:xfrm>
            <a:off x="5949979" y="3010594"/>
            <a:ext cx="871536" cy="632676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39" name="Line 65"/>
          <p:cNvSpPr>
            <a:spLocks noChangeShapeType="1"/>
          </p:cNvSpPr>
          <p:nvPr/>
        </p:nvSpPr>
        <p:spPr bwMode="auto">
          <a:xfrm>
            <a:off x="7578725" y="3647620"/>
            <a:ext cx="50641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9" name="Text Box 29"/>
          <p:cNvSpPr txBox="1">
            <a:spLocks noChangeArrowheads="1"/>
          </p:cNvSpPr>
          <p:nvPr/>
        </p:nvSpPr>
        <p:spPr bwMode="auto">
          <a:xfrm>
            <a:off x="2307459" y="5277809"/>
            <a:ext cx="26962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dirty="0">
                <a:latin typeface="Arial" charset="0"/>
                <a:cs typeface="Arial" charset="0"/>
              </a:rPr>
              <a:t>-</a:t>
            </a:r>
          </a:p>
        </p:txBody>
      </p:sp>
      <p:sp>
        <p:nvSpPr>
          <p:cNvPr id="63" name="Text Box 29"/>
          <p:cNvSpPr txBox="1">
            <a:spLocks noChangeArrowheads="1"/>
          </p:cNvSpPr>
          <p:nvPr/>
        </p:nvSpPr>
        <p:spPr bwMode="auto">
          <a:xfrm>
            <a:off x="2687564" y="5277809"/>
            <a:ext cx="3333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dirty="0">
                <a:latin typeface="Arial" charset="0"/>
                <a:cs typeface="Arial" charset="0"/>
              </a:rPr>
              <a:t>+</a:t>
            </a:r>
          </a:p>
        </p:txBody>
      </p:sp>
      <p:sp>
        <p:nvSpPr>
          <p:cNvPr id="68" name="Cloud 67"/>
          <p:cNvSpPr/>
          <p:nvPr/>
        </p:nvSpPr>
        <p:spPr bwMode="auto">
          <a:xfrm>
            <a:off x="202654" y="5803551"/>
            <a:ext cx="6379149" cy="1443569"/>
          </a:xfrm>
          <a:prstGeom prst="cloud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/>
              <a:t>Problems:  Inefficient for large messages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and</a:t>
            </a:r>
            <a:r>
              <a:rPr kumimoji="0" lang="en-US" sz="18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suffers from same problems as non-chained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aseline="0" dirty="0"/>
              <a:t>cipher-blocks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69" name="Group 27">
            <a:extLst>
              <a:ext uri="{FF2B5EF4-FFF2-40B4-BE49-F238E27FC236}">
                <a16:creationId xmlns:a16="http://schemas.microsoft.com/office/drawing/2014/main" id="{9287A240-1CB3-472F-B8E6-F64C77D2E8FE}"/>
              </a:ext>
            </a:extLst>
          </p:cNvPr>
          <p:cNvGrpSpPr>
            <a:grpSpLocks/>
          </p:cNvGrpSpPr>
          <p:nvPr/>
        </p:nvGrpSpPr>
        <p:grpSpPr bwMode="auto">
          <a:xfrm>
            <a:off x="2358264" y="3031066"/>
            <a:ext cx="1100139" cy="541338"/>
            <a:chOff x="3501" y="641"/>
            <a:chExt cx="693" cy="341"/>
          </a:xfrm>
        </p:grpSpPr>
        <p:sp>
          <p:nvSpPr>
            <p:cNvPr id="70" name="Text Box 28">
              <a:extLst>
                <a:ext uri="{FF2B5EF4-FFF2-40B4-BE49-F238E27FC236}">
                  <a16:creationId xmlns:a16="http://schemas.microsoft.com/office/drawing/2014/main" id="{D367020E-2C43-4704-8EBA-3E36B483D33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01" y="749"/>
              <a:ext cx="693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latin typeface="Arial" charset="0"/>
                  <a:cs typeface="Arial" charset="0"/>
                </a:rPr>
                <a:t>C=K</a:t>
              </a:r>
              <a:r>
                <a:rPr lang="en-US" baseline="-25000" dirty="0">
                  <a:latin typeface="Arial" charset="0"/>
                  <a:cs typeface="Arial" charset="0"/>
                </a:rPr>
                <a:t>B</a:t>
              </a:r>
              <a:r>
                <a:rPr lang="en-US" sz="1800" dirty="0">
                  <a:latin typeface="Arial" charset="0"/>
                  <a:cs typeface="Arial" charset="0"/>
                </a:rPr>
                <a:t>(m)</a:t>
              </a:r>
            </a:p>
          </p:txBody>
        </p:sp>
        <p:sp>
          <p:nvSpPr>
            <p:cNvPr id="72" name="Text Box 29">
              <a:extLst>
                <a:ext uri="{FF2B5EF4-FFF2-40B4-BE49-F238E27FC236}">
                  <a16:creationId xmlns:a16="http://schemas.microsoft.com/office/drawing/2014/main" id="{6E87AD16-E942-43E9-A2DE-317C463D8CC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73" y="641"/>
              <a:ext cx="210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dirty="0">
                  <a:latin typeface="Arial" charset="0"/>
                  <a:cs typeface="Arial" charset="0"/>
                </a:rPr>
                <a:t>+</a:t>
              </a:r>
            </a:p>
          </p:txBody>
        </p:sp>
      </p:grpSp>
      <p:sp>
        <p:nvSpPr>
          <p:cNvPr id="73" name="Text Box 66">
            <a:extLst>
              <a:ext uri="{FF2B5EF4-FFF2-40B4-BE49-F238E27FC236}">
                <a16:creationId xmlns:a16="http://schemas.microsoft.com/office/drawing/2014/main" id="{6A669D29-3FF2-4F32-8E87-8B11A72A11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12195" y="3660479"/>
            <a:ext cx="3984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dirty="0">
                <a:latin typeface="Arial" charset="0"/>
                <a:cs typeface="Arial" charset="0"/>
              </a:rPr>
              <a:t>m</a:t>
            </a:r>
          </a:p>
        </p:txBody>
      </p:sp>
      <p:sp>
        <p:nvSpPr>
          <p:cNvPr id="78" name="Text Box 70">
            <a:extLst>
              <a:ext uri="{FF2B5EF4-FFF2-40B4-BE49-F238E27FC236}">
                <a16:creationId xmlns:a16="http://schemas.microsoft.com/office/drawing/2014/main" id="{5969FFC0-09ED-44D3-889E-6272CF91FE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61140" y="3566024"/>
            <a:ext cx="3508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800" dirty="0">
                <a:latin typeface="Arial" charset="0"/>
                <a:cs typeface="Arial" charset="0"/>
              </a:rPr>
              <a:t>C</a:t>
            </a:r>
          </a:p>
        </p:txBody>
      </p:sp>
      <p:pic>
        <p:nvPicPr>
          <p:cNvPr id="58" name="Picture 2" descr="Simple Girl by SavanaPrice">
            <a:extLst>
              <a:ext uri="{FF2B5EF4-FFF2-40B4-BE49-F238E27FC236}">
                <a16:creationId xmlns:a16="http://schemas.microsoft.com/office/drawing/2014/main" id="{7D593BD0-174D-4A59-98B9-5C9475C627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3809" y="3854966"/>
            <a:ext cx="477910" cy="467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Picture 79">
            <a:extLst>
              <a:ext uri="{FF2B5EF4-FFF2-40B4-BE49-F238E27FC236}">
                <a16:creationId xmlns:a16="http://schemas.microsoft.com/office/drawing/2014/main" id="{3D78A793-4D97-4D36-851F-E35E81C895A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7036" y="2825450"/>
            <a:ext cx="658536" cy="64430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AA3D15B1-594C-42EF-BD47-47A06E2CD033}"/>
                  </a:ext>
                </a:extLst>
              </p14:cNvPr>
              <p14:cNvContentPartPr/>
              <p14:nvPr/>
            </p14:nvContentPartPr>
            <p14:xfrm>
              <a:off x="2284200" y="6249600"/>
              <a:ext cx="3168720" cy="2005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AA3D15B1-594C-42EF-BD47-47A06E2CD033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274840" y="6240240"/>
                <a:ext cx="3187440" cy="219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8848648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505124-CE13-40A9-8CA3-77251D3F48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signed certificate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2433C2-1693-443B-9E43-4A8C721B92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19263"/>
            <a:ext cx="8229600" cy="441166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DE7CBE-4F3C-47EE-959E-55BFE042F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CS2911 Dr. Yoder</a:t>
            </a:r>
            <a:endParaRPr lang="en-US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CE18C1-9974-414C-9955-70767BACFC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893BA9-EED0-4C55-A7BC-486A0027BAD0}" type="slidenum">
              <a:rPr lang="en-US" altLang="en-US" smtClean="0"/>
              <a:pPr>
                <a:defRPr/>
              </a:pPr>
              <a:t>50</a:t>
            </a:fld>
            <a:endParaRPr lang="en-US" altLang="en-US" dirty="0"/>
          </a:p>
        </p:txBody>
      </p:sp>
      <p:sp>
        <p:nvSpPr>
          <p:cNvPr id="7" name="Scroll: Vertical 6">
            <a:extLst>
              <a:ext uri="{FF2B5EF4-FFF2-40B4-BE49-F238E27FC236}">
                <a16:creationId xmlns:a16="http://schemas.microsoft.com/office/drawing/2014/main" id="{9A7539BA-6F26-4B31-8BA5-CBD329747BC0}"/>
              </a:ext>
            </a:extLst>
          </p:cNvPr>
          <p:cNvSpPr/>
          <p:nvPr/>
        </p:nvSpPr>
        <p:spPr bwMode="auto">
          <a:xfrm>
            <a:off x="1161494" y="2593541"/>
            <a:ext cx="5315506" cy="3275506"/>
          </a:xfrm>
          <a:prstGeom prst="verticalScroll">
            <a:avLst/>
          </a:prstGeom>
          <a:solidFill>
            <a:schemeClr val="accent5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8" name="Picture 35" descr="BS00768_[1]">
            <a:extLst>
              <a:ext uri="{FF2B5EF4-FFF2-40B4-BE49-F238E27FC236}">
                <a16:creationId xmlns:a16="http://schemas.microsoft.com/office/drawing/2014/main" id="{4BD58927-680A-4A95-A83A-D5E7BB2BF9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1864605" y="3180935"/>
            <a:ext cx="635245" cy="344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DD18DC0A-92BE-4A80-98E9-F8D671035569}"/>
              </a:ext>
            </a:extLst>
          </p:cNvPr>
          <p:cNvGrpSpPr/>
          <p:nvPr/>
        </p:nvGrpSpPr>
        <p:grpSpPr>
          <a:xfrm>
            <a:off x="2601113" y="4257729"/>
            <a:ext cx="3309613" cy="818401"/>
            <a:chOff x="2120084" y="5659532"/>
            <a:chExt cx="747783" cy="175808"/>
          </a:xfrm>
        </p:grpSpPr>
        <p:grpSp>
          <p:nvGrpSpPr>
            <p:cNvPr id="10" name="Group 31">
              <a:extLst>
                <a:ext uri="{FF2B5EF4-FFF2-40B4-BE49-F238E27FC236}">
                  <a16:creationId xmlns:a16="http://schemas.microsoft.com/office/drawing/2014/main" id="{2293C710-5775-4666-9AD4-00EA3199363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20084" y="5661038"/>
              <a:ext cx="747783" cy="174302"/>
              <a:chOff x="2585" y="974"/>
              <a:chExt cx="309" cy="63"/>
            </a:xfrm>
          </p:grpSpPr>
          <p:sp>
            <p:nvSpPr>
              <p:cNvPr id="12" name="Text Box 32">
                <a:extLst>
                  <a:ext uri="{FF2B5EF4-FFF2-40B4-BE49-F238E27FC236}">
                    <a16:creationId xmlns:a16="http://schemas.microsoft.com/office/drawing/2014/main" id="{1DD199CB-CA5B-4A27-8B32-D548F1950E0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85" y="992"/>
                <a:ext cx="309" cy="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3200" dirty="0">
                    <a:latin typeface="Arial" charset="0"/>
                    <a:cs typeface="Arial" charset="0"/>
                  </a:rPr>
                  <a:t>K</a:t>
                </a:r>
                <a:r>
                  <a:rPr lang="en-US" sz="3200" baseline="-25000" dirty="0">
                    <a:latin typeface="Arial" charset="0"/>
                    <a:cs typeface="Arial" charset="0"/>
                  </a:rPr>
                  <a:t>C </a:t>
                </a:r>
                <a:r>
                  <a:rPr lang="en-US" sz="3200" dirty="0">
                    <a:latin typeface="Arial" charset="0"/>
                    <a:cs typeface="Arial" charset="0"/>
                  </a:rPr>
                  <a:t>(</a:t>
                </a:r>
                <a:r>
                  <a:rPr lang="en-US" sz="3200" dirty="0" err="1">
                    <a:latin typeface="Arial" charset="0"/>
                    <a:cs typeface="Arial" charset="0"/>
                  </a:rPr>
                  <a:t>K</a:t>
                </a:r>
                <a:r>
                  <a:rPr lang="en-US" sz="3200" baseline="-25000" dirty="0" err="1">
                    <a:latin typeface="Arial" charset="0"/>
                    <a:cs typeface="Arial" charset="0"/>
                  </a:rPr>
                  <a:t>A</a:t>
                </a:r>
                <a:r>
                  <a:rPr lang="en-US" sz="3200" dirty="0" err="1">
                    <a:latin typeface="Arial" charset="0"/>
                    <a:cs typeface="Arial" charset="0"/>
                  </a:rPr>
                  <a:t>,alice.com</a:t>
                </a:r>
                <a:r>
                  <a:rPr lang="en-US" sz="3200" dirty="0">
                    <a:latin typeface="Arial" charset="0"/>
                    <a:cs typeface="Arial" charset="0"/>
                  </a:rPr>
                  <a:t>)</a:t>
                </a:r>
              </a:p>
            </p:txBody>
          </p:sp>
          <p:sp>
            <p:nvSpPr>
              <p:cNvPr id="13" name="Text Box 33">
                <a:extLst>
                  <a:ext uri="{FF2B5EF4-FFF2-40B4-BE49-F238E27FC236}">
                    <a16:creationId xmlns:a16="http://schemas.microsoft.com/office/drawing/2014/main" id="{304D6A8E-818C-4863-890E-3DFF937FD74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673" y="974"/>
                <a:ext cx="34" cy="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3200" dirty="0">
                    <a:latin typeface="Arial" charset="0"/>
                    <a:cs typeface="Arial" charset="0"/>
                  </a:rPr>
                  <a:t>+</a:t>
                </a:r>
              </a:p>
            </p:txBody>
          </p:sp>
        </p:grp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39F6F64-3827-4C81-957F-CB18A4D73258}"/>
                </a:ext>
              </a:extLst>
            </p:cNvPr>
            <p:cNvSpPr/>
            <p:nvPr/>
          </p:nvSpPr>
          <p:spPr>
            <a:xfrm>
              <a:off x="2194559" y="5659532"/>
              <a:ext cx="57220" cy="1256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200" dirty="0">
                  <a:cs typeface="Arial" charset="0"/>
                </a:rPr>
                <a:t>-</a:t>
              </a:r>
            </a:p>
          </p:txBody>
        </p:sp>
      </p:grpSp>
      <p:grpSp>
        <p:nvGrpSpPr>
          <p:cNvPr id="23" name="Group 31">
            <a:extLst>
              <a:ext uri="{FF2B5EF4-FFF2-40B4-BE49-F238E27FC236}">
                <a16:creationId xmlns:a16="http://schemas.microsoft.com/office/drawing/2014/main" id="{88D8E501-3665-4FFF-B68D-4AD88FBD2F50}"/>
              </a:ext>
            </a:extLst>
          </p:cNvPr>
          <p:cNvGrpSpPr>
            <a:grpSpLocks/>
          </p:cNvGrpSpPr>
          <p:nvPr/>
        </p:nvGrpSpPr>
        <p:grpSpPr bwMode="auto">
          <a:xfrm>
            <a:off x="2686942" y="2844543"/>
            <a:ext cx="685492" cy="798513"/>
            <a:chOff x="2593" y="976"/>
            <a:chExt cx="64" cy="62"/>
          </a:xfrm>
        </p:grpSpPr>
        <p:sp>
          <p:nvSpPr>
            <p:cNvPr id="25" name="Text Box 32">
              <a:extLst>
                <a:ext uri="{FF2B5EF4-FFF2-40B4-BE49-F238E27FC236}">
                  <a16:creationId xmlns:a16="http://schemas.microsoft.com/office/drawing/2014/main" id="{01052C80-C135-4C0F-8CCE-120DC9E0A42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93" y="993"/>
              <a:ext cx="60" cy="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3200" dirty="0">
                  <a:latin typeface="Arial" charset="0"/>
                  <a:cs typeface="Arial" charset="0"/>
                </a:rPr>
                <a:t>K</a:t>
              </a:r>
              <a:r>
                <a:rPr lang="en-US" sz="3200" baseline="-25000" dirty="0">
                  <a:latin typeface="Arial" charset="0"/>
                  <a:cs typeface="Arial" charset="0"/>
                </a:rPr>
                <a:t>A</a:t>
              </a:r>
              <a:endParaRPr lang="en-US" sz="3200" dirty="0">
                <a:latin typeface="Arial" charset="0"/>
                <a:cs typeface="Arial" charset="0"/>
              </a:endParaRPr>
            </a:p>
          </p:txBody>
        </p:sp>
        <p:sp>
          <p:nvSpPr>
            <p:cNvPr id="26" name="Text Box 33">
              <a:extLst>
                <a:ext uri="{FF2B5EF4-FFF2-40B4-BE49-F238E27FC236}">
                  <a16:creationId xmlns:a16="http://schemas.microsoft.com/office/drawing/2014/main" id="{A62D3760-56AC-4699-89B9-8B6B54BA1D6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23" y="976"/>
              <a:ext cx="34" cy="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3200" dirty="0">
                  <a:latin typeface="Arial" charset="0"/>
                  <a:cs typeface="Arial" charset="0"/>
                </a:rPr>
                <a:t>+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3366EF12-85A7-4D01-B6F3-6E80FB4F696B}"/>
              </a:ext>
            </a:extLst>
          </p:cNvPr>
          <p:cNvGrpSpPr/>
          <p:nvPr/>
        </p:nvGrpSpPr>
        <p:grpSpPr>
          <a:xfrm>
            <a:off x="1886792" y="4538796"/>
            <a:ext cx="591021" cy="419070"/>
            <a:chOff x="1886716" y="3693935"/>
            <a:chExt cx="591021" cy="419070"/>
          </a:xfrm>
        </p:grpSpPr>
        <p:sp>
          <p:nvSpPr>
            <p:cNvPr id="27" name="Scroll: Vertical 26">
              <a:extLst>
                <a:ext uri="{FF2B5EF4-FFF2-40B4-BE49-F238E27FC236}">
                  <a16:creationId xmlns:a16="http://schemas.microsoft.com/office/drawing/2014/main" id="{50B61F83-2D75-492B-9E6C-B9E24A298C63}"/>
                </a:ext>
              </a:extLst>
            </p:cNvPr>
            <p:cNvSpPr/>
            <p:nvPr/>
          </p:nvSpPr>
          <p:spPr bwMode="auto">
            <a:xfrm>
              <a:off x="1886716" y="3693935"/>
              <a:ext cx="591021" cy="419070"/>
            </a:xfrm>
            <a:prstGeom prst="verticalScroll">
              <a:avLst/>
            </a:prstGeom>
            <a:solidFill>
              <a:srgbClr val="00B050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28" name="Picture 35" descr="BS00768_[1]">
              <a:extLst>
                <a:ext uri="{FF2B5EF4-FFF2-40B4-BE49-F238E27FC236}">
                  <a16:creationId xmlns:a16="http://schemas.microsoft.com/office/drawing/2014/main" id="{C50FCB47-0E17-4F88-AE23-799992FD2D8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2005041" y="3845349"/>
              <a:ext cx="354369" cy="192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26" name="Picture 2" descr="World Wide Web Free Icon">
            <a:extLst>
              <a:ext uri="{FF2B5EF4-FFF2-40B4-BE49-F238E27FC236}">
                <a16:creationId xmlns:a16="http://schemas.microsoft.com/office/drawing/2014/main" id="{A21C549E-832A-49CA-AEEF-B9B124C11F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6084" y="3727117"/>
            <a:ext cx="533142" cy="533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 Box 32">
            <a:extLst>
              <a:ext uri="{FF2B5EF4-FFF2-40B4-BE49-F238E27FC236}">
                <a16:creationId xmlns:a16="http://schemas.microsoft.com/office/drawing/2014/main" id="{4A59B0DF-4BE9-48F2-9FB4-E489F14675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01258" y="3686962"/>
            <a:ext cx="191590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3200" dirty="0">
                <a:latin typeface="Arial" charset="0"/>
                <a:cs typeface="Arial" charset="0"/>
              </a:rPr>
              <a:t>alice.com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68AC5084-C36D-4944-AD81-5E7F141F6BD4}"/>
                  </a:ext>
                </a:extLst>
              </p14:cNvPr>
              <p14:cNvContentPartPr/>
              <p14:nvPr/>
            </p14:nvContentPartPr>
            <p14:xfrm>
              <a:off x="2730600" y="3090600"/>
              <a:ext cx="3267360" cy="209340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68AC5084-C36D-4944-AD81-5E7F141F6BD4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721240" y="3081240"/>
                <a:ext cx="3286080" cy="2112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265800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2419877" y="3853395"/>
            <a:ext cx="2133600" cy="457200"/>
          </a:xfrm>
        </p:spPr>
        <p:txBody>
          <a:bodyPr/>
          <a:lstStyle/>
          <a:p>
            <a:pPr>
              <a:defRPr/>
            </a:pPr>
            <a:fld id="{7F893BA9-EED0-4C55-A7BC-486A0027BAD0}" type="slidenum">
              <a:rPr lang="en-US" altLang="en-US" smtClean="0"/>
              <a:pPr>
                <a:defRPr/>
              </a:pPr>
              <a:t>51</a:t>
            </a:fld>
            <a:endParaRPr lang="en-US" altLang="en-US" dirty="0"/>
          </a:p>
        </p:txBody>
      </p:sp>
      <p:cxnSp>
        <p:nvCxnSpPr>
          <p:cNvPr id="13" name="Straight Arrow Connector 12"/>
          <p:cNvCxnSpPr>
            <a:cxnSpLocks/>
          </p:cNvCxnSpPr>
          <p:nvPr/>
        </p:nvCxnSpPr>
        <p:spPr bwMode="auto">
          <a:xfrm flipV="1">
            <a:off x="1656692" y="4231948"/>
            <a:ext cx="5423181" cy="1"/>
          </a:xfrm>
          <a:prstGeom prst="straightConnector1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stealth"/>
          </a:ln>
          <a:effectLst/>
        </p:spPr>
      </p:cxnSp>
      <p:sp>
        <p:nvSpPr>
          <p:cNvPr id="14" name="Rectangle 13"/>
          <p:cNvSpPr/>
          <p:nvPr/>
        </p:nvSpPr>
        <p:spPr bwMode="auto">
          <a:xfrm>
            <a:off x="3804351" y="3833664"/>
            <a:ext cx="1055332" cy="1049849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Freeform 2"/>
          <p:cNvSpPr/>
          <p:nvPr/>
        </p:nvSpPr>
        <p:spPr bwMode="auto">
          <a:xfrm>
            <a:off x="3773593" y="4231949"/>
            <a:ext cx="526321" cy="802606"/>
          </a:xfrm>
          <a:custGeom>
            <a:avLst/>
            <a:gdLst>
              <a:gd name="connsiteX0" fmla="*/ 0 w 924680"/>
              <a:gd name="connsiteY0" fmla="*/ 0 h 1598146"/>
              <a:gd name="connsiteX1" fmla="*/ 891540 w 924680"/>
              <a:gd name="connsiteY1" fmla="*/ 1028700 h 1598146"/>
              <a:gd name="connsiteX2" fmla="*/ 731520 w 924680"/>
              <a:gd name="connsiteY2" fmla="*/ 1554480 h 1598146"/>
              <a:gd name="connsiteX3" fmla="*/ 708660 w 924680"/>
              <a:gd name="connsiteY3" fmla="*/ 1531620 h 1598146"/>
              <a:gd name="connsiteX0" fmla="*/ 0 w 804660"/>
              <a:gd name="connsiteY0" fmla="*/ 0 h 1665574"/>
              <a:gd name="connsiteX1" fmla="*/ 754380 w 804660"/>
              <a:gd name="connsiteY1" fmla="*/ 114300 h 1665574"/>
              <a:gd name="connsiteX2" fmla="*/ 731520 w 804660"/>
              <a:gd name="connsiteY2" fmla="*/ 1554480 h 1665574"/>
              <a:gd name="connsiteX3" fmla="*/ 708660 w 804660"/>
              <a:gd name="connsiteY3" fmla="*/ 1531620 h 1665574"/>
              <a:gd name="connsiteX0" fmla="*/ 0 w 804660"/>
              <a:gd name="connsiteY0" fmla="*/ 19243 h 1684817"/>
              <a:gd name="connsiteX1" fmla="*/ 754380 w 804660"/>
              <a:gd name="connsiteY1" fmla="*/ 133543 h 1684817"/>
              <a:gd name="connsiteX2" fmla="*/ 731520 w 804660"/>
              <a:gd name="connsiteY2" fmla="*/ 1573723 h 1684817"/>
              <a:gd name="connsiteX3" fmla="*/ 708660 w 804660"/>
              <a:gd name="connsiteY3" fmla="*/ 1550863 h 1684817"/>
              <a:gd name="connsiteX0" fmla="*/ 0 w 804660"/>
              <a:gd name="connsiteY0" fmla="*/ 33749 h 1699323"/>
              <a:gd name="connsiteX1" fmla="*/ 754380 w 804660"/>
              <a:gd name="connsiteY1" fmla="*/ 148049 h 1699323"/>
              <a:gd name="connsiteX2" fmla="*/ 731520 w 804660"/>
              <a:gd name="connsiteY2" fmla="*/ 1588229 h 1699323"/>
              <a:gd name="connsiteX3" fmla="*/ 708660 w 804660"/>
              <a:gd name="connsiteY3" fmla="*/ 1565369 h 1699323"/>
              <a:gd name="connsiteX0" fmla="*/ 0 w 804660"/>
              <a:gd name="connsiteY0" fmla="*/ 0 h 1653743"/>
              <a:gd name="connsiteX1" fmla="*/ 754380 w 804660"/>
              <a:gd name="connsiteY1" fmla="*/ 274320 h 1653743"/>
              <a:gd name="connsiteX2" fmla="*/ 731520 w 804660"/>
              <a:gd name="connsiteY2" fmla="*/ 1554480 h 1653743"/>
              <a:gd name="connsiteX3" fmla="*/ 708660 w 804660"/>
              <a:gd name="connsiteY3" fmla="*/ 1531620 h 1653743"/>
              <a:gd name="connsiteX0" fmla="*/ 0 w 1612926"/>
              <a:gd name="connsiteY0" fmla="*/ 0 h 1630636"/>
              <a:gd name="connsiteX1" fmla="*/ 754380 w 1612926"/>
              <a:gd name="connsiteY1" fmla="*/ 274320 h 1630636"/>
              <a:gd name="connsiteX2" fmla="*/ 731520 w 1612926"/>
              <a:gd name="connsiteY2" fmla="*/ 1554480 h 1630636"/>
              <a:gd name="connsiteX3" fmla="*/ 1612926 w 1612926"/>
              <a:gd name="connsiteY3" fmla="*/ 1456757 h 1630636"/>
              <a:gd name="connsiteX0" fmla="*/ 0 w 1612926"/>
              <a:gd name="connsiteY0" fmla="*/ 0 h 1456757"/>
              <a:gd name="connsiteX1" fmla="*/ 754380 w 1612926"/>
              <a:gd name="connsiteY1" fmla="*/ 274320 h 1456757"/>
              <a:gd name="connsiteX2" fmla="*/ 1612926 w 1612926"/>
              <a:gd name="connsiteY2" fmla="*/ 1456757 h 1456757"/>
              <a:gd name="connsiteX0" fmla="*/ 0 w 784850"/>
              <a:gd name="connsiteY0" fmla="*/ 0 h 1581528"/>
              <a:gd name="connsiteX1" fmla="*/ 754380 w 784850"/>
              <a:gd name="connsiteY1" fmla="*/ 274320 h 1581528"/>
              <a:gd name="connsiteX2" fmla="*/ 747976 w 784850"/>
              <a:gd name="connsiteY2" fmla="*/ 1581528 h 1581528"/>
              <a:gd name="connsiteX0" fmla="*/ 0 w 816993"/>
              <a:gd name="connsiteY0" fmla="*/ 0 h 1581528"/>
              <a:gd name="connsiteX1" fmla="*/ 754380 w 816993"/>
              <a:gd name="connsiteY1" fmla="*/ 274320 h 1581528"/>
              <a:gd name="connsiteX2" fmla="*/ 747976 w 816993"/>
              <a:gd name="connsiteY2" fmla="*/ 1581528 h 1581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16993" h="1581528">
                <a:moveTo>
                  <a:pt x="0" y="0"/>
                </a:moveTo>
                <a:cubicBezTo>
                  <a:pt x="224790" y="19050"/>
                  <a:pt x="629717" y="10732"/>
                  <a:pt x="754380" y="274320"/>
                </a:cubicBezTo>
                <a:cubicBezTo>
                  <a:pt x="879043" y="537908"/>
                  <a:pt x="785350" y="1160507"/>
                  <a:pt x="747976" y="1581528"/>
                </a:cubicBezTo>
              </a:path>
            </a:pathLst>
          </a:custGeom>
          <a:noFill/>
          <a:ln w="508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stealth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Freeform 11"/>
          <p:cNvSpPr/>
          <p:nvPr/>
        </p:nvSpPr>
        <p:spPr bwMode="auto">
          <a:xfrm flipH="1">
            <a:off x="4418607" y="4231949"/>
            <a:ext cx="399294" cy="735437"/>
          </a:xfrm>
          <a:custGeom>
            <a:avLst/>
            <a:gdLst>
              <a:gd name="connsiteX0" fmla="*/ 0 w 924680"/>
              <a:gd name="connsiteY0" fmla="*/ 0 h 1598146"/>
              <a:gd name="connsiteX1" fmla="*/ 891540 w 924680"/>
              <a:gd name="connsiteY1" fmla="*/ 1028700 h 1598146"/>
              <a:gd name="connsiteX2" fmla="*/ 731520 w 924680"/>
              <a:gd name="connsiteY2" fmla="*/ 1554480 h 1598146"/>
              <a:gd name="connsiteX3" fmla="*/ 708660 w 924680"/>
              <a:gd name="connsiteY3" fmla="*/ 1531620 h 1598146"/>
              <a:gd name="connsiteX0" fmla="*/ 0 w 804660"/>
              <a:gd name="connsiteY0" fmla="*/ 0 h 1665574"/>
              <a:gd name="connsiteX1" fmla="*/ 754380 w 804660"/>
              <a:gd name="connsiteY1" fmla="*/ 114300 h 1665574"/>
              <a:gd name="connsiteX2" fmla="*/ 731520 w 804660"/>
              <a:gd name="connsiteY2" fmla="*/ 1554480 h 1665574"/>
              <a:gd name="connsiteX3" fmla="*/ 708660 w 804660"/>
              <a:gd name="connsiteY3" fmla="*/ 1531620 h 1665574"/>
              <a:gd name="connsiteX0" fmla="*/ 0 w 804660"/>
              <a:gd name="connsiteY0" fmla="*/ 19243 h 1684817"/>
              <a:gd name="connsiteX1" fmla="*/ 754380 w 804660"/>
              <a:gd name="connsiteY1" fmla="*/ 133543 h 1684817"/>
              <a:gd name="connsiteX2" fmla="*/ 731520 w 804660"/>
              <a:gd name="connsiteY2" fmla="*/ 1573723 h 1684817"/>
              <a:gd name="connsiteX3" fmla="*/ 708660 w 804660"/>
              <a:gd name="connsiteY3" fmla="*/ 1550863 h 1684817"/>
              <a:gd name="connsiteX0" fmla="*/ 0 w 804660"/>
              <a:gd name="connsiteY0" fmla="*/ 33749 h 1699323"/>
              <a:gd name="connsiteX1" fmla="*/ 754380 w 804660"/>
              <a:gd name="connsiteY1" fmla="*/ 148049 h 1699323"/>
              <a:gd name="connsiteX2" fmla="*/ 731520 w 804660"/>
              <a:gd name="connsiteY2" fmla="*/ 1588229 h 1699323"/>
              <a:gd name="connsiteX3" fmla="*/ 708660 w 804660"/>
              <a:gd name="connsiteY3" fmla="*/ 1565369 h 1699323"/>
              <a:gd name="connsiteX0" fmla="*/ 0 w 804660"/>
              <a:gd name="connsiteY0" fmla="*/ 0 h 1653743"/>
              <a:gd name="connsiteX1" fmla="*/ 754380 w 804660"/>
              <a:gd name="connsiteY1" fmla="*/ 274320 h 1653743"/>
              <a:gd name="connsiteX2" fmla="*/ 731520 w 804660"/>
              <a:gd name="connsiteY2" fmla="*/ 1554480 h 1653743"/>
              <a:gd name="connsiteX3" fmla="*/ 708660 w 804660"/>
              <a:gd name="connsiteY3" fmla="*/ 1531620 h 1653743"/>
              <a:gd name="connsiteX0" fmla="*/ 0 w 1612926"/>
              <a:gd name="connsiteY0" fmla="*/ 0 h 1630636"/>
              <a:gd name="connsiteX1" fmla="*/ 754380 w 1612926"/>
              <a:gd name="connsiteY1" fmla="*/ 274320 h 1630636"/>
              <a:gd name="connsiteX2" fmla="*/ 731520 w 1612926"/>
              <a:gd name="connsiteY2" fmla="*/ 1554480 h 1630636"/>
              <a:gd name="connsiteX3" fmla="*/ 1612926 w 1612926"/>
              <a:gd name="connsiteY3" fmla="*/ 1456757 h 1630636"/>
              <a:gd name="connsiteX0" fmla="*/ 0 w 1612926"/>
              <a:gd name="connsiteY0" fmla="*/ 0 h 1456757"/>
              <a:gd name="connsiteX1" fmla="*/ 754380 w 1612926"/>
              <a:gd name="connsiteY1" fmla="*/ 274320 h 1456757"/>
              <a:gd name="connsiteX2" fmla="*/ 1612926 w 1612926"/>
              <a:gd name="connsiteY2" fmla="*/ 1456757 h 1456757"/>
              <a:gd name="connsiteX0" fmla="*/ 0 w 784850"/>
              <a:gd name="connsiteY0" fmla="*/ 0 h 1581528"/>
              <a:gd name="connsiteX1" fmla="*/ 754380 w 784850"/>
              <a:gd name="connsiteY1" fmla="*/ 274320 h 1581528"/>
              <a:gd name="connsiteX2" fmla="*/ 747976 w 784850"/>
              <a:gd name="connsiteY2" fmla="*/ 1581528 h 1581528"/>
              <a:gd name="connsiteX0" fmla="*/ 0 w 816993"/>
              <a:gd name="connsiteY0" fmla="*/ 0 h 1581528"/>
              <a:gd name="connsiteX1" fmla="*/ 754380 w 816993"/>
              <a:gd name="connsiteY1" fmla="*/ 274320 h 1581528"/>
              <a:gd name="connsiteX2" fmla="*/ 747976 w 816993"/>
              <a:gd name="connsiteY2" fmla="*/ 1581528 h 1581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16993" h="1581528">
                <a:moveTo>
                  <a:pt x="0" y="0"/>
                </a:moveTo>
                <a:cubicBezTo>
                  <a:pt x="224790" y="19050"/>
                  <a:pt x="629717" y="10732"/>
                  <a:pt x="754380" y="274320"/>
                </a:cubicBezTo>
                <a:cubicBezTo>
                  <a:pt x="879043" y="537908"/>
                  <a:pt x="785350" y="1160507"/>
                  <a:pt x="747976" y="1581528"/>
                </a:cubicBezTo>
              </a:path>
            </a:pathLst>
          </a:custGeom>
          <a:noFill/>
          <a:ln w="50800" cap="flat" cmpd="sng" algn="ctr">
            <a:solidFill>
              <a:schemeClr val="tx1"/>
            </a:solidFill>
            <a:prstDash val="solid"/>
            <a:miter lim="800000"/>
            <a:headEnd type="stealth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67365" y="4967386"/>
            <a:ext cx="10743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Alice</a:t>
            </a:r>
          </a:p>
        </p:txBody>
      </p:sp>
      <p:grpSp>
        <p:nvGrpSpPr>
          <p:cNvPr id="91" name="Group 90">
            <a:extLst>
              <a:ext uri="{FF2B5EF4-FFF2-40B4-BE49-F238E27FC236}">
                <a16:creationId xmlns:a16="http://schemas.microsoft.com/office/drawing/2014/main" id="{D2572C65-52FC-42B3-BE29-02BF7445ECFC}"/>
              </a:ext>
            </a:extLst>
          </p:cNvPr>
          <p:cNvGrpSpPr/>
          <p:nvPr/>
        </p:nvGrpSpPr>
        <p:grpSpPr>
          <a:xfrm>
            <a:off x="7391400" y="3657600"/>
            <a:ext cx="1116992" cy="1894560"/>
            <a:chOff x="7391400" y="3657600"/>
            <a:chExt cx="1116992" cy="1894560"/>
          </a:xfrm>
        </p:grpSpPr>
        <p:pic>
          <p:nvPicPr>
            <p:cNvPr id="1028" name="Picture 4" descr="Smiling Boy by SavanaPrice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91400" y="3657600"/>
              <a:ext cx="1116992" cy="11486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TextBox 18"/>
            <p:cNvSpPr txBox="1"/>
            <p:nvPr/>
          </p:nvSpPr>
          <p:spPr>
            <a:xfrm>
              <a:off x="7492879" y="4967385"/>
              <a:ext cx="91403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/>
                <a:t>Bob</a:t>
              </a: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3758388" y="6119157"/>
            <a:ext cx="12161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Trudy</a:t>
            </a:r>
          </a:p>
        </p:txBody>
      </p:sp>
      <p:grpSp>
        <p:nvGrpSpPr>
          <p:cNvPr id="76" name="Group 75">
            <a:extLst>
              <a:ext uri="{FF2B5EF4-FFF2-40B4-BE49-F238E27FC236}">
                <a16:creationId xmlns:a16="http://schemas.microsoft.com/office/drawing/2014/main" id="{6D490573-4F84-4F02-83A1-3F216979E556}"/>
              </a:ext>
            </a:extLst>
          </p:cNvPr>
          <p:cNvGrpSpPr/>
          <p:nvPr/>
        </p:nvGrpSpPr>
        <p:grpSpPr>
          <a:xfrm>
            <a:off x="3567384" y="1062617"/>
            <a:ext cx="1164101" cy="1517376"/>
            <a:chOff x="3670843" y="824298"/>
            <a:chExt cx="1164101" cy="1517376"/>
          </a:xfrm>
        </p:grpSpPr>
        <p:pic>
          <p:nvPicPr>
            <p:cNvPr id="42" name="Picture 2" descr="Simple Girl by SavanaPrice">
              <a:extLst>
                <a:ext uri="{FF2B5EF4-FFF2-40B4-BE49-F238E27FC236}">
                  <a16:creationId xmlns:a16="http://schemas.microsoft.com/office/drawing/2014/main" id="{A3AA7AC2-F5A5-4538-9E94-E30F262ACDD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76201" y="824298"/>
              <a:ext cx="953386" cy="9326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F6CE7608-B0AD-4AEB-ADBB-93A1E36A358B}"/>
                </a:ext>
              </a:extLst>
            </p:cNvPr>
            <p:cNvSpPr txBox="1"/>
            <p:nvPr/>
          </p:nvSpPr>
          <p:spPr>
            <a:xfrm>
              <a:off x="3670843" y="1756899"/>
              <a:ext cx="116410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/>
                <a:t>Carol</a:t>
              </a:r>
            </a:p>
          </p:txBody>
        </p:sp>
      </p:grp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D91FEA4C-BA1F-4557-9EE8-BD41E34596D9}"/>
              </a:ext>
            </a:extLst>
          </p:cNvPr>
          <p:cNvCxnSpPr>
            <a:cxnSpLocks/>
          </p:cNvCxnSpPr>
          <p:nvPr/>
        </p:nvCxnSpPr>
        <p:spPr bwMode="auto">
          <a:xfrm>
            <a:off x="4858463" y="1812514"/>
            <a:ext cx="2362200" cy="1847027"/>
          </a:xfrm>
          <a:prstGeom prst="straightConnector1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stealth"/>
          </a:ln>
          <a:effectLst/>
        </p:spPr>
      </p:cxnSp>
      <p:grpSp>
        <p:nvGrpSpPr>
          <p:cNvPr id="54" name="Group 31">
            <a:extLst>
              <a:ext uri="{FF2B5EF4-FFF2-40B4-BE49-F238E27FC236}">
                <a16:creationId xmlns:a16="http://schemas.microsoft.com/office/drawing/2014/main" id="{748D2000-8834-4926-818B-A2EAD79D07EE}"/>
              </a:ext>
            </a:extLst>
          </p:cNvPr>
          <p:cNvGrpSpPr>
            <a:grpSpLocks/>
          </p:cNvGrpSpPr>
          <p:nvPr/>
        </p:nvGrpSpPr>
        <p:grpSpPr bwMode="auto">
          <a:xfrm>
            <a:off x="5852635" y="1763317"/>
            <a:ext cx="571127" cy="531208"/>
            <a:chOff x="2637" y="716"/>
            <a:chExt cx="236" cy="192"/>
          </a:xfrm>
        </p:grpSpPr>
        <p:sp>
          <p:nvSpPr>
            <p:cNvPr id="55" name="Text Box 32">
              <a:extLst>
                <a:ext uri="{FF2B5EF4-FFF2-40B4-BE49-F238E27FC236}">
                  <a16:creationId xmlns:a16="http://schemas.microsoft.com/office/drawing/2014/main" id="{CBB61FA0-D260-4E58-8DBC-537EB23C180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37" y="763"/>
              <a:ext cx="191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latin typeface="Arial" charset="0"/>
                  <a:cs typeface="Arial" charset="0"/>
                </a:rPr>
                <a:t>K</a:t>
              </a:r>
              <a:r>
                <a:rPr lang="en-US" baseline="-25000" dirty="0">
                  <a:latin typeface="Arial" charset="0"/>
                  <a:cs typeface="Arial" charset="0"/>
                </a:rPr>
                <a:t>C</a:t>
              </a:r>
              <a:endParaRPr lang="en-US" sz="1800" dirty="0">
                <a:latin typeface="Arial" charset="0"/>
                <a:cs typeface="Arial" charset="0"/>
              </a:endParaRPr>
            </a:p>
          </p:txBody>
        </p:sp>
        <p:sp>
          <p:nvSpPr>
            <p:cNvPr id="56" name="Text Box 33">
              <a:extLst>
                <a:ext uri="{FF2B5EF4-FFF2-40B4-BE49-F238E27FC236}">
                  <a16:creationId xmlns:a16="http://schemas.microsoft.com/office/drawing/2014/main" id="{11D17B8A-2528-4192-9C47-E3DB872EF9E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35" y="716"/>
              <a:ext cx="138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dirty="0">
                  <a:latin typeface="Arial" charset="0"/>
                  <a:cs typeface="Arial" charset="0"/>
                </a:rPr>
                <a:t>+</a:t>
              </a:r>
            </a:p>
          </p:txBody>
        </p:sp>
      </p:grpSp>
      <p:pic>
        <p:nvPicPr>
          <p:cNvPr id="57" name="Picture 35" descr="BS00768_[1]">
            <a:extLst>
              <a:ext uri="{FF2B5EF4-FFF2-40B4-BE49-F238E27FC236}">
                <a16:creationId xmlns:a16="http://schemas.microsoft.com/office/drawing/2014/main" id="{6F13C4F2-D096-4708-B02E-9693C54E12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6193734" y="2230889"/>
            <a:ext cx="697210" cy="359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F19D808A-F62B-4799-80CC-B816996C0F63}"/>
              </a:ext>
            </a:extLst>
          </p:cNvPr>
          <p:cNvCxnSpPr>
            <a:cxnSpLocks/>
          </p:cNvCxnSpPr>
          <p:nvPr/>
        </p:nvCxnSpPr>
        <p:spPr bwMode="auto">
          <a:xfrm flipH="1">
            <a:off x="1225047" y="1755287"/>
            <a:ext cx="2115339" cy="1595427"/>
          </a:xfrm>
          <a:prstGeom prst="straightConnector1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stealth"/>
          </a:ln>
          <a:effectLst/>
        </p:spPr>
      </p:cxnSp>
      <p:grpSp>
        <p:nvGrpSpPr>
          <p:cNvPr id="61" name="Group 60">
            <a:extLst>
              <a:ext uri="{FF2B5EF4-FFF2-40B4-BE49-F238E27FC236}">
                <a16:creationId xmlns:a16="http://schemas.microsoft.com/office/drawing/2014/main" id="{D99533AE-A8C9-42ED-9288-C97B5A9AF79A}"/>
              </a:ext>
            </a:extLst>
          </p:cNvPr>
          <p:cNvGrpSpPr/>
          <p:nvPr/>
        </p:nvGrpSpPr>
        <p:grpSpPr>
          <a:xfrm>
            <a:off x="2137498" y="4114969"/>
            <a:ext cx="1377347" cy="1244060"/>
            <a:chOff x="2084787" y="2287575"/>
            <a:chExt cx="1377347" cy="1244060"/>
          </a:xfrm>
        </p:grpSpPr>
        <p:sp>
          <p:nvSpPr>
            <p:cNvPr id="41" name="Scroll: Vertical 40">
              <a:extLst>
                <a:ext uri="{FF2B5EF4-FFF2-40B4-BE49-F238E27FC236}">
                  <a16:creationId xmlns:a16="http://schemas.microsoft.com/office/drawing/2014/main" id="{060F4E6D-58FA-412D-A01F-5AE4BCC4DC75}"/>
                </a:ext>
              </a:extLst>
            </p:cNvPr>
            <p:cNvSpPr/>
            <p:nvPr/>
          </p:nvSpPr>
          <p:spPr bwMode="auto">
            <a:xfrm>
              <a:off x="2084787" y="2827994"/>
              <a:ext cx="979713" cy="703641"/>
            </a:xfrm>
            <a:prstGeom prst="verticalScroll">
              <a:avLst/>
            </a:prstGeom>
            <a:solidFill>
              <a:schemeClr val="accent5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24" name="Picture 35" descr="BS00768_[1]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2251161" y="3038774"/>
              <a:ext cx="697210" cy="3596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CE8855C5-7D36-435B-AB45-7E9FA389DC5D}"/>
                </a:ext>
              </a:extLst>
            </p:cNvPr>
            <p:cNvGrpSpPr/>
            <p:nvPr/>
          </p:nvGrpSpPr>
          <p:grpSpPr>
            <a:xfrm>
              <a:off x="2540104" y="2287575"/>
              <a:ext cx="922030" cy="552057"/>
              <a:chOff x="2245968" y="4926383"/>
              <a:chExt cx="922030" cy="552057"/>
            </a:xfrm>
          </p:grpSpPr>
          <p:grpSp>
            <p:nvGrpSpPr>
              <p:cNvPr id="21" name="Group 31"/>
              <p:cNvGrpSpPr>
                <a:grpSpLocks/>
              </p:cNvGrpSpPr>
              <p:nvPr/>
            </p:nvGrpSpPr>
            <p:grpSpPr bwMode="auto">
              <a:xfrm>
                <a:off x="2245968" y="4947233"/>
                <a:ext cx="922030" cy="531207"/>
                <a:chOff x="2637" y="716"/>
                <a:chExt cx="381" cy="192"/>
              </a:xfrm>
            </p:grpSpPr>
            <p:sp>
              <p:nvSpPr>
                <p:cNvPr id="22" name="Text Box 32"/>
                <p:cNvSpPr txBox="1">
                  <a:spLocks noChangeArrowheads="1"/>
                </p:cNvSpPr>
                <p:nvPr/>
              </p:nvSpPr>
              <p:spPr bwMode="auto">
                <a:xfrm>
                  <a:off x="2637" y="763"/>
                  <a:ext cx="381" cy="14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r>
                    <a:rPr lang="en-US" sz="1800" dirty="0">
                      <a:latin typeface="Arial" charset="0"/>
                      <a:cs typeface="Arial" charset="0"/>
                    </a:rPr>
                    <a:t>K</a:t>
                  </a:r>
                  <a:r>
                    <a:rPr lang="en-US" sz="1800" baseline="-25000" dirty="0">
                      <a:latin typeface="Arial" charset="0"/>
                      <a:cs typeface="Arial" charset="0"/>
                    </a:rPr>
                    <a:t>C </a:t>
                  </a:r>
                  <a:r>
                    <a:rPr lang="en-US" sz="1800" dirty="0">
                      <a:latin typeface="Arial" charset="0"/>
                      <a:cs typeface="Arial" charset="0"/>
                    </a:rPr>
                    <a:t>(K</a:t>
                  </a:r>
                  <a:r>
                    <a:rPr lang="en-US" baseline="-25000" dirty="0">
                      <a:latin typeface="Arial" charset="0"/>
                      <a:cs typeface="Arial" charset="0"/>
                    </a:rPr>
                    <a:t>A</a:t>
                  </a:r>
                  <a:r>
                    <a:rPr lang="en-US" dirty="0">
                      <a:latin typeface="Arial" charset="0"/>
                      <a:cs typeface="Arial" charset="0"/>
                    </a:rPr>
                    <a:t>)</a:t>
                  </a:r>
                  <a:endParaRPr lang="en-US" sz="1800" dirty="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3" name="Text Box 33"/>
                <p:cNvSpPr txBox="1">
                  <a:spLocks noChangeArrowheads="1"/>
                </p:cNvSpPr>
                <p:nvPr/>
              </p:nvSpPr>
              <p:spPr bwMode="auto">
                <a:xfrm>
                  <a:off x="2842" y="716"/>
                  <a:ext cx="138" cy="14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r>
                    <a:rPr lang="en-US" dirty="0">
                      <a:latin typeface="Arial" charset="0"/>
                      <a:cs typeface="Arial" charset="0"/>
                    </a:rPr>
                    <a:t>+</a:t>
                  </a:r>
                </a:p>
              </p:txBody>
            </p:sp>
          </p:grpSp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2D649DDB-61CF-4122-9E69-95557E76AD37}"/>
                  </a:ext>
                </a:extLst>
              </p:cNvPr>
              <p:cNvSpPr/>
              <p:nvPr/>
            </p:nvSpPr>
            <p:spPr>
              <a:xfrm>
                <a:off x="2420718" y="4926383"/>
                <a:ext cx="26161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>
                    <a:cs typeface="Arial" charset="0"/>
                  </a:rPr>
                  <a:t>-</a:t>
                </a:r>
              </a:p>
            </p:txBody>
          </p:sp>
        </p:grp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AA3FEEC7-FF7D-447B-8533-F658A7D12775}"/>
              </a:ext>
            </a:extLst>
          </p:cNvPr>
          <p:cNvGrpSpPr/>
          <p:nvPr/>
        </p:nvGrpSpPr>
        <p:grpSpPr>
          <a:xfrm>
            <a:off x="1021047" y="1360519"/>
            <a:ext cx="1377347" cy="1244060"/>
            <a:chOff x="2084787" y="2287575"/>
            <a:chExt cx="1377347" cy="1244060"/>
          </a:xfrm>
        </p:grpSpPr>
        <p:sp>
          <p:nvSpPr>
            <p:cNvPr id="65" name="Scroll: Vertical 64">
              <a:extLst>
                <a:ext uri="{FF2B5EF4-FFF2-40B4-BE49-F238E27FC236}">
                  <a16:creationId xmlns:a16="http://schemas.microsoft.com/office/drawing/2014/main" id="{ACCF15E0-3826-4703-9A67-EBEE5AC12746}"/>
                </a:ext>
              </a:extLst>
            </p:cNvPr>
            <p:cNvSpPr/>
            <p:nvPr/>
          </p:nvSpPr>
          <p:spPr bwMode="auto">
            <a:xfrm>
              <a:off x="2084787" y="2827994"/>
              <a:ext cx="979713" cy="703641"/>
            </a:xfrm>
            <a:prstGeom prst="verticalScroll">
              <a:avLst/>
            </a:prstGeom>
            <a:solidFill>
              <a:schemeClr val="accent5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66" name="Picture 35" descr="BS00768_[1]">
              <a:extLst>
                <a:ext uri="{FF2B5EF4-FFF2-40B4-BE49-F238E27FC236}">
                  <a16:creationId xmlns:a16="http://schemas.microsoft.com/office/drawing/2014/main" id="{5054E4E5-9DAA-4871-BB76-09D3CEE951D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2251161" y="3038774"/>
              <a:ext cx="697210" cy="3596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43C39F17-3460-45BC-B22F-8F8E56AD6830}"/>
                </a:ext>
              </a:extLst>
            </p:cNvPr>
            <p:cNvGrpSpPr/>
            <p:nvPr/>
          </p:nvGrpSpPr>
          <p:grpSpPr>
            <a:xfrm>
              <a:off x="2540104" y="2287575"/>
              <a:ext cx="922030" cy="552057"/>
              <a:chOff x="2245968" y="4926383"/>
              <a:chExt cx="922030" cy="552057"/>
            </a:xfrm>
          </p:grpSpPr>
          <p:grpSp>
            <p:nvGrpSpPr>
              <p:cNvPr id="68" name="Group 31">
                <a:extLst>
                  <a:ext uri="{FF2B5EF4-FFF2-40B4-BE49-F238E27FC236}">
                    <a16:creationId xmlns:a16="http://schemas.microsoft.com/office/drawing/2014/main" id="{3225B7D9-7DE6-44E0-9619-88C703449A4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245968" y="4947233"/>
                <a:ext cx="922030" cy="531207"/>
                <a:chOff x="2637" y="716"/>
                <a:chExt cx="381" cy="192"/>
              </a:xfrm>
            </p:grpSpPr>
            <p:sp>
              <p:nvSpPr>
                <p:cNvPr id="70" name="Text Box 32">
                  <a:extLst>
                    <a:ext uri="{FF2B5EF4-FFF2-40B4-BE49-F238E27FC236}">
                      <a16:creationId xmlns:a16="http://schemas.microsoft.com/office/drawing/2014/main" id="{4566C345-7C47-4E9F-86B5-7012D5F889C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637" y="763"/>
                  <a:ext cx="381" cy="14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r>
                    <a:rPr lang="en-US" sz="1800" dirty="0">
                      <a:latin typeface="Arial" charset="0"/>
                      <a:cs typeface="Arial" charset="0"/>
                    </a:rPr>
                    <a:t>K</a:t>
                  </a:r>
                  <a:r>
                    <a:rPr lang="en-US" sz="1800" baseline="-25000" dirty="0">
                      <a:latin typeface="Arial" charset="0"/>
                      <a:cs typeface="Arial" charset="0"/>
                    </a:rPr>
                    <a:t>C </a:t>
                  </a:r>
                  <a:r>
                    <a:rPr lang="en-US" sz="1800" dirty="0">
                      <a:latin typeface="Arial" charset="0"/>
                      <a:cs typeface="Arial" charset="0"/>
                    </a:rPr>
                    <a:t>(K</a:t>
                  </a:r>
                  <a:r>
                    <a:rPr lang="en-US" baseline="-25000" dirty="0">
                      <a:latin typeface="Arial" charset="0"/>
                      <a:cs typeface="Arial" charset="0"/>
                    </a:rPr>
                    <a:t>A</a:t>
                  </a:r>
                  <a:r>
                    <a:rPr lang="en-US" dirty="0">
                      <a:latin typeface="Arial" charset="0"/>
                      <a:cs typeface="Arial" charset="0"/>
                    </a:rPr>
                    <a:t>)</a:t>
                  </a:r>
                  <a:endParaRPr lang="en-US" sz="1800" dirty="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71" name="Text Box 33">
                  <a:extLst>
                    <a:ext uri="{FF2B5EF4-FFF2-40B4-BE49-F238E27FC236}">
                      <a16:creationId xmlns:a16="http://schemas.microsoft.com/office/drawing/2014/main" id="{DA9F1A18-E169-4843-968F-0BA091CD7E2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842" y="716"/>
                  <a:ext cx="138" cy="14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r>
                    <a:rPr lang="en-US" dirty="0">
                      <a:latin typeface="Arial" charset="0"/>
                      <a:cs typeface="Arial" charset="0"/>
                    </a:rPr>
                    <a:t>+</a:t>
                  </a:r>
                </a:p>
              </p:txBody>
            </p:sp>
          </p:grpSp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497884D8-7AFD-4B1E-A597-64B64F4B2F02}"/>
                  </a:ext>
                </a:extLst>
              </p:cNvPr>
              <p:cNvSpPr/>
              <p:nvPr/>
            </p:nvSpPr>
            <p:spPr>
              <a:xfrm>
                <a:off x="2420718" y="4926383"/>
                <a:ext cx="26161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>
                    <a:cs typeface="Arial" charset="0"/>
                  </a:rPr>
                  <a:t>-</a:t>
                </a:r>
              </a:p>
            </p:txBody>
          </p:sp>
        </p:grpSp>
      </p:grp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D5F06CE5-8968-485F-9744-DDB5F9C76EF2}"/>
              </a:ext>
            </a:extLst>
          </p:cNvPr>
          <p:cNvCxnSpPr>
            <a:cxnSpLocks/>
          </p:cNvCxnSpPr>
          <p:nvPr/>
        </p:nvCxnSpPr>
        <p:spPr bwMode="auto">
          <a:xfrm flipV="1">
            <a:off x="1437700" y="1899966"/>
            <a:ext cx="2068553" cy="1599105"/>
          </a:xfrm>
          <a:prstGeom prst="straightConnector1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stealth"/>
          </a:ln>
          <a:effectLst/>
        </p:spPr>
      </p:cxnSp>
      <p:grpSp>
        <p:nvGrpSpPr>
          <p:cNvPr id="85" name="Group 31">
            <a:extLst>
              <a:ext uri="{FF2B5EF4-FFF2-40B4-BE49-F238E27FC236}">
                <a16:creationId xmlns:a16="http://schemas.microsoft.com/office/drawing/2014/main" id="{9F128779-5B7F-4359-A2C1-609B4B6C0192}"/>
              </a:ext>
            </a:extLst>
          </p:cNvPr>
          <p:cNvGrpSpPr>
            <a:grpSpLocks/>
          </p:cNvGrpSpPr>
          <p:nvPr/>
        </p:nvGrpSpPr>
        <p:grpSpPr bwMode="auto">
          <a:xfrm>
            <a:off x="2643488" y="2481000"/>
            <a:ext cx="571127" cy="531208"/>
            <a:chOff x="2637" y="716"/>
            <a:chExt cx="236" cy="192"/>
          </a:xfrm>
        </p:grpSpPr>
        <p:sp>
          <p:nvSpPr>
            <p:cNvPr id="86" name="Text Box 32">
              <a:extLst>
                <a:ext uri="{FF2B5EF4-FFF2-40B4-BE49-F238E27FC236}">
                  <a16:creationId xmlns:a16="http://schemas.microsoft.com/office/drawing/2014/main" id="{C7471746-3263-4F96-9CF4-113AD7F692A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37" y="763"/>
              <a:ext cx="191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latin typeface="Arial" charset="0"/>
                  <a:cs typeface="Arial" charset="0"/>
                </a:rPr>
                <a:t>K</a:t>
              </a:r>
              <a:r>
                <a:rPr lang="en-US" baseline="-25000" dirty="0">
                  <a:latin typeface="Arial" charset="0"/>
                  <a:cs typeface="Arial" charset="0"/>
                </a:rPr>
                <a:t>A</a:t>
              </a:r>
              <a:endParaRPr lang="en-US" sz="1800" dirty="0">
                <a:latin typeface="Arial" charset="0"/>
                <a:cs typeface="Arial" charset="0"/>
              </a:endParaRPr>
            </a:p>
          </p:txBody>
        </p:sp>
        <p:sp>
          <p:nvSpPr>
            <p:cNvPr id="87" name="Text Box 33">
              <a:extLst>
                <a:ext uri="{FF2B5EF4-FFF2-40B4-BE49-F238E27FC236}">
                  <a16:creationId xmlns:a16="http://schemas.microsoft.com/office/drawing/2014/main" id="{A8D77A76-172C-4CCA-B741-C354FF4E1FC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35" y="716"/>
              <a:ext cx="138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dirty="0">
                  <a:latin typeface="Arial" charset="0"/>
                  <a:cs typeface="Arial" charset="0"/>
                </a:rPr>
                <a:t>+</a:t>
              </a:r>
            </a:p>
          </p:txBody>
        </p:sp>
      </p:grpSp>
      <p:pic>
        <p:nvPicPr>
          <p:cNvPr id="88" name="Picture 35" descr="BS00768_[1]">
            <a:extLst>
              <a:ext uri="{FF2B5EF4-FFF2-40B4-BE49-F238E27FC236}">
                <a16:creationId xmlns:a16="http://schemas.microsoft.com/office/drawing/2014/main" id="{E026362E-A04D-46FC-BE39-EBD0A31C3D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2372822" y="3071406"/>
            <a:ext cx="697210" cy="359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8" name="Title 1">
            <a:extLst>
              <a:ext uri="{FF2B5EF4-FFF2-40B4-BE49-F238E27FC236}">
                <a16:creationId xmlns:a16="http://schemas.microsoft.com/office/drawing/2014/main" id="{74387A84-BE2A-4F3A-BC0B-43480D7C53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188" y="810387"/>
            <a:ext cx="7543800" cy="1295400"/>
          </a:xfrm>
        </p:spPr>
        <p:txBody>
          <a:bodyPr/>
          <a:lstStyle/>
          <a:p>
            <a:br>
              <a:rPr lang="en-US" dirty="0"/>
            </a:br>
            <a:br>
              <a:rPr lang="en-US" dirty="0"/>
            </a:br>
            <a:r>
              <a:rPr lang="en-US" dirty="0"/>
              <a:t>Public Key Certificate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99" name="Slide Number Placeholder 4">
            <a:extLst>
              <a:ext uri="{FF2B5EF4-FFF2-40B4-BE49-F238E27FC236}">
                <a16:creationId xmlns:a16="http://schemas.microsoft.com/office/drawing/2014/main" id="{A6880CB5-BEF9-47F9-8E4D-926B2045D6EE}"/>
              </a:ext>
            </a:extLst>
          </p:cNvPr>
          <p:cNvSpPr txBox="1">
            <a:spLocks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7F893BA9-EED0-4C55-A7BC-486A0027BAD0}" type="slidenum">
              <a:rPr lang="en-US" altLang="en-US" smtClean="0"/>
              <a:pPr>
                <a:defRPr/>
              </a:pPr>
              <a:t>51</a:t>
            </a:fld>
            <a:endParaRPr lang="en-US" altLang="en-US" dirty="0"/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03948F99-9EA9-456D-A227-A29263BB6B99}"/>
              </a:ext>
            </a:extLst>
          </p:cNvPr>
          <p:cNvGrpSpPr/>
          <p:nvPr/>
        </p:nvGrpSpPr>
        <p:grpSpPr>
          <a:xfrm>
            <a:off x="5287624" y="4148733"/>
            <a:ext cx="1377347" cy="1244060"/>
            <a:chOff x="2084787" y="2287575"/>
            <a:chExt cx="1377347" cy="1244060"/>
          </a:xfrm>
        </p:grpSpPr>
        <p:sp>
          <p:nvSpPr>
            <p:cNvPr id="62" name="Scroll: Vertical 61">
              <a:extLst>
                <a:ext uri="{FF2B5EF4-FFF2-40B4-BE49-F238E27FC236}">
                  <a16:creationId xmlns:a16="http://schemas.microsoft.com/office/drawing/2014/main" id="{DAB854A1-1766-444F-ADCF-84EFE4CE31D7}"/>
                </a:ext>
              </a:extLst>
            </p:cNvPr>
            <p:cNvSpPr/>
            <p:nvPr/>
          </p:nvSpPr>
          <p:spPr bwMode="auto">
            <a:xfrm>
              <a:off x="2084787" y="2827994"/>
              <a:ext cx="979713" cy="703641"/>
            </a:xfrm>
            <a:prstGeom prst="verticalScroll">
              <a:avLst/>
            </a:prstGeom>
            <a:solidFill>
              <a:schemeClr val="accent5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63" name="Picture 35" descr="BS00768_[1]">
              <a:extLst>
                <a:ext uri="{FF2B5EF4-FFF2-40B4-BE49-F238E27FC236}">
                  <a16:creationId xmlns:a16="http://schemas.microsoft.com/office/drawing/2014/main" id="{24073728-165A-4052-84E7-215C8D266EB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2251161" y="3038774"/>
              <a:ext cx="697210" cy="3596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0F453AF6-7260-4BEF-A5A8-61B7D0D13C0A}"/>
                </a:ext>
              </a:extLst>
            </p:cNvPr>
            <p:cNvGrpSpPr/>
            <p:nvPr/>
          </p:nvGrpSpPr>
          <p:grpSpPr>
            <a:xfrm>
              <a:off x="2540104" y="2287575"/>
              <a:ext cx="922030" cy="552057"/>
              <a:chOff x="2245968" y="4926383"/>
              <a:chExt cx="922030" cy="552057"/>
            </a:xfrm>
          </p:grpSpPr>
          <p:grpSp>
            <p:nvGrpSpPr>
              <p:cNvPr id="74" name="Group 31">
                <a:extLst>
                  <a:ext uri="{FF2B5EF4-FFF2-40B4-BE49-F238E27FC236}">
                    <a16:creationId xmlns:a16="http://schemas.microsoft.com/office/drawing/2014/main" id="{35997085-1194-4D21-8D6D-1FE81A5454B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245968" y="4947233"/>
                <a:ext cx="922030" cy="531207"/>
                <a:chOff x="2637" y="716"/>
                <a:chExt cx="381" cy="192"/>
              </a:xfrm>
            </p:grpSpPr>
            <p:sp>
              <p:nvSpPr>
                <p:cNvPr id="77" name="Text Box 32">
                  <a:extLst>
                    <a:ext uri="{FF2B5EF4-FFF2-40B4-BE49-F238E27FC236}">
                      <a16:creationId xmlns:a16="http://schemas.microsoft.com/office/drawing/2014/main" id="{95674C10-4BF7-47F5-8C4C-C6DE616765B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637" y="763"/>
                  <a:ext cx="381" cy="14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r>
                    <a:rPr lang="en-US" sz="1800" dirty="0">
                      <a:latin typeface="Arial" charset="0"/>
                      <a:cs typeface="Arial" charset="0"/>
                    </a:rPr>
                    <a:t>K</a:t>
                  </a:r>
                  <a:r>
                    <a:rPr lang="en-US" sz="1800" baseline="-25000" dirty="0">
                      <a:latin typeface="Arial" charset="0"/>
                      <a:cs typeface="Arial" charset="0"/>
                    </a:rPr>
                    <a:t>C </a:t>
                  </a:r>
                  <a:r>
                    <a:rPr lang="en-US" sz="1800" dirty="0">
                      <a:latin typeface="Arial" charset="0"/>
                      <a:cs typeface="Arial" charset="0"/>
                    </a:rPr>
                    <a:t>(K</a:t>
                  </a:r>
                  <a:r>
                    <a:rPr lang="en-US" baseline="-25000" dirty="0">
                      <a:latin typeface="Arial" charset="0"/>
                      <a:cs typeface="Arial" charset="0"/>
                    </a:rPr>
                    <a:t>A</a:t>
                  </a:r>
                  <a:r>
                    <a:rPr lang="en-US" dirty="0">
                      <a:latin typeface="Arial" charset="0"/>
                      <a:cs typeface="Arial" charset="0"/>
                    </a:rPr>
                    <a:t>)</a:t>
                  </a:r>
                  <a:endParaRPr lang="en-US" sz="1800" dirty="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78" name="Text Box 33">
                  <a:extLst>
                    <a:ext uri="{FF2B5EF4-FFF2-40B4-BE49-F238E27FC236}">
                      <a16:creationId xmlns:a16="http://schemas.microsoft.com/office/drawing/2014/main" id="{B97FAE86-624C-4119-B246-F4837117228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842" y="716"/>
                  <a:ext cx="138" cy="14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r>
                    <a:rPr lang="en-US" dirty="0">
                      <a:latin typeface="Arial" charset="0"/>
                      <a:cs typeface="Arial" charset="0"/>
                    </a:rPr>
                    <a:t>+</a:t>
                  </a:r>
                </a:p>
              </p:txBody>
            </p:sp>
          </p:grpSp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4C8076F9-A1B1-4032-B7F1-2CB3AF813C7E}"/>
                  </a:ext>
                </a:extLst>
              </p:cNvPr>
              <p:cNvSpPr/>
              <p:nvPr/>
            </p:nvSpPr>
            <p:spPr>
              <a:xfrm>
                <a:off x="2420718" y="4926383"/>
                <a:ext cx="26161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>
                    <a:cs typeface="Arial" charset="0"/>
                  </a:rPr>
                  <a:t>-</a:t>
                </a:r>
              </a:p>
            </p:txBody>
          </p:sp>
        </p:grpSp>
      </p:grpSp>
      <p:pic>
        <p:nvPicPr>
          <p:cNvPr id="79" name="Picture 2" descr="Simple Girl by SavanaPrice">
            <a:extLst>
              <a:ext uri="{FF2B5EF4-FFF2-40B4-BE49-F238E27FC236}">
                <a16:creationId xmlns:a16="http://schemas.microsoft.com/office/drawing/2014/main" id="{F4CCD9AD-50EF-4FE8-927A-AF70E94AE6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7953" y="5148651"/>
            <a:ext cx="929823" cy="909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Picture 79">
            <a:extLst>
              <a:ext uri="{FF2B5EF4-FFF2-40B4-BE49-F238E27FC236}">
                <a16:creationId xmlns:a16="http://schemas.microsoft.com/office/drawing/2014/main" id="{6DFAA12A-AB0F-4638-B9C5-43592911E0C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0155" y="3526574"/>
            <a:ext cx="1211384" cy="1185199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C7750513-072A-4CB8-AFF8-9531BF359A33}"/>
                  </a:ext>
                </a:extLst>
              </p14:cNvPr>
              <p14:cNvContentPartPr/>
              <p14:nvPr/>
            </p14:nvContentPartPr>
            <p14:xfrm>
              <a:off x="2665800" y="4641120"/>
              <a:ext cx="6279480" cy="177732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C7750513-072A-4CB8-AFF8-9531BF359A33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656440" y="4631760"/>
                <a:ext cx="6298200" cy="1796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8325580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2419877" y="3853395"/>
            <a:ext cx="2133600" cy="457200"/>
          </a:xfrm>
        </p:spPr>
        <p:txBody>
          <a:bodyPr/>
          <a:lstStyle/>
          <a:p>
            <a:pPr>
              <a:defRPr/>
            </a:pPr>
            <a:fld id="{7F893BA9-EED0-4C55-A7BC-486A0027BAD0}" type="slidenum">
              <a:rPr lang="en-US" altLang="en-US" smtClean="0"/>
              <a:pPr>
                <a:defRPr/>
              </a:pPr>
              <a:t>52</a:t>
            </a:fld>
            <a:endParaRPr lang="en-US" altLang="en-US" dirty="0"/>
          </a:p>
        </p:txBody>
      </p:sp>
      <p:cxnSp>
        <p:nvCxnSpPr>
          <p:cNvPr id="13" name="Straight Arrow Connector 12"/>
          <p:cNvCxnSpPr>
            <a:cxnSpLocks/>
          </p:cNvCxnSpPr>
          <p:nvPr/>
        </p:nvCxnSpPr>
        <p:spPr bwMode="auto">
          <a:xfrm flipV="1">
            <a:off x="1656692" y="4231948"/>
            <a:ext cx="5423181" cy="1"/>
          </a:xfrm>
          <a:prstGeom prst="straightConnector1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stealth"/>
          </a:ln>
          <a:effectLst/>
        </p:spPr>
      </p:cxnSp>
      <p:sp>
        <p:nvSpPr>
          <p:cNvPr id="14" name="Rectangle 13"/>
          <p:cNvSpPr/>
          <p:nvPr/>
        </p:nvSpPr>
        <p:spPr bwMode="auto">
          <a:xfrm>
            <a:off x="3804351" y="3833664"/>
            <a:ext cx="1055332" cy="1049849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Freeform 2"/>
          <p:cNvSpPr/>
          <p:nvPr/>
        </p:nvSpPr>
        <p:spPr bwMode="auto">
          <a:xfrm>
            <a:off x="3773593" y="4231949"/>
            <a:ext cx="526321" cy="802606"/>
          </a:xfrm>
          <a:custGeom>
            <a:avLst/>
            <a:gdLst>
              <a:gd name="connsiteX0" fmla="*/ 0 w 924680"/>
              <a:gd name="connsiteY0" fmla="*/ 0 h 1598146"/>
              <a:gd name="connsiteX1" fmla="*/ 891540 w 924680"/>
              <a:gd name="connsiteY1" fmla="*/ 1028700 h 1598146"/>
              <a:gd name="connsiteX2" fmla="*/ 731520 w 924680"/>
              <a:gd name="connsiteY2" fmla="*/ 1554480 h 1598146"/>
              <a:gd name="connsiteX3" fmla="*/ 708660 w 924680"/>
              <a:gd name="connsiteY3" fmla="*/ 1531620 h 1598146"/>
              <a:gd name="connsiteX0" fmla="*/ 0 w 804660"/>
              <a:gd name="connsiteY0" fmla="*/ 0 h 1665574"/>
              <a:gd name="connsiteX1" fmla="*/ 754380 w 804660"/>
              <a:gd name="connsiteY1" fmla="*/ 114300 h 1665574"/>
              <a:gd name="connsiteX2" fmla="*/ 731520 w 804660"/>
              <a:gd name="connsiteY2" fmla="*/ 1554480 h 1665574"/>
              <a:gd name="connsiteX3" fmla="*/ 708660 w 804660"/>
              <a:gd name="connsiteY3" fmla="*/ 1531620 h 1665574"/>
              <a:gd name="connsiteX0" fmla="*/ 0 w 804660"/>
              <a:gd name="connsiteY0" fmla="*/ 19243 h 1684817"/>
              <a:gd name="connsiteX1" fmla="*/ 754380 w 804660"/>
              <a:gd name="connsiteY1" fmla="*/ 133543 h 1684817"/>
              <a:gd name="connsiteX2" fmla="*/ 731520 w 804660"/>
              <a:gd name="connsiteY2" fmla="*/ 1573723 h 1684817"/>
              <a:gd name="connsiteX3" fmla="*/ 708660 w 804660"/>
              <a:gd name="connsiteY3" fmla="*/ 1550863 h 1684817"/>
              <a:gd name="connsiteX0" fmla="*/ 0 w 804660"/>
              <a:gd name="connsiteY0" fmla="*/ 33749 h 1699323"/>
              <a:gd name="connsiteX1" fmla="*/ 754380 w 804660"/>
              <a:gd name="connsiteY1" fmla="*/ 148049 h 1699323"/>
              <a:gd name="connsiteX2" fmla="*/ 731520 w 804660"/>
              <a:gd name="connsiteY2" fmla="*/ 1588229 h 1699323"/>
              <a:gd name="connsiteX3" fmla="*/ 708660 w 804660"/>
              <a:gd name="connsiteY3" fmla="*/ 1565369 h 1699323"/>
              <a:gd name="connsiteX0" fmla="*/ 0 w 804660"/>
              <a:gd name="connsiteY0" fmla="*/ 0 h 1653743"/>
              <a:gd name="connsiteX1" fmla="*/ 754380 w 804660"/>
              <a:gd name="connsiteY1" fmla="*/ 274320 h 1653743"/>
              <a:gd name="connsiteX2" fmla="*/ 731520 w 804660"/>
              <a:gd name="connsiteY2" fmla="*/ 1554480 h 1653743"/>
              <a:gd name="connsiteX3" fmla="*/ 708660 w 804660"/>
              <a:gd name="connsiteY3" fmla="*/ 1531620 h 1653743"/>
              <a:gd name="connsiteX0" fmla="*/ 0 w 1612926"/>
              <a:gd name="connsiteY0" fmla="*/ 0 h 1630636"/>
              <a:gd name="connsiteX1" fmla="*/ 754380 w 1612926"/>
              <a:gd name="connsiteY1" fmla="*/ 274320 h 1630636"/>
              <a:gd name="connsiteX2" fmla="*/ 731520 w 1612926"/>
              <a:gd name="connsiteY2" fmla="*/ 1554480 h 1630636"/>
              <a:gd name="connsiteX3" fmla="*/ 1612926 w 1612926"/>
              <a:gd name="connsiteY3" fmla="*/ 1456757 h 1630636"/>
              <a:gd name="connsiteX0" fmla="*/ 0 w 1612926"/>
              <a:gd name="connsiteY0" fmla="*/ 0 h 1456757"/>
              <a:gd name="connsiteX1" fmla="*/ 754380 w 1612926"/>
              <a:gd name="connsiteY1" fmla="*/ 274320 h 1456757"/>
              <a:gd name="connsiteX2" fmla="*/ 1612926 w 1612926"/>
              <a:gd name="connsiteY2" fmla="*/ 1456757 h 1456757"/>
              <a:gd name="connsiteX0" fmla="*/ 0 w 784850"/>
              <a:gd name="connsiteY0" fmla="*/ 0 h 1581528"/>
              <a:gd name="connsiteX1" fmla="*/ 754380 w 784850"/>
              <a:gd name="connsiteY1" fmla="*/ 274320 h 1581528"/>
              <a:gd name="connsiteX2" fmla="*/ 747976 w 784850"/>
              <a:gd name="connsiteY2" fmla="*/ 1581528 h 1581528"/>
              <a:gd name="connsiteX0" fmla="*/ 0 w 816993"/>
              <a:gd name="connsiteY0" fmla="*/ 0 h 1581528"/>
              <a:gd name="connsiteX1" fmla="*/ 754380 w 816993"/>
              <a:gd name="connsiteY1" fmla="*/ 274320 h 1581528"/>
              <a:gd name="connsiteX2" fmla="*/ 747976 w 816993"/>
              <a:gd name="connsiteY2" fmla="*/ 1581528 h 1581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16993" h="1581528">
                <a:moveTo>
                  <a:pt x="0" y="0"/>
                </a:moveTo>
                <a:cubicBezTo>
                  <a:pt x="224790" y="19050"/>
                  <a:pt x="629717" y="10732"/>
                  <a:pt x="754380" y="274320"/>
                </a:cubicBezTo>
                <a:cubicBezTo>
                  <a:pt x="879043" y="537908"/>
                  <a:pt x="785350" y="1160507"/>
                  <a:pt x="747976" y="1581528"/>
                </a:cubicBezTo>
              </a:path>
            </a:pathLst>
          </a:custGeom>
          <a:noFill/>
          <a:ln w="508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stealth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Freeform 11"/>
          <p:cNvSpPr/>
          <p:nvPr/>
        </p:nvSpPr>
        <p:spPr bwMode="auto">
          <a:xfrm flipH="1">
            <a:off x="4418607" y="4231949"/>
            <a:ext cx="399294" cy="735437"/>
          </a:xfrm>
          <a:custGeom>
            <a:avLst/>
            <a:gdLst>
              <a:gd name="connsiteX0" fmla="*/ 0 w 924680"/>
              <a:gd name="connsiteY0" fmla="*/ 0 h 1598146"/>
              <a:gd name="connsiteX1" fmla="*/ 891540 w 924680"/>
              <a:gd name="connsiteY1" fmla="*/ 1028700 h 1598146"/>
              <a:gd name="connsiteX2" fmla="*/ 731520 w 924680"/>
              <a:gd name="connsiteY2" fmla="*/ 1554480 h 1598146"/>
              <a:gd name="connsiteX3" fmla="*/ 708660 w 924680"/>
              <a:gd name="connsiteY3" fmla="*/ 1531620 h 1598146"/>
              <a:gd name="connsiteX0" fmla="*/ 0 w 804660"/>
              <a:gd name="connsiteY0" fmla="*/ 0 h 1665574"/>
              <a:gd name="connsiteX1" fmla="*/ 754380 w 804660"/>
              <a:gd name="connsiteY1" fmla="*/ 114300 h 1665574"/>
              <a:gd name="connsiteX2" fmla="*/ 731520 w 804660"/>
              <a:gd name="connsiteY2" fmla="*/ 1554480 h 1665574"/>
              <a:gd name="connsiteX3" fmla="*/ 708660 w 804660"/>
              <a:gd name="connsiteY3" fmla="*/ 1531620 h 1665574"/>
              <a:gd name="connsiteX0" fmla="*/ 0 w 804660"/>
              <a:gd name="connsiteY0" fmla="*/ 19243 h 1684817"/>
              <a:gd name="connsiteX1" fmla="*/ 754380 w 804660"/>
              <a:gd name="connsiteY1" fmla="*/ 133543 h 1684817"/>
              <a:gd name="connsiteX2" fmla="*/ 731520 w 804660"/>
              <a:gd name="connsiteY2" fmla="*/ 1573723 h 1684817"/>
              <a:gd name="connsiteX3" fmla="*/ 708660 w 804660"/>
              <a:gd name="connsiteY3" fmla="*/ 1550863 h 1684817"/>
              <a:gd name="connsiteX0" fmla="*/ 0 w 804660"/>
              <a:gd name="connsiteY0" fmla="*/ 33749 h 1699323"/>
              <a:gd name="connsiteX1" fmla="*/ 754380 w 804660"/>
              <a:gd name="connsiteY1" fmla="*/ 148049 h 1699323"/>
              <a:gd name="connsiteX2" fmla="*/ 731520 w 804660"/>
              <a:gd name="connsiteY2" fmla="*/ 1588229 h 1699323"/>
              <a:gd name="connsiteX3" fmla="*/ 708660 w 804660"/>
              <a:gd name="connsiteY3" fmla="*/ 1565369 h 1699323"/>
              <a:gd name="connsiteX0" fmla="*/ 0 w 804660"/>
              <a:gd name="connsiteY0" fmla="*/ 0 h 1653743"/>
              <a:gd name="connsiteX1" fmla="*/ 754380 w 804660"/>
              <a:gd name="connsiteY1" fmla="*/ 274320 h 1653743"/>
              <a:gd name="connsiteX2" fmla="*/ 731520 w 804660"/>
              <a:gd name="connsiteY2" fmla="*/ 1554480 h 1653743"/>
              <a:gd name="connsiteX3" fmla="*/ 708660 w 804660"/>
              <a:gd name="connsiteY3" fmla="*/ 1531620 h 1653743"/>
              <a:gd name="connsiteX0" fmla="*/ 0 w 1612926"/>
              <a:gd name="connsiteY0" fmla="*/ 0 h 1630636"/>
              <a:gd name="connsiteX1" fmla="*/ 754380 w 1612926"/>
              <a:gd name="connsiteY1" fmla="*/ 274320 h 1630636"/>
              <a:gd name="connsiteX2" fmla="*/ 731520 w 1612926"/>
              <a:gd name="connsiteY2" fmla="*/ 1554480 h 1630636"/>
              <a:gd name="connsiteX3" fmla="*/ 1612926 w 1612926"/>
              <a:gd name="connsiteY3" fmla="*/ 1456757 h 1630636"/>
              <a:gd name="connsiteX0" fmla="*/ 0 w 1612926"/>
              <a:gd name="connsiteY0" fmla="*/ 0 h 1456757"/>
              <a:gd name="connsiteX1" fmla="*/ 754380 w 1612926"/>
              <a:gd name="connsiteY1" fmla="*/ 274320 h 1456757"/>
              <a:gd name="connsiteX2" fmla="*/ 1612926 w 1612926"/>
              <a:gd name="connsiteY2" fmla="*/ 1456757 h 1456757"/>
              <a:gd name="connsiteX0" fmla="*/ 0 w 784850"/>
              <a:gd name="connsiteY0" fmla="*/ 0 h 1581528"/>
              <a:gd name="connsiteX1" fmla="*/ 754380 w 784850"/>
              <a:gd name="connsiteY1" fmla="*/ 274320 h 1581528"/>
              <a:gd name="connsiteX2" fmla="*/ 747976 w 784850"/>
              <a:gd name="connsiteY2" fmla="*/ 1581528 h 1581528"/>
              <a:gd name="connsiteX0" fmla="*/ 0 w 816993"/>
              <a:gd name="connsiteY0" fmla="*/ 0 h 1581528"/>
              <a:gd name="connsiteX1" fmla="*/ 754380 w 816993"/>
              <a:gd name="connsiteY1" fmla="*/ 274320 h 1581528"/>
              <a:gd name="connsiteX2" fmla="*/ 747976 w 816993"/>
              <a:gd name="connsiteY2" fmla="*/ 1581528 h 1581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16993" h="1581528">
                <a:moveTo>
                  <a:pt x="0" y="0"/>
                </a:moveTo>
                <a:cubicBezTo>
                  <a:pt x="224790" y="19050"/>
                  <a:pt x="629717" y="10732"/>
                  <a:pt x="754380" y="274320"/>
                </a:cubicBezTo>
                <a:cubicBezTo>
                  <a:pt x="879043" y="537908"/>
                  <a:pt x="785350" y="1160507"/>
                  <a:pt x="747976" y="1581528"/>
                </a:cubicBezTo>
              </a:path>
            </a:pathLst>
          </a:custGeom>
          <a:noFill/>
          <a:ln w="50800" cap="flat" cmpd="sng" algn="ctr">
            <a:solidFill>
              <a:schemeClr val="tx1"/>
            </a:solidFill>
            <a:prstDash val="solid"/>
            <a:miter lim="800000"/>
            <a:headEnd type="stealth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67365" y="4967386"/>
            <a:ext cx="10743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Alice</a:t>
            </a:r>
          </a:p>
        </p:txBody>
      </p:sp>
      <p:grpSp>
        <p:nvGrpSpPr>
          <p:cNvPr id="91" name="Group 90">
            <a:extLst>
              <a:ext uri="{FF2B5EF4-FFF2-40B4-BE49-F238E27FC236}">
                <a16:creationId xmlns:a16="http://schemas.microsoft.com/office/drawing/2014/main" id="{D2572C65-52FC-42B3-BE29-02BF7445ECFC}"/>
              </a:ext>
            </a:extLst>
          </p:cNvPr>
          <p:cNvGrpSpPr/>
          <p:nvPr/>
        </p:nvGrpSpPr>
        <p:grpSpPr>
          <a:xfrm>
            <a:off x="7391400" y="3657600"/>
            <a:ext cx="1116992" cy="1894560"/>
            <a:chOff x="7391400" y="3657600"/>
            <a:chExt cx="1116992" cy="1894560"/>
          </a:xfrm>
        </p:grpSpPr>
        <p:pic>
          <p:nvPicPr>
            <p:cNvPr id="1028" name="Picture 4" descr="Smiling Boy by SavanaPrice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91400" y="3657600"/>
              <a:ext cx="1116992" cy="11486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TextBox 18"/>
            <p:cNvSpPr txBox="1"/>
            <p:nvPr/>
          </p:nvSpPr>
          <p:spPr>
            <a:xfrm>
              <a:off x="7492879" y="4967385"/>
              <a:ext cx="91403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/>
                <a:t>Bob</a:t>
              </a: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3758388" y="6119157"/>
            <a:ext cx="12161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Trudy</a:t>
            </a:r>
          </a:p>
        </p:txBody>
      </p:sp>
      <p:grpSp>
        <p:nvGrpSpPr>
          <p:cNvPr id="25" name="Group 31"/>
          <p:cNvGrpSpPr>
            <a:grpSpLocks/>
          </p:cNvGrpSpPr>
          <p:nvPr/>
        </p:nvGrpSpPr>
        <p:grpSpPr bwMode="auto">
          <a:xfrm>
            <a:off x="5500119" y="4180618"/>
            <a:ext cx="571127" cy="531208"/>
            <a:chOff x="2637" y="716"/>
            <a:chExt cx="236" cy="192"/>
          </a:xfrm>
        </p:grpSpPr>
        <p:sp>
          <p:nvSpPr>
            <p:cNvPr id="26" name="Text Box 32"/>
            <p:cNvSpPr txBox="1">
              <a:spLocks noChangeArrowheads="1"/>
            </p:cNvSpPr>
            <p:nvPr/>
          </p:nvSpPr>
          <p:spPr bwMode="auto">
            <a:xfrm>
              <a:off x="2637" y="763"/>
              <a:ext cx="183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latin typeface="Arial" charset="0"/>
                  <a:cs typeface="Arial" charset="0"/>
                </a:rPr>
                <a:t>K</a:t>
              </a:r>
              <a:r>
                <a:rPr lang="en-US" baseline="-25000" dirty="0">
                  <a:latin typeface="Arial" charset="0"/>
                  <a:cs typeface="Arial" charset="0"/>
                </a:rPr>
                <a:t>T</a:t>
              </a:r>
              <a:endParaRPr lang="en-US" sz="1800" dirty="0">
                <a:latin typeface="Arial" charset="0"/>
                <a:cs typeface="Arial" charset="0"/>
              </a:endParaRPr>
            </a:p>
          </p:txBody>
        </p:sp>
        <p:sp>
          <p:nvSpPr>
            <p:cNvPr id="27" name="Text Box 33"/>
            <p:cNvSpPr txBox="1">
              <a:spLocks noChangeArrowheads="1"/>
            </p:cNvSpPr>
            <p:nvPr/>
          </p:nvSpPr>
          <p:spPr bwMode="auto">
            <a:xfrm>
              <a:off x="2735" y="716"/>
              <a:ext cx="138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dirty="0">
                  <a:latin typeface="Arial" charset="0"/>
                  <a:cs typeface="Arial" charset="0"/>
                </a:rPr>
                <a:t>+</a:t>
              </a:r>
            </a:p>
          </p:txBody>
        </p:sp>
      </p:grpSp>
      <p:pic>
        <p:nvPicPr>
          <p:cNvPr id="28" name="Picture 35" descr="BS00768_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5841218" y="4648190"/>
            <a:ext cx="697210" cy="359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6" name="Group 75">
            <a:extLst>
              <a:ext uri="{FF2B5EF4-FFF2-40B4-BE49-F238E27FC236}">
                <a16:creationId xmlns:a16="http://schemas.microsoft.com/office/drawing/2014/main" id="{6D490573-4F84-4F02-83A1-3F216979E556}"/>
              </a:ext>
            </a:extLst>
          </p:cNvPr>
          <p:cNvGrpSpPr/>
          <p:nvPr/>
        </p:nvGrpSpPr>
        <p:grpSpPr>
          <a:xfrm>
            <a:off x="3567384" y="1062617"/>
            <a:ext cx="1164101" cy="1517376"/>
            <a:chOff x="3670843" y="824298"/>
            <a:chExt cx="1164101" cy="1517376"/>
          </a:xfrm>
        </p:grpSpPr>
        <p:pic>
          <p:nvPicPr>
            <p:cNvPr id="42" name="Picture 2" descr="Simple Girl by SavanaPrice">
              <a:extLst>
                <a:ext uri="{FF2B5EF4-FFF2-40B4-BE49-F238E27FC236}">
                  <a16:creationId xmlns:a16="http://schemas.microsoft.com/office/drawing/2014/main" id="{A3AA7AC2-F5A5-4538-9E94-E30F262ACDD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76201" y="824298"/>
              <a:ext cx="953386" cy="9326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F6CE7608-B0AD-4AEB-ADBB-93A1E36A358B}"/>
                </a:ext>
              </a:extLst>
            </p:cNvPr>
            <p:cNvSpPr txBox="1"/>
            <p:nvPr/>
          </p:nvSpPr>
          <p:spPr>
            <a:xfrm>
              <a:off x="3670843" y="1756899"/>
              <a:ext cx="116410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/>
                <a:t>Carol</a:t>
              </a:r>
            </a:p>
          </p:txBody>
        </p:sp>
      </p:grp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D91FEA4C-BA1F-4557-9EE8-BD41E34596D9}"/>
              </a:ext>
            </a:extLst>
          </p:cNvPr>
          <p:cNvCxnSpPr>
            <a:cxnSpLocks/>
          </p:cNvCxnSpPr>
          <p:nvPr/>
        </p:nvCxnSpPr>
        <p:spPr bwMode="auto">
          <a:xfrm>
            <a:off x="4858463" y="1812514"/>
            <a:ext cx="2362200" cy="1847027"/>
          </a:xfrm>
          <a:prstGeom prst="straightConnector1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stealth"/>
          </a:ln>
          <a:effectLst/>
        </p:spPr>
      </p:cxnSp>
      <p:grpSp>
        <p:nvGrpSpPr>
          <p:cNvPr id="54" name="Group 31">
            <a:extLst>
              <a:ext uri="{FF2B5EF4-FFF2-40B4-BE49-F238E27FC236}">
                <a16:creationId xmlns:a16="http://schemas.microsoft.com/office/drawing/2014/main" id="{748D2000-8834-4926-818B-A2EAD79D07EE}"/>
              </a:ext>
            </a:extLst>
          </p:cNvPr>
          <p:cNvGrpSpPr>
            <a:grpSpLocks/>
          </p:cNvGrpSpPr>
          <p:nvPr/>
        </p:nvGrpSpPr>
        <p:grpSpPr bwMode="auto">
          <a:xfrm>
            <a:off x="5852635" y="1763317"/>
            <a:ext cx="571127" cy="531208"/>
            <a:chOff x="2637" y="716"/>
            <a:chExt cx="236" cy="192"/>
          </a:xfrm>
        </p:grpSpPr>
        <p:sp>
          <p:nvSpPr>
            <p:cNvPr id="55" name="Text Box 32">
              <a:extLst>
                <a:ext uri="{FF2B5EF4-FFF2-40B4-BE49-F238E27FC236}">
                  <a16:creationId xmlns:a16="http://schemas.microsoft.com/office/drawing/2014/main" id="{CBB61FA0-D260-4E58-8DBC-537EB23C180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37" y="763"/>
              <a:ext cx="191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latin typeface="Arial" charset="0"/>
                  <a:cs typeface="Arial" charset="0"/>
                </a:rPr>
                <a:t>K</a:t>
              </a:r>
              <a:r>
                <a:rPr lang="en-US" baseline="-25000" dirty="0">
                  <a:latin typeface="Arial" charset="0"/>
                  <a:cs typeface="Arial" charset="0"/>
                </a:rPr>
                <a:t>C</a:t>
              </a:r>
              <a:endParaRPr lang="en-US" sz="1800" dirty="0">
                <a:latin typeface="Arial" charset="0"/>
                <a:cs typeface="Arial" charset="0"/>
              </a:endParaRPr>
            </a:p>
          </p:txBody>
        </p:sp>
        <p:sp>
          <p:nvSpPr>
            <p:cNvPr id="56" name="Text Box 33">
              <a:extLst>
                <a:ext uri="{FF2B5EF4-FFF2-40B4-BE49-F238E27FC236}">
                  <a16:creationId xmlns:a16="http://schemas.microsoft.com/office/drawing/2014/main" id="{11D17B8A-2528-4192-9C47-E3DB872EF9E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35" y="716"/>
              <a:ext cx="138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dirty="0">
                  <a:latin typeface="Arial" charset="0"/>
                  <a:cs typeface="Arial" charset="0"/>
                </a:rPr>
                <a:t>+</a:t>
              </a:r>
            </a:p>
          </p:txBody>
        </p:sp>
      </p:grpSp>
      <p:pic>
        <p:nvPicPr>
          <p:cNvPr id="57" name="Picture 35" descr="BS00768_[1]">
            <a:extLst>
              <a:ext uri="{FF2B5EF4-FFF2-40B4-BE49-F238E27FC236}">
                <a16:creationId xmlns:a16="http://schemas.microsoft.com/office/drawing/2014/main" id="{6F13C4F2-D096-4708-B02E-9693C54E12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6193734" y="2230889"/>
            <a:ext cx="697210" cy="359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F19D808A-F62B-4799-80CC-B816996C0F63}"/>
              </a:ext>
            </a:extLst>
          </p:cNvPr>
          <p:cNvCxnSpPr>
            <a:cxnSpLocks/>
          </p:cNvCxnSpPr>
          <p:nvPr/>
        </p:nvCxnSpPr>
        <p:spPr bwMode="auto">
          <a:xfrm flipH="1">
            <a:off x="1225047" y="1755287"/>
            <a:ext cx="2115339" cy="1595427"/>
          </a:xfrm>
          <a:prstGeom prst="straightConnector1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stealth"/>
          </a:ln>
          <a:effectLst/>
        </p:spPr>
      </p:cxnSp>
      <p:grpSp>
        <p:nvGrpSpPr>
          <p:cNvPr id="61" name="Group 60">
            <a:extLst>
              <a:ext uri="{FF2B5EF4-FFF2-40B4-BE49-F238E27FC236}">
                <a16:creationId xmlns:a16="http://schemas.microsoft.com/office/drawing/2014/main" id="{D99533AE-A8C9-42ED-9288-C97B5A9AF79A}"/>
              </a:ext>
            </a:extLst>
          </p:cNvPr>
          <p:cNvGrpSpPr/>
          <p:nvPr/>
        </p:nvGrpSpPr>
        <p:grpSpPr>
          <a:xfrm>
            <a:off x="2137498" y="4114969"/>
            <a:ext cx="1377347" cy="1244060"/>
            <a:chOff x="2084787" y="2287575"/>
            <a:chExt cx="1377347" cy="1244060"/>
          </a:xfrm>
        </p:grpSpPr>
        <p:sp>
          <p:nvSpPr>
            <p:cNvPr id="41" name="Scroll: Vertical 40">
              <a:extLst>
                <a:ext uri="{FF2B5EF4-FFF2-40B4-BE49-F238E27FC236}">
                  <a16:creationId xmlns:a16="http://schemas.microsoft.com/office/drawing/2014/main" id="{060F4E6D-58FA-412D-A01F-5AE4BCC4DC75}"/>
                </a:ext>
              </a:extLst>
            </p:cNvPr>
            <p:cNvSpPr/>
            <p:nvPr/>
          </p:nvSpPr>
          <p:spPr bwMode="auto">
            <a:xfrm>
              <a:off x="2084787" y="2827994"/>
              <a:ext cx="979713" cy="703641"/>
            </a:xfrm>
            <a:prstGeom prst="verticalScroll">
              <a:avLst/>
            </a:prstGeom>
            <a:solidFill>
              <a:schemeClr val="accent5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24" name="Picture 35" descr="BS00768_[1]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2251161" y="3038774"/>
              <a:ext cx="697210" cy="3596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CE8855C5-7D36-435B-AB45-7E9FA389DC5D}"/>
                </a:ext>
              </a:extLst>
            </p:cNvPr>
            <p:cNvGrpSpPr/>
            <p:nvPr/>
          </p:nvGrpSpPr>
          <p:grpSpPr>
            <a:xfrm>
              <a:off x="2540104" y="2287575"/>
              <a:ext cx="922030" cy="552057"/>
              <a:chOff x="2245968" y="4926383"/>
              <a:chExt cx="922030" cy="552057"/>
            </a:xfrm>
          </p:grpSpPr>
          <p:grpSp>
            <p:nvGrpSpPr>
              <p:cNvPr id="21" name="Group 31"/>
              <p:cNvGrpSpPr>
                <a:grpSpLocks/>
              </p:cNvGrpSpPr>
              <p:nvPr/>
            </p:nvGrpSpPr>
            <p:grpSpPr bwMode="auto">
              <a:xfrm>
                <a:off x="2245968" y="4947233"/>
                <a:ext cx="922030" cy="531207"/>
                <a:chOff x="2637" y="716"/>
                <a:chExt cx="381" cy="192"/>
              </a:xfrm>
            </p:grpSpPr>
            <p:sp>
              <p:nvSpPr>
                <p:cNvPr id="22" name="Text Box 32"/>
                <p:cNvSpPr txBox="1">
                  <a:spLocks noChangeArrowheads="1"/>
                </p:cNvSpPr>
                <p:nvPr/>
              </p:nvSpPr>
              <p:spPr bwMode="auto">
                <a:xfrm>
                  <a:off x="2637" y="763"/>
                  <a:ext cx="381" cy="14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r>
                    <a:rPr lang="en-US" sz="1800" dirty="0">
                      <a:latin typeface="Arial" charset="0"/>
                      <a:cs typeface="Arial" charset="0"/>
                    </a:rPr>
                    <a:t>K</a:t>
                  </a:r>
                  <a:r>
                    <a:rPr lang="en-US" sz="1800" baseline="-25000" dirty="0">
                      <a:latin typeface="Arial" charset="0"/>
                      <a:cs typeface="Arial" charset="0"/>
                    </a:rPr>
                    <a:t>C </a:t>
                  </a:r>
                  <a:r>
                    <a:rPr lang="en-US" sz="1800" dirty="0">
                      <a:latin typeface="Arial" charset="0"/>
                      <a:cs typeface="Arial" charset="0"/>
                    </a:rPr>
                    <a:t>(K</a:t>
                  </a:r>
                  <a:r>
                    <a:rPr lang="en-US" baseline="-25000" dirty="0">
                      <a:latin typeface="Arial" charset="0"/>
                      <a:cs typeface="Arial" charset="0"/>
                    </a:rPr>
                    <a:t>A</a:t>
                  </a:r>
                  <a:r>
                    <a:rPr lang="en-US" dirty="0">
                      <a:latin typeface="Arial" charset="0"/>
                      <a:cs typeface="Arial" charset="0"/>
                    </a:rPr>
                    <a:t>)</a:t>
                  </a:r>
                  <a:endParaRPr lang="en-US" sz="1800" dirty="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3" name="Text Box 33"/>
                <p:cNvSpPr txBox="1">
                  <a:spLocks noChangeArrowheads="1"/>
                </p:cNvSpPr>
                <p:nvPr/>
              </p:nvSpPr>
              <p:spPr bwMode="auto">
                <a:xfrm>
                  <a:off x="2842" y="716"/>
                  <a:ext cx="138" cy="14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r>
                    <a:rPr lang="en-US" dirty="0">
                      <a:latin typeface="Arial" charset="0"/>
                      <a:cs typeface="Arial" charset="0"/>
                    </a:rPr>
                    <a:t>+</a:t>
                  </a:r>
                </a:p>
              </p:txBody>
            </p:sp>
          </p:grpSp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2D649DDB-61CF-4122-9E69-95557E76AD37}"/>
                  </a:ext>
                </a:extLst>
              </p:cNvPr>
              <p:cNvSpPr/>
              <p:nvPr/>
            </p:nvSpPr>
            <p:spPr>
              <a:xfrm>
                <a:off x="2420718" y="4926383"/>
                <a:ext cx="26161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>
                    <a:cs typeface="Arial" charset="0"/>
                  </a:rPr>
                  <a:t>-</a:t>
                </a:r>
              </a:p>
            </p:txBody>
          </p:sp>
        </p:grp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AA3FEEC7-FF7D-447B-8533-F658A7D12775}"/>
              </a:ext>
            </a:extLst>
          </p:cNvPr>
          <p:cNvGrpSpPr/>
          <p:nvPr/>
        </p:nvGrpSpPr>
        <p:grpSpPr>
          <a:xfrm>
            <a:off x="1021047" y="1360519"/>
            <a:ext cx="1377347" cy="1244060"/>
            <a:chOff x="2084787" y="2287575"/>
            <a:chExt cx="1377347" cy="1244060"/>
          </a:xfrm>
        </p:grpSpPr>
        <p:sp>
          <p:nvSpPr>
            <p:cNvPr id="65" name="Scroll: Vertical 64">
              <a:extLst>
                <a:ext uri="{FF2B5EF4-FFF2-40B4-BE49-F238E27FC236}">
                  <a16:creationId xmlns:a16="http://schemas.microsoft.com/office/drawing/2014/main" id="{ACCF15E0-3826-4703-9A67-EBEE5AC12746}"/>
                </a:ext>
              </a:extLst>
            </p:cNvPr>
            <p:cNvSpPr/>
            <p:nvPr/>
          </p:nvSpPr>
          <p:spPr bwMode="auto">
            <a:xfrm>
              <a:off x="2084787" y="2827994"/>
              <a:ext cx="979713" cy="703641"/>
            </a:xfrm>
            <a:prstGeom prst="verticalScroll">
              <a:avLst/>
            </a:prstGeom>
            <a:solidFill>
              <a:schemeClr val="accent5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66" name="Picture 35" descr="BS00768_[1]">
              <a:extLst>
                <a:ext uri="{FF2B5EF4-FFF2-40B4-BE49-F238E27FC236}">
                  <a16:creationId xmlns:a16="http://schemas.microsoft.com/office/drawing/2014/main" id="{5054E4E5-9DAA-4871-BB76-09D3CEE951D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2251161" y="3038774"/>
              <a:ext cx="697210" cy="3596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43C39F17-3460-45BC-B22F-8F8E56AD6830}"/>
                </a:ext>
              </a:extLst>
            </p:cNvPr>
            <p:cNvGrpSpPr/>
            <p:nvPr/>
          </p:nvGrpSpPr>
          <p:grpSpPr>
            <a:xfrm>
              <a:off x="2540104" y="2287575"/>
              <a:ext cx="922030" cy="552057"/>
              <a:chOff x="2245968" y="4926383"/>
              <a:chExt cx="922030" cy="552057"/>
            </a:xfrm>
          </p:grpSpPr>
          <p:grpSp>
            <p:nvGrpSpPr>
              <p:cNvPr id="68" name="Group 31">
                <a:extLst>
                  <a:ext uri="{FF2B5EF4-FFF2-40B4-BE49-F238E27FC236}">
                    <a16:creationId xmlns:a16="http://schemas.microsoft.com/office/drawing/2014/main" id="{3225B7D9-7DE6-44E0-9619-88C703449A4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245968" y="4947233"/>
                <a:ext cx="922030" cy="531207"/>
                <a:chOff x="2637" y="716"/>
                <a:chExt cx="381" cy="192"/>
              </a:xfrm>
            </p:grpSpPr>
            <p:sp>
              <p:nvSpPr>
                <p:cNvPr id="70" name="Text Box 32">
                  <a:extLst>
                    <a:ext uri="{FF2B5EF4-FFF2-40B4-BE49-F238E27FC236}">
                      <a16:creationId xmlns:a16="http://schemas.microsoft.com/office/drawing/2014/main" id="{4566C345-7C47-4E9F-86B5-7012D5F889C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637" y="763"/>
                  <a:ext cx="381" cy="14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r>
                    <a:rPr lang="en-US" sz="1800" dirty="0">
                      <a:latin typeface="Arial" charset="0"/>
                      <a:cs typeface="Arial" charset="0"/>
                    </a:rPr>
                    <a:t>K</a:t>
                  </a:r>
                  <a:r>
                    <a:rPr lang="en-US" sz="1800" baseline="-25000" dirty="0">
                      <a:latin typeface="Arial" charset="0"/>
                      <a:cs typeface="Arial" charset="0"/>
                    </a:rPr>
                    <a:t>C </a:t>
                  </a:r>
                  <a:r>
                    <a:rPr lang="en-US" sz="1800" dirty="0">
                      <a:latin typeface="Arial" charset="0"/>
                      <a:cs typeface="Arial" charset="0"/>
                    </a:rPr>
                    <a:t>(K</a:t>
                  </a:r>
                  <a:r>
                    <a:rPr lang="en-US" baseline="-25000" dirty="0">
                      <a:latin typeface="Arial" charset="0"/>
                      <a:cs typeface="Arial" charset="0"/>
                    </a:rPr>
                    <a:t>A</a:t>
                  </a:r>
                  <a:r>
                    <a:rPr lang="en-US" dirty="0">
                      <a:latin typeface="Arial" charset="0"/>
                      <a:cs typeface="Arial" charset="0"/>
                    </a:rPr>
                    <a:t>)</a:t>
                  </a:r>
                  <a:endParaRPr lang="en-US" sz="1800" dirty="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71" name="Text Box 33">
                  <a:extLst>
                    <a:ext uri="{FF2B5EF4-FFF2-40B4-BE49-F238E27FC236}">
                      <a16:creationId xmlns:a16="http://schemas.microsoft.com/office/drawing/2014/main" id="{DA9F1A18-E169-4843-968F-0BA091CD7E2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842" y="716"/>
                  <a:ext cx="138" cy="14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r>
                    <a:rPr lang="en-US" dirty="0">
                      <a:latin typeface="Arial" charset="0"/>
                      <a:cs typeface="Arial" charset="0"/>
                    </a:rPr>
                    <a:t>+</a:t>
                  </a:r>
                </a:p>
              </p:txBody>
            </p:sp>
          </p:grpSp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497884D8-7AFD-4B1E-A597-64B64F4B2F02}"/>
                  </a:ext>
                </a:extLst>
              </p:cNvPr>
              <p:cNvSpPr/>
              <p:nvPr/>
            </p:nvSpPr>
            <p:spPr>
              <a:xfrm>
                <a:off x="2420718" y="4926383"/>
                <a:ext cx="26161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>
                    <a:cs typeface="Arial" charset="0"/>
                  </a:rPr>
                  <a:t>-</a:t>
                </a:r>
              </a:p>
            </p:txBody>
          </p:sp>
        </p:grpSp>
      </p:grp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D5F06CE5-8968-485F-9744-DDB5F9C76EF2}"/>
              </a:ext>
            </a:extLst>
          </p:cNvPr>
          <p:cNvCxnSpPr>
            <a:cxnSpLocks/>
          </p:cNvCxnSpPr>
          <p:nvPr/>
        </p:nvCxnSpPr>
        <p:spPr bwMode="auto">
          <a:xfrm flipV="1">
            <a:off x="1437700" y="1899966"/>
            <a:ext cx="2068553" cy="1599105"/>
          </a:xfrm>
          <a:prstGeom prst="straightConnector1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stealth"/>
          </a:ln>
          <a:effectLst/>
        </p:spPr>
      </p:cxnSp>
      <p:grpSp>
        <p:nvGrpSpPr>
          <p:cNvPr id="85" name="Group 31">
            <a:extLst>
              <a:ext uri="{FF2B5EF4-FFF2-40B4-BE49-F238E27FC236}">
                <a16:creationId xmlns:a16="http://schemas.microsoft.com/office/drawing/2014/main" id="{9F128779-5B7F-4359-A2C1-609B4B6C0192}"/>
              </a:ext>
            </a:extLst>
          </p:cNvPr>
          <p:cNvGrpSpPr>
            <a:grpSpLocks/>
          </p:cNvGrpSpPr>
          <p:nvPr/>
        </p:nvGrpSpPr>
        <p:grpSpPr bwMode="auto">
          <a:xfrm>
            <a:off x="2643488" y="2481000"/>
            <a:ext cx="571127" cy="531208"/>
            <a:chOff x="2637" y="716"/>
            <a:chExt cx="236" cy="192"/>
          </a:xfrm>
        </p:grpSpPr>
        <p:sp>
          <p:nvSpPr>
            <p:cNvPr id="86" name="Text Box 32">
              <a:extLst>
                <a:ext uri="{FF2B5EF4-FFF2-40B4-BE49-F238E27FC236}">
                  <a16:creationId xmlns:a16="http://schemas.microsoft.com/office/drawing/2014/main" id="{C7471746-3263-4F96-9CF4-113AD7F692A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37" y="763"/>
              <a:ext cx="191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latin typeface="Arial" charset="0"/>
                  <a:cs typeface="Arial" charset="0"/>
                </a:rPr>
                <a:t>K</a:t>
              </a:r>
              <a:r>
                <a:rPr lang="en-US" baseline="-25000" dirty="0">
                  <a:latin typeface="Arial" charset="0"/>
                  <a:cs typeface="Arial" charset="0"/>
                </a:rPr>
                <a:t>A</a:t>
              </a:r>
              <a:endParaRPr lang="en-US" sz="1800" dirty="0">
                <a:latin typeface="Arial" charset="0"/>
                <a:cs typeface="Arial" charset="0"/>
              </a:endParaRPr>
            </a:p>
          </p:txBody>
        </p:sp>
        <p:sp>
          <p:nvSpPr>
            <p:cNvPr id="87" name="Text Box 33">
              <a:extLst>
                <a:ext uri="{FF2B5EF4-FFF2-40B4-BE49-F238E27FC236}">
                  <a16:creationId xmlns:a16="http://schemas.microsoft.com/office/drawing/2014/main" id="{A8D77A76-172C-4CCA-B741-C354FF4E1FC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35" y="716"/>
              <a:ext cx="138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dirty="0">
                  <a:latin typeface="Arial" charset="0"/>
                  <a:cs typeface="Arial" charset="0"/>
                </a:rPr>
                <a:t>+</a:t>
              </a:r>
            </a:p>
          </p:txBody>
        </p:sp>
      </p:grpSp>
      <p:pic>
        <p:nvPicPr>
          <p:cNvPr id="88" name="Picture 35" descr="BS00768_[1]">
            <a:extLst>
              <a:ext uri="{FF2B5EF4-FFF2-40B4-BE49-F238E27FC236}">
                <a16:creationId xmlns:a16="http://schemas.microsoft.com/office/drawing/2014/main" id="{E026362E-A04D-46FC-BE39-EBD0A31C3D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2372822" y="3071406"/>
            <a:ext cx="697210" cy="359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8" name="Title 1">
            <a:extLst>
              <a:ext uri="{FF2B5EF4-FFF2-40B4-BE49-F238E27FC236}">
                <a16:creationId xmlns:a16="http://schemas.microsoft.com/office/drawing/2014/main" id="{74387A84-BE2A-4F3A-BC0B-43480D7C53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188" y="810387"/>
            <a:ext cx="7543800" cy="1295400"/>
          </a:xfrm>
        </p:spPr>
        <p:txBody>
          <a:bodyPr/>
          <a:lstStyle/>
          <a:p>
            <a:br>
              <a:rPr lang="en-US" dirty="0"/>
            </a:br>
            <a:br>
              <a:rPr lang="en-US" dirty="0"/>
            </a:br>
            <a:r>
              <a:rPr lang="en-US" dirty="0"/>
              <a:t>Public Key Certificate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99" name="Slide Number Placeholder 4">
            <a:extLst>
              <a:ext uri="{FF2B5EF4-FFF2-40B4-BE49-F238E27FC236}">
                <a16:creationId xmlns:a16="http://schemas.microsoft.com/office/drawing/2014/main" id="{A6880CB5-BEF9-47F9-8E4D-926B2045D6EE}"/>
              </a:ext>
            </a:extLst>
          </p:cNvPr>
          <p:cNvSpPr txBox="1">
            <a:spLocks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7F893BA9-EED0-4C55-A7BC-486A0027BAD0}" type="slidenum">
              <a:rPr lang="en-US" altLang="en-US" smtClean="0"/>
              <a:pPr>
                <a:defRPr/>
              </a:pPr>
              <a:t>52</a:t>
            </a:fld>
            <a:endParaRPr lang="en-US" altLang="en-US" dirty="0"/>
          </a:p>
        </p:txBody>
      </p:sp>
      <p:pic>
        <p:nvPicPr>
          <p:cNvPr id="53" name="Picture 2" descr="Simple Girl by SavanaPrice">
            <a:extLst>
              <a:ext uri="{FF2B5EF4-FFF2-40B4-BE49-F238E27FC236}">
                <a16:creationId xmlns:a16="http://schemas.microsoft.com/office/drawing/2014/main" id="{8B289337-1347-4E68-BFBE-D5C0731A8C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7953" y="5148651"/>
            <a:ext cx="929823" cy="909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AEECE250-CBC3-4CE0-B869-F8250F92680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0155" y="3526574"/>
            <a:ext cx="1211384" cy="1185199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A3DF3C1C-6743-4607-A87B-3F84E20B7915}"/>
                  </a:ext>
                </a:extLst>
              </p14:cNvPr>
              <p14:cNvContentPartPr/>
              <p14:nvPr/>
            </p14:nvContentPartPr>
            <p14:xfrm>
              <a:off x="5174280" y="5000040"/>
              <a:ext cx="3132720" cy="16599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A3DF3C1C-6743-4607-A87B-3F84E20B7915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164920" y="4990680"/>
                <a:ext cx="3151440" cy="1678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628200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2419877" y="3853395"/>
            <a:ext cx="2133600" cy="457200"/>
          </a:xfrm>
        </p:spPr>
        <p:txBody>
          <a:bodyPr/>
          <a:lstStyle/>
          <a:p>
            <a:pPr>
              <a:defRPr/>
            </a:pPr>
            <a:fld id="{7F893BA9-EED0-4C55-A7BC-486A0027BAD0}" type="slidenum">
              <a:rPr lang="en-US" altLang="en-US" smtClean="0"/>
              <a:pPr>
                <a:defRPr/>
              </a:pPr>
              <a:t>53</a:t>
            </a:fld>
            <a:endParaRPr lang="en-US" altLang="en-US" dirty="0"/>
          </a:p>
        </p:txBody>
      </p:sp>
      <p:cxnSp>
        <p:nvCxnSpPr>
          <p:cNvPr id="13" name="Straight Arrow Connector 12"/>
          <p:cNvCxnSpPr>
            <a:cxnSpLocks/>
          </p:cNvCxnSpPr>
          <p:nvPr/>
        </p:nvCxnSpPr>
        <p:spPr bwMode="auto">
          <a:xfrm flipV="1">
            <a:off x="1656692" y="4231948"/>
            <a:ext cx="5423181" cy="1"/>
          </a:xfrm>
          <a:prstGeom prst="straightConnector1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stealth"/>
          </a:ln>
          <a:effectLst/>
        </p:spPr>
      </p:cxnSp>
      <p:sp>
        <p:nvSpPr>
          <p:cNvPr id="14" name="Rectangle 13"/>
          <p:cNvSpPr/>
          <p:nvPr/>
        </p:nvSpPr>
        <p:spPr bwMode="auto">
          <a:xfrm>
            <a:off x="3804351" y="3833664"/>
            <a:ext cx="1055332" cy="1049849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Freeform 2"/>
          <p:cNvSpPr/>
          <p:nvPr/>
        </p:nvSpPr>
        <p:spPr bwMode="auto">
          <a:xfrm>
            <a:off x="3773593" y="4231949"/>
            <a:ext cx="526321" cy="802606"/>
          </a:xfrm>
          <a:custGeom>
            <a:avLst/>
            <a:gdLst>
              <a:gd name="connsiteX0" fmla="*/ 0 w 924680"/>
              <a:gd name="connsiteY0" fmla="*/ 0 h 1598146"/>
              <a:gd name="connsiteX1" fmla="*/ 891540 w 924680"/>
              <a:gd name="connsiteY1" fmla="*/ 1028700 h 1598146"/>
              <a:gd name="connsiteX2" fmla="*/ 731520 w 924680"/>
              <a:gd name="connsiteY2" fmla="*/ 1554480 h 1598146"/>
              <a:gd name="connsiteX3" fmla="*/ 708660 w 924680"/>
              <a:gd name="connsiteY3" fmla="*/ 1531620 h 1598146"/>
              <a:gd name="connsiteX0" fmla="*/ 0 w 804660"/>
              <a:gd name="connsiteY0" fmla="*/ 0 h 1665574"/>
              <a:gd name="connsiteX1" fmla="*/ 754380 w 804660"/>
              <a:gd name="connsiteY1" fmla="*/ 114300 h 1665574"/>
              <a:gd name="connsiteX2" fmla="*/ 731520 w 804660"/>
              <a:gd name="connsiteY2" fmla="*/ 1554480 h 1665574"/>
              <a:gd name="connsiteX3" fmla="*/ 708660 w 804660"/>
              <a:gd name="connsiteY3" fmla="*/ 1531620 h 1665574"/>
              <a:gd name="connsiteX0" fmla="*/ 0 w 804660"/>
              <a:gd name="connsiteY0" fmla="*/ 19243 h 1684817"/>
              <a:gd name="connsiteX1" fmla="*/ 754380 w 804660"/>
              <a:gd name="connsiteY1" fmla="*/ 133543 h 1684817"/>
              <a:gd name="connsiteX2" fmla="*/ 731520 w 804660"/>
              <a:gd name="connsiteY2" fmla="*/ 1573723 h 1684817"/>
              <a:gd name="connsiteX3" fmla="*/ 708660 w 804660"/>
              <a:gd name="connsiteY3" fmla="*/ 1550863 h 1684817"/>
              <a:gd name="connsiteX0" fmla="*/ 0 w 804660"/>
              <a:gd name="connsiteY0" fmla="*/ 33749 h 1699323"/>
              <a:gd name="connsiteX1" fmla="*/ 754380 w 804660"/>
              <a:gd name="connsiteY1" fmla="*/ 148049 h 1699323"/>
              <a:gd name="connsiteX2" fmla="*/ 731520 w 804660"/>
              <a:gd name="connsiteY2" fmla="*/ 1588229 h 1699323"/>
              <a:gd name="connsiteX3" fmla="*/ 708660 w 804660"/>
              <a:gd name="connsiteY3" fmla="*/ 1565369 h 1699323"/>
              <a:gd name="connsiteX0" fmla="*/ 0 w 804660"/>
              <a:gd name="connsiteY0" fmla="*/ 0 h 1653743"/>
              <a:gd name="connsiteX1" fmla="*/ 754380 w 804660"/>
              <a:gd name="connsiteY1" fmla="*/ 274320 h 1653743"/>
              <a:gd name="connsiteX2" fmla="*/ 731520 w 804660"/>
              <a:gd name="connsiteY2" fmla="*/ 1554480 h 1653743"/>
              <a:gd name="connsiteX3" fmla="*/ 708660 w 804660"/>
              <a:gd name="connsiteY3" fmla="*/ 1531620 h 1653743"/>
              <a:gd name="connsiteX0" fmla="*/ 0 w 1612926"/>
              <a:gd name="connsiteY0" fmla="*/ 0 h 1630636"/>
              <a:gd name="connsiteX1" fmla="*/ 754380 w 1612926"/>
              <a:gd name="connsiteY1" fmla="*/ 274320 h 1630636"/>
              <a:gd name="connsiteX2" fmla="*/ 731520 w 1612926"/>
              <a:gd name="connsiteY2" fmla="*/ 1554480 h 1630636"/>
              <a:gd name="connsiteX3" fmla="*/ 1612926 w 1612926"/>
              <a:gd name="connsiteY3" fmla="*/ 1456757 h 1630636"/>
              <a:gd name="connsiteX0" fmla="*/ 0 w 1612926"/>
              <a:gd name="connsiteY0" fmla="*/ 0 h 1456757"/>
              <a:gd name="connsiteX1" fmla="*/ 754380 w 1612926"/>
              <a:gd name="connsiteY1" fmla="*/ 274320 h 1456757"/>
              <a:gd name="connsiteX2" fmla="*/ 1612926 w 1612926"/>
              <a:gd name="connsiteY2" fmla="*/ 1456757 h 1456757"/>
              <a:gd name="connsiteX0" fmla="*/ 0 w 784850"/>
              <a:gd name="connsiteY0" fmla="*/ 0 h 1581528"/>
              <a:gd name="connsiteX1" fmla="*/ 754380 w 784850"/>
              <a:gd name="connsiteY1" fmla="*/ 274320 h 1581528"/>
              <a:gd name="connsiteX2" fmla="*/ 747976 w 784850"/>
              <a:gd name="connsiteY2" fmla="*/ 1581528 h 1581528"/>
              <a:gd name="connsiteX0" fmla="*/ 0 w 816993"/>
              <a:gd name="connsiteY0" fmla="*/ 0 h 1581528"/>
              <a:gd name="connsiteX1" fmla="*/ 754380 w 816993"/>
              <a:gd name="connsiteY1" fmla="*/ 274320 h 1581528"/>
              <a:gd name="connsiteX2" fmla="*/ 747976 w 816993"/>
              <a:gd name="connsiteY2" fmla="*/ 1581528 h 1581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16993" h="1581528">
                <a:moveTo>
                  <a:pt x="0" y="0"/>
                </a:moveTo>
                <a:cubicBezTo>
                  <a:pt x="224790" y="19050"/>
                  <a:pt x="629717" y="10732"/>
                  <a:pt x="754380" y="274320"/>
                </a:cubicBezTo>
                <a:cubicBezTo>
                  <a:pt x="879043" y="537908"/>
                  <a:pt x="785350" y="1160507"/>
                  <a:pt x="747976" y="1581528"/>
                </a:cubicBezTo>
              </a:path>
            </a:pathLst>
          </a:custGeom>
          <a:noFill/>
          <a:ln w="508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stealth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Freeform 11"/>
          <p:cNvSpPr/>
          <p:nvPr/>
        </p:nvSpPr>
        <p:spPr bwMode="auto">
          <a:xfrm flipH="1">
            <a:off x="4418607" y="4231949"/>
            <a:ext cx="399294" cy="735437"/>
          </a:xfrm>
          <a:custGeom>
            <a:avLst/>
            <a:gdLst>
              <a:gd name="connsiteX0" fmla="*/ 0 w 924680"/>
              <a:gd name="connsiteY0" fmla="*/ 0 h 1598146"/>
              <a:gd name="connsiteX1" fmla="*/ 891540 w 924680"/>
              <a:gd name="connsiteY1" fmla="*/ 1028700 h 1598146"/>
              <a:gd name="connsiteX2" fmla="*/ 731520 w 924680"/>
              <a:gd name="connsiteY2" fmla="*/ 1554480 h 1598146"/>
              <a:gd name="connsiteX3" fmla="*/ 708660 w 924680"/>
              <a:gd name="connsiteY3" fmla="*/ 1531620 h 1598146"/>
              <a:gd name="connsiteX0" fmla="*/ 0 w 804660"/>
              <a:gd name="connsiteY0" fmla="*/ 0 h 1665574"/>
              <a:gd name="connsiteX1" fmla="*/ 754380 w 804660"/>
              <a:gd name="connsiteY1" fmla="*/ 114300 h 1665574"/>
              <a:gd name="connsiteX2" fmla="*/ 731520 w 804660"/>
              <a:gd name="connsiteY2" fmla="*/ 1554480 h 1665574"/>
              <a:gd name="connsiteX3" fmla="*/ 708660 w 804660"/>
              <a:gd name="connsiteY3" fmla="*/ 1531620 h 1665574"/>
              <a:gd name="connsiteX0" fmla="*/ 0 w 804660"/>
              <a:gd name="connsiteY0" fmla="*/ 19243 h 1684817"/>
              <a:gd name="connsiteX1" fmla="*/ 754380 w 804660"/>
              <a:gd name="connsiteY1" fmla="*/ 133543 h 1684817"/>
              <a:gd name="connsiteX2" fmla="*/ 731520 w 804660"/>
              <a:gd name="connsiteY2" fmla="*/ 1573723 h 1684817"/>
              <a:gd name="connsiteX3" fmla="*/ 708660 w 804660"/>
              <a:gd name="connsiteY3" fmla="*/ 1550863 h 1684817"/>
              <a:gd name="connsiteX0" fmla="*/ 0 w 804660"/>
              <a:gd name="connsiteY0" fmla="*/ 33749 h 1699323"/>
              <a:gd name="connsiteX1" fmla="*/ 754380 w 804660"/>
              <a:gd name="connsiteY1" fmla="*/ 148049 h 1699323"/>
              <a:gd name="connsiteX2" fmla="*/ 731520 w 804660"/>
              <a:gd name="connsiteY2" fmla="*/ 1588229 h 1699323"/>
              <a:gd name="connsiteX3" fmla="*/ 708660 w 804660"/>
              <a:gd name="connsiteY3" fmla="*/ 1565369 h 1699323"/>
              <a:gd name="connsiteX0" fmla="*/ 0 w 804660"/>
              <a:gd name="connsiteY0" fmla="*/ 0 h 1653743"/>
              <a:gd name="connsiteX1" fmla="*/ 754380 w 804660"/>
              <a:gd name="connsiteY1" fmla="*/ 274320 h 1653743"/>
              <a:gd name="connsiteX2" fmla="*/ 731520 w 804660"/>
              <a:gd name="connsiteY2" fmla="*/ 1554480 h 1653743"/>
              <a:gd name="connsiteX3" fmla="*/ 708660 w 804660"/>
              <a:gd name="connsiteY3" fmla="*/ 1531620 h 1653743"/>
              <a:gd name="connsiteX0" fmla="*/ 0 w 1612926"/>
              <a:gd name="connsiteY0" fmla="*/ 0 h 1630636"/>
              <a:gd name="connsiteX1" fmla="*/ 754380 w 1612926"/>
              <a:gd name="connsiteY1" fmla="*/ 274320 h 1630636"/>
              <a:gd name="connsiteX2" fmla="*/ 731520 w 1612926"/>
              <a:gd name="connsiteY2" fmla="*/ 1554480 h 1630636"/>
              <a:gd name="connsiteX3" fmla="*/ 1612926 w 1612926"/>
              <a:gd name="connsiteY3" fmla="*/ 1456757 h 1630636"/>
              <a:gd name="connsiteX0" fmla="*/ 0 w 1612926"/>
              <a:gd name="connsiteY0" fmla="*/ 0 h 1456757"/>
              <a:gd name="connsiteX1" fmla="*/ 754380 w 1612926"/>
              <a:gd name="connsiteY1" fmla="*/ 274320 h 1456757"/>
              <a:gd name="connsiteX2" fmla="*/ 1612926 w 1612926"/>
              <a:gd name="connsiteY2" fmla="*/ 1456757 h 1456757"/>
              <a:gd name="connsiteX0" fmla="*/ 0 w 784850"/>
              <a:gd name="connsiteY0" fmla="*/ 0 h 1581528"/>
              <a:gd name="connsiteX1" fmla="*/ 754380 w 784850"/>
              <a:gd name="connsiteY1" fmla="*/ 274320 h 1581528"/>
              <a:gd name="connsiteX2" fmla="*/ 747976 w 784850"/>
              <a:gd name="connsiteY2" fmla="*/ 1581528 h 1581528"/>
              <a:gd name="connsiteX0" fmla="*/ 0 w 816993"/>
              <a:gd name="connsiteY0" fmla="*/ 0 h 1581528"/>
              <a:gd name="connsiteX1" fmla="*/ 754380 w 816993"/>
              <a:gd name="connsiteY1" fmla="*/ 274320 h 1581528"/>
              <a:gd name="connsiteX2" fmla="*/ 747976 w 816993"/>
              <a:gd name="connsiteY2" fmla="*/ 1581528 h 1581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16993" h="1581528">
                <a:moveTo>
                  <a:pt x="0" y="0"/>
                </a:moveTo>
                <a:cubicBezTo>
                  <a:pt x="224790" y="19050"/>
                  <a:pt x="629717" y="10732"/>
                  <a:pt x="754380" y="274320"/>
                </a:cubicBezTo>
                <a:cubicBezTo>
                  <a:pt x="879043" y="537908"/>
                  <a:pt x="785350" y="1160507"/>
                  <a:pt x="747976" y="1581528"/>
                </a:cubicBezTo>
              </a:path>
            </a:pathLst>
          </a:custGeom>
          <a:noFill/>
          <a:ln w="50800" cap="flat" cmpd="sng" algn="ctr">
            <a:solidFill>
              <a:schemeClr val="tx1"/>
            </a:solidFill>
            <a:prstDash val="solid"/>
            <a:miter lim="800000"/>
            <a:headEnd type="stealth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67365" y="4967386"/>
            <a:ext cx="10743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Alice</a:t>
            </a:r>
          </a:p>
        </p:txBody>
      </p:sp>
      <p:grpSp>
        <p:nvGrpSpPr>
          <p:cNvPr id="91" name="Group 90">
            <a:extLst>
              <a:ext uri="{FF2B5EF4-FFF2-40B4-BE49-F238E27FC236}">
                <a16:creationId xmlns:a16="http://schemas.microsoft.com/office/drawing/2014/main" id="{D2572C65-52FC-42B3-BE29-02BF7445ECFC}"/>
              </a:ext>
            </a:extLst>
          </p:cNvPr>
          <p:cNvGrpSpPr/>
          <p:nvPr/>
        </p:nvGrpSpPr>
        <p:grpSpPr>
          <a:xfrm>
            <a:off x="7391400" y="3657600"/>
            <a:ext cx="1116992" cy="1894560"/>
            <a:chOff x="7391400" y="3657600"/>
            <a:chExt cx="1116992" cy="1894560"/>
          </a:xfrm>
        </p:grpSpPr>
        <p:pic>
          <p:nvPicPr>
            <p:cNvPr id="1028" name="Picture 4" descr="Smiling Boy by SavanaPrice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91400" y="3657600"/>
              <a:ext cx="1116992" cy="11486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TextBox 18"/>
            <p:cNvSpPr txBox="1"/>
            <p:nvPr/>
          </p:nvSpPr>
          <p:spPr>
            <a:xfrm>
              <a:off x="7492879" y="4967385"/>
              <a:ext cx="91403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/>
                <a:t>Bob</a:t>
              </a: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3758388" y="6119157"/>
            <a:ext cx="12161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Trudy</a:t>
            </a:r>
          </a:p>
        </p:txBody>
      </p:sp>
      <p:grpSp>
        <p:nvGrpSpPr>
          <p:cNvPr id="76" name="Group 75">
            <a:extLst>
              <a:ext uri="{FF2B5EF4-FFF2-40B4-BE49-F238E27FC236}">
                <a16:creationId xmlns:a16="http://schemas.microsoft.com/office/drawing/2014/main" id="{6D490573-4F84-4F02-83A1-3F216979E556}"/>
              </a:ext>
            </a:extLst>
          </p:cNvPr>
          <p:cNvGrpSpPr/>
          <p:nvPr/>
        </p:nvGrpSpPr>
        <p:grpSpPr>
          <a:xfrm>
            <a:off x="3567384" y="1062617"/>
            <a:ext cx="1164101" cy="1517376"/>
            <a:chOff x="3670843" y="824298"/>
            <a:chExt cx="1164101" cy="1517376"/>
          </a:xfrm>
        </p:grpSpPr>
        <p:pic>
          <p:nvPicPr>
            <p:cNvPr id="42" name="Picture 2" descr="Simple Girl by SavanaPrice">
              <a:extLst>
                <a:ext uri="{FF2B5EF4-FFF2-40B4-BE49-F238E27FC236}">
                  <a16:creationId xmlns:a16="http://schemas.microsoft.com/office/drawing/2014/main" id="{A3AA7AC2-F5A5-4538-9E94-E30F262ACDD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76201" y="824298"/>
              <a:ext cx="953386" cy="9326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F6CE7608-B0AD-4AEB-ADBB-93A1E36A358B}"/>
                </a:ext>
              </a:extLst>
            </p:cNvPr>
            <p:cNvSpPr txBox="1"/>
            <p:nvPr/>
          </p:nvSpPr>
          <p:spPr>
            <a:xfrm>
              <a:off x="3670843" y="1756899"/>
              <a:ext cx="116410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/>
                <a:t>Carol</a:t>
              </a:r>
            </a:p>
          </p:txBody>
        </p:sp>
      </p:grp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D91FEA4C-BA1F-4557-9EE8-BD41E34596D9}"/>
              </a:ext>
            </a:extLst>
          </p:cNvPr>
          <p:cNvCxnSpPr>
            <a:cxnSpLocks/>
          </p:cNvCxnSpPr>
          <p:nvPr/>
        </p:nvCxnSpPr>
        <p:spPr bwMode="auto">
          <a:xfrm>
            <a:off x="4858463" y="1812514"/>
            <a:ext cx="2362200" cy="1847027"/>
          </a:xfrm>
          <a:prstGeom prst="straightConnector1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stealth"/>
          </a:ln>
          <a:effectLst/>
        </p:spPr>
      </p:cxnSp>
      <p:grpSp>
        <p:nvGrpSpPr>
          <p:cNvPr id="54" name="Group 31">
            <a:extLst>
              <a:ext uri="{FF2B5EF4-FFF2-40B4-BE49-F238E27FC236}">
                <a16:creationId xmlns:a16="http://schemas.microsoft.com/office/drawing/2014/main" id="{748D2000-8834-4926-818B-A2EAD79D07EE}"/>
              </a:ext>
            </a:extLst>
          </p:cNvPr>
          <p:cNvGrpSpPr>
            <a:grpSpLocks/>
          </p:cNvGrpSpPr>
          <p:nvPr/>
        </p:nvGrpSpPr>
        <p:grpSpPr bwMode="auto">
          <a:xfrm>
            <a:off x="5852635" y="1763317"/>
            <a:ext cx="571127" cy="531208"/>
            <a:chOff x="2637" y="716"/>
            <a:chExt cx="236" cy="192"/>
          </a:xfrm>
        </p:grpSpPr>
        <p:sp>
          <p:nvSpPr>
            <p:cNvPr id="55" name="Text Box 32">
              <a:extLst>
                <a:ext uri="{FF2B5EF4-FFF2-40B4-BE49-F238E27FC236}">
                  <a16:creationId xmlns:a16="http://schemas.microsoft.com/office/drawing/2014/main" id="{CBB61FA0-D260-4E58-8DBC-537EB23C180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37" y="763"/>
              <a:ext cx="191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latin typeface="Arial" charset="0"/>
                  <a:cs typeface="Arial" charset="0"/>
                </a:rPr>
                <a:t>K</a:t>
              </a:r>
              <a:r>
                <a:rPr lang="en-US" baseline="-25000" dirty="0">
                  <a:latin typeface="Arial" charset="0"/>
                  <a:cs typeface="Arial" charset="0"/>
                </a:rPr>
                <a:t>C</a:t>
              </a:r>
              <a:endParaRPr lang="en-US" sz="1800" dirty="0">
                <a:latin typeface="Arial" charset="0"/>
                <a:cs typeface="Arial" charset="0"/>
              </a:endParaRPr>
            </a:p>
          </p:txBody>
        </p:sp>
        <p:sp>
          <p:nvSpPr>
            <p:cNvPr id="56" name="Text Box 33">
              <a:extLst>
                <a:ext uri="{FF2B5EF4-FFF2-40B4-BE49-F238E27FC236}">
                  <a16:creationId xmlns:a16="http://schemas.microsoft.com/office/drawing/2014/main" id="{11D17B8A-2528-4192-9C47-E3DB872EF9E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35" y="716"/>
              <a:ext cx="138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dirty="0">
                  <a:latin typeface="Arial" charset="0"/>
                  <a:cs typeface="Arial" charset="0"/>
                </a:rPr>
                <a:t>+</a:t>
              </a:r>
            </a:p>
          </p:txBody>
        </p:sp>
      </p:grpSp>
      <p:pic>
        <p:nvPicPr>
          <p:cNvPr id="57" name="Picture 35" descr="BS00768_[1]">
            <a:extLst>
              <a:ext uri="{FF2B5EF4-FFF2-40B4-BE49-F238E27FC236}">
                <a16:creationId xmlns:a16="http://schemas.microsoft.com/office/drawing/2014/main" id="{6F13C4F2-D096-4708-B02E-9693C54E12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6193734" y="2230889"/>
            <a:ext cx="697210" cy="359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F19D808A-F62B-4799-80CC-B816996C0F63}"/>
              </a:ext>
            </a:extLst>
          </p:cNvPr>
          <p:cNvCxnSpPr>
            <a:cxnSpLocks/>
          </p:cNvCxnSpPr>
          <p:nvPr/>
        </p:nvCxnSpPr>
        <p:spPr bwMode="auto">
          <a:xfrm flipH="1">
            <a:off x="1225047" y="1755287"/>
            <a:ext cx="2115339" cy="1595427"/>
          </a:xfrm>
          <a:prstGeom prst="straightConnector1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stealth"/>
          </a:ln>
          <a:effectLst/>
        </p:spPr>
      </p:cxnSp>
      <p:grpSp>
        <p:nvGrpSpPr>
          <p:cNvPr id="61" name="Group 60">
            <a:extLst>
              <a:ext uri="{FF2B5EF4-FFF2-40B4-BE49-F238E27FC236}">
                <a16:creationId xmlns:a16="http://schemas.microsoft.com/office/drawing/2014/main" id="{D99533AE-A8C9-42ED-9288-C97B5A9AF79A}"/>
              </a:ext>
            </a:extLst>
          </p:cNvPr>
          <p:cNvGrpSpPr/>
          <p:nvPr/>
        </p:nvGrpSpPr>
        <p:grpSpPr>
          <a:xfrm>
            <a:off x="2137498" y="4114969"/>
            <a:ext cx="1377347" cy="1244060"/>
            <a:chOff x="2084787" y="2287575"/>
            <a:chExt cx="1377347" cy="1244060"/>
          </a:xfrm>
        </p:grpSpPr>
        <p:sp>
          <p:nvSpPr>
            <p:cNvPr id="41" name="Scroll: Vertical 40">
              <a:extLst>
                <a:ext uri="{FF2B5EF4-FFF2-40B4-BE49-F238E27FC236}">
                  <a16:creationId xmlns:a16="http://schemas.microsoft.com/office/drawing/2014/main" id="{060F4E6D-58FA-412D-A01F-5AE4BCC4DC75}"/>
                </a:ext>
              </a:extLst>
            </p:cNvPr>
            <p:cNvSpPr/>
            <p:nvPr/>
          </p:nvSpPr>
          <p:spPr bwMode="auto">
            <a:xfrm>
              <a:off x="2084787" y="2827994"/>
              <a:ext cx="979713" cy="703641"/>
            </a:xfrm>
            <a:prstGeom prst="verticalScroll">
              <a:avLst/>
            </a:prstGeom>
            <a:solidFill>
              <a:schemeClr val="accent5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24" name="Picture 35" descr="BS00768_[1]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2251161" y="3038774"/>
              <a:ext cx="697210" cy="3596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CE8855C5-7D36-435B-AB45-7E9FA389DC5D}"/>
                </a:ext>
              </a:extLst>
            </p:cNvPr>
            <p:cNvGrpSpPr/>
            <p:nvPr/>
          </p:nvGrpSpPr>
          <p:grpSpPr>
            <a:xfrm>
              <a:off x="2540104" y="2287575"/>
              <a:ext cx="922030" cy="552057"/>
              <a:chOff x="2245968" y="4926383"/>
              <a:chExt cx="922030" cy="552057"/>
            </a:xfrm>
          </p:grpSpPr>
          <p:grpSp>
            <p:nvGrpSpPr>
              <p:cNvPr id="21" name="Group 31"/>
              <p:cNvGrpSpPr>
                <a:grpSpLocks/>
              </p:cNvGrpSpPr>
              <p:nvPr/>
            </p:nvGrpSpPr>
            <p:grpSpPr bwMode="auto">
              <a:xfrm>
                <a:off x="2245968" y="4947233"/>
                <a:ext cx="922030" cy="531207"/>
                <a:chOff x="2637" y="716"/>
                <a:chExt cx="381" cy="192"/>
              </a:xfrm>
            </p:grpSpPr>
            <p:sp>
              <p:nvSpPr>
                <p:cNvPr id="22" name="Text Box 32"/>
                <p:cNvSpPr txBox="1">
                  <a:spLocks noChangeArrowheads="1"/>
                </p:cNvSpPr>
                <p:nvPr/>
              </p:nvSpPr>
              <p:spPr bwMode="auto">
                <a:xfrm>
                  <a:off x="2637" y="763"/>
                  <a:ext cx="381" cy="14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r>
                    <a:rPr lang="en-US" sz="1800" dirty="0">
                      <a:latin typeface="Arial" charset="0"/>
                      <a:cs typeface="Arial" charset="0"/>
                    </a:rPr>
                    <a:t>K</a:t>
                  </a:r>
                  <a:r>
                    <a:rPr lang="en-US" sz="1800" baseline="-25000" dirty="0">
                      <a:latin typeface="Arial" charset="0"/>
                      <a:cs typeface="Arial" charset="0"/>
                    </a:rPr>
                    <a:t>C </a:t>
                  </a:r>
                  <a:r>
                    <a:rPr lang="en-US" sz="1800" dirty="0">
                      <a:latin typeface="Arial" charset="0"/>
                      <a:cs typeface="Arial" charset="0"/>
                    </a:rPr>
                    <a:t>(K</a:t>
                  </a:r>
                  <a:r>
                    <a:rPr lang="en-US" baseline="-25000" dirty="0">
                      <a:latin typeface="Arial" charset="0"/>
                      <a:cs typeface="Arial" charset="0"/>
                    </a:rPr>
                    <a:t>A</a:t>
                  </a:r>
                  <a:r>
                    <a:rPr lang="en-US" dirty="0">
                      <a:latin typeface="Arial" charset="0"/>
                      <a:cs typeface="Arial" charset="0"/>
                    </a:rPr>
                    <a:t>)</a:t>
                  </a:r>
                  <a:endParaRPr lang="en-US" sz="1800" dirty="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3" name="Text Box 33"/>
                <p:cNvSpPr txBox="1">
                  <a:spLocks noChangeArrowheads="1"/>
                </p:cNvSpPr>
                <p:nvPr/>
              </p:nvSpPr>
              <p:spPr bwMode="auto">
                <a:xfrm>
                  <a:off x="2842" y="716"/>
                  <a:ext cx="138" cy="14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r>
                    <a:rPr lang="en-US" dirty="0">
                      <a:latin typeface="Arial" charset="0"/>
                      <a:cs typeface="Arial" charset="0"/>
                    </a:rPr>
                    <a:t>+</a:t>
                  </a:r>
                </a:p>
              </p:txBody>
            </p:sp>
          </p:grpSp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2D649DDB-61CF-4122-9E69-95557E76AD37}"/>
                  </a:ext>
                </a:extLst>
              </p:cNvPr>
              <p:cNvSpPr/>
              <p:nvPr/>
            </p:nvSpPr>
            <p:spPr>
              <a:xfrm>
                <a:off x="2420718" y="4926383"/>
                <a:ext cx="26161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>
                    <a:cs typeface="Arial" charset="0"/>
                  </a:rPr>
                  <a:t>-</a:t>
                </a:r>
              </a:p>
            </p:txBody>
          </p:sp>
        </p:grp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AA3FEEC7-FF7D-447B-8533-F658A7D12775}"/>
              </a:ext>
            </a:extLst>
          </p:cNvPr>
          <p:cNvGrpSpPr/>
          <p:nvPr/>
        </p:nvGrpSpPr>
        <p:grpSpPr>
          <a:xfrm>
            <a:off x="1021047" y="1360519"/>
            <a:ext cx="1377347" cy="1244060"/>
            <a:chOff x="2084787" y="2287575"/>
            <a:chExt cx="1377347" cy="1244060"/>
          </a:xfrm>
        </p:grpSpPr>
        <p:sp>
          <p:nvSpPr>
            <p:cNvPr id="65" name="Scroll: Vertical 64">
              <a:extLst>
                <a:ext uri="{FF2B5EF4-FFF2-40B4-BE49-F238E27FC236}">
                  <a16:creationId xmlns:a16="http://schemas.microsoft.com/office/drawing/2014/main" id="{ACCF15E0-3826-4703-9A67-EBEE5AC12746}"/>
                </a:ext>
              </a:extLst>
            </p:cNvPr>
            <p:cNvSpPr/>
            <p:nvPr/>
          </p:nvSpPr>
          <p:spPr bwMode="auto">
            <a:xfrm>
              <a:off x="2084787" y="2827994"/>
              <a:ext cx="979713" cy="703641"/>
            </a:xfrm>
            <a:prstGeom prst="verticalScroll">
              <a:avLst/>
            </a:prstGeom>
            <a:solidFill>
              <a:schemeClr val="accent5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66" name="Picture 35" descr="BS00768_[1]">
              <a:extLst>
                <a:ext uri="{FF2B5EF4-FFF2-40B4-BE49-F238E27FC236}">
                  <a16:creationId xmlns:a16="http://schemas.microsoft.com/office/drawing/2014/main" id="{5054E4E5-9DAA-4871-BB76-09D3CEE951D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2251161" y="3038774"/>
              <a:ext cx="697210" cy="3596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43C39F17-3460-45BC-B22F-8F8E56AD6830}"/>
                </a:ext>
              </a:extLst>
            </p:cNvPr>
            <p:cNvGrpSpPr/>
            <p:nvPr/>
          </p:nvGrpSpPr>
          <p:grpSpPr>
            <a:xfrm>
              <a:off x="2540104" y="2287575"/>
              <a:ext cx="922030" cy="552057"/>
              <a:chOff x="2245968" y="4926383"/>
              <a:chExt cx="922030" cy="552057"/>
            </a:xfrm>
          </p:grpSpPr>
          <p:grpSp>
            <p:nvGrpSpPr>
              <p:cNvPr id="68" name="Group 31">
                <a:extLst>
                  <a:ext uri="{FF2B5EF4-FFF2-40B4-BE49-F238E27FC236}">
                    <a16:creationId xmlns:a16="http://schemas.microsoft.com/office/drawing/2014/main" id="{3225B7D9-7DE6-44E0-9619-88C703449A4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245968" y="4947233"/>
                <a:ext cx="922030" cy="531207"/>
                <a:chOff x="2637" y="716"/>
                <a:chExt cx="381" cy="192"/>
              </a:xfrm>
            </p:grpSpPr>
            <p:sp>
              <p:nvSpPr>
                <p:cNvPr id="70" name="Text Box 32">
                  <a:extLst>
                    <a:ext uri="{FF2B5EF4-FFF2-40B4-BE49-F238E27FC236}">
                      <a16:creationId xmlns:a16="http://schemas.microsoft.com/office/drawing/2014/main" id="{4566C345-7C47-4E9F-86B5-7012D5F889C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637" y="763"/>
                  <a:ext cx="381" cy="14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r>
                    <a:rPr lang="en-US" sz="1800" dirty="0">
                      <a:latin typeface="Arial" charset="0"/>
                      <a:cs typeface="Arial" charset="0"/>
                    </a:rPr>
                    <a:t>K</a:t>
                  </a:r>
                  <a:r>
                    <a:rPr lang="en-US" sz="1800" baseline="-25000" dirty="0">
                      <a:latin typeface="Arial" charset="0"/>
                      <a:cs typeface="Arial" charset="0"/>
                    </a:rPr>
                    <a:t>C </a:t>
                  </a:r>
                  <a:r>
                    <a:rPr lang="en-US" sz="1800" dirty="0">
                      <a:latin typeface="Arial" charset="0"/>
                      <a:cs typeface="Arial" charset="0"/>
                    </a:rPr>
                    <a:t>(K</a:t>
                  </a:r>
                  <a:r>
                    <a:rPr lang="en-US" baseline="-25000" dirty="0">
                      <a:latin typeface="Arial" charset="0"/>
                      <a:cs typeface="Arial" charset="0"/>
                    </a:rPr>
                    <a:t>A</a:t>
                  </a:r>
                  <a:r>
                    <a:rPr lang="en-US" dirty="0">
                      <a:latin typeface="Arial" charset="0"/>
                      <a:cs typeface="Arial" charset="0"/>
                    </a:rPr>
                    <a:t>)</a:t>
                  </a:r>
                  <a:endParaRPr lang="en-US" sz="1800" dirty="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71" name="Text Box 33">
                  <a:extLst>
                    <a:ext uri="{FF2B5EF4-FFF2-40B4-BE49-F238E27FC236}">
                      <a16:creationId xmlns:a16="http://schemas.microsoft.com/office/drawing/2014/main" id="{DA9F1A18-E169-4843-968F-0BA091CD7E2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842" y="716"/>
                  <a:ext cx="138" cy="14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r>
                    <a:rPr lang="en-US" dirty="0">
                      <a:latin typeface="Arial" charset="0"/>
                      <a:cs typeface="Arial" charset="0"/>
                    </a:rPr>
                    <a:t>+</a:t>
                  </a:r>
                </a:p>
              </p:txBody>
            </p:sp>
          </p:grpSp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497884D8-7AFD-4B1E-A597-64B64F4B2F02}"/>
                  </a:ext>
                </a:extLst>
              </p:cNvPr>
              <p:cNvSpPr/>
              <p:nvPr/>
            </p:nvSpPr>
            <p:spPr>
              <a:xfrm>
                <a:off x="2420718" y="4926383"/>
                <a:ext cx="26161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>
                    <a:cs typeface="Arial" charset="0"/>
                  </a:rPr>
                  <a:t>-</a:t>
                </a:r>
              </a:p>
            </p:txBody>
          </p:sp>
        </p:grpSp>
      </p:grp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D5F06CE5-8968-485F-9744-DDB5F9C76EF2}"/>
              </a:ext>
            </a:extLst>
          </p:cNvPr>
          <p:cNvCxnSpPr>
            <a:cxnSpLocks/>
          </p:cNvCxnSpPr>
          <p:nvPr/>
        </p:nvCxnSpPr>
        <p:spPr bwMode="auto">
          <a:xfrm flipV="1">
            <a:off x="1437700" y="1899966"/>
            <a:ext cx="2068553" cy="1599105"/>
          </a:xfrm>
          <a:prstGeom prst="straightConnector1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stealth"/>
          </a:ln>
          <a:effectLst/>
        </p:spPr>
      </p:cxnSp>
      <p:grpSp>
        <p:nvGrpSpPr>
          <p:cNvPr id="85" name="Group 31">
            <a:extLst>
              <a:ext uri="{FF2B5EF4-FFF2-40B4-BE49-F238E27FC236}">
                <a16:creationId xmlns:a16="http://schemas.microsoft.com/office/drawing/2014/main" id="{9F128779-5B7F-4359-A2C1-609B4B6C0192}"/>
              </a:ext>
            </a:extLst>
          </p:cNvPr>
          <p:cNvGrpSpPr>
            <a:grpSpLocks/>
          </p:cNvGrpSpPr>
          <p:nvPr/>
        </p:nvGrpSpPr>
        <p:grpSpPr bwMode="auto">
          <a:xfrm>
            <a:off x="2643488" y="2481000"/>
            <a:ext cx="571127" cy="531208"/>
            <a:chOff x="2637" y="716"/>
            <a:chExt cx="236" cy="192"/>
          </a:xfrm>
        </p:grpSpPr>
        <p:sp>
          <p:nvSpPr>
            <p:cNvPr id="86" name="Text Box 32">
              <a:extLst>
                <a:ext uri="{FF2B5EF4-FFF2-40B4-BE49-F238E27FC236}">
                  <a16:creationId xmlns:a16="http://schemas.microsoft.com/office/drawing/2014/main" id="{C7471746-3263-4F96-9CF4-113AD7F692A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37" y="763"/>
              <a:ext cx="191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latin typeface="Arial" charset="0"/>
                  <a:cs typeface="Arial" charset="0"/>
                </a:rPr>
                <a:t>K</a:t>
              </a:r>
              <a:r>
                <a:rPr lang="en-US" baseline="-25000" dirty="0">
                  <a:latin typeface="Arial" charset="0"/>
                  <a:cs typeface="Arial" charset="0"/>
                </a:rPr>
                <a:t>A</a:t>
              </a:r>
              <a:endParaRPr lang="en-US" sz="1800" dirty="0">
                <a:latin typeface="Arial" charset="0"/>
                <a:cs typeface="Arial" charset="0"/>
              </a:endParaRPr>
            </a:p>
          </p:txBody>
        </p:sp>
        <p:sp>
          <p:nvSpPr>
            <p:cNvPr id="87" name="Text Box 33">
              <a:extLst>
                <a:ext uri="{FF2B5EF4-FFF2-40B4-BE49-F238E27FC236}">
                  <a16:creationId xmlns:a16="http://schemas.microsoft.com/office/drawing/2014/main" id="{A8D77A76-172C-4CCA-B741-C354FF4E1FC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35" y="716"/>
              <a:ext cx="138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dirty="0">
                  <a:latin typeface="Arial" charset="0"/>
                  <a:cs typeface="Arial" charset="0"/>
                </a:rPr>
                <a:t>+</a:t>
              </a:r>
            </a:p>
          </p:txBody>
        </p:sp>
      </p:grpSp>
      <p:pic>
        <p:nvPicPr>
          <p:cNvPr id="88" name="Picture 35" descr="BS00768_[1]">
            <a:extLst>
              <a:ext uri="{FF2B5EF4-FFF2-40B4-BE49-F238E27FC236}">
                <a16:creationId xmlns:a16="http://schemas.microsoft.com/office/drawing/2014/main" id="{E026362E-A04D-46FC-BE39-EBD0A31C3D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2372822" y="3071406"/>
            <a:ext cx="697210" cy="359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8" name="Title 1">
            <a:extLst>
              <a:ext uri="{FF2B5EF4-FFF2-40B4-BE49-F238E27FC236}">
                <a16:creationId xmlns:a16="http://schemas.microsoft.com/office/drawing/2014/main" id="{74387A84-BE2A-4F3A-BC0B-43480D7C53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188" y="810387"/>
            <a:ext cx="7543800" cy="1295400"/>
          </a:xfrm>
        </p:spPr>
        <p:txBody>
          <a:bodyPr/>
          <a:lstStyle/>
          <a:p>
            <a:br>
              <a:rPr lang="en-US" dirty="0"/>
            </a:br>
            <a:br>
              <a:rPr lang="en-US" dirty="0"/>
            </a:br>
            <a:r>
              <a:rPr lang="en-US" dirty="0"/>
              <a:t>Public Key Certificate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99" name="Slide Number Placeholder 4">
            <a:extLst>
              <a:ext uri="{FF2B5EF4-FFF2-40B4-BE49-F238E27FC236}">
                <a16:creationId xmlns:a16="http://schemas.microsoft.com/office/drawing/2014/main" id="{A6880CB5-BEF9-47F9-8E4D-926B2045D6EE}"/>
              </a:ext>
            </a:extLst>
          </p:cNvPr>
          <p:cNvSpPr txBox="1">
            <a:spLocks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7F893BA9-EED0-4C55-A7BC-486A0027BAD0}" type="slidenum">
              <a:rPr lang="en-US" altLang="en-US" smtClean="0"/>
              <a:pPr>
                <a:defRPr/>
              </a:pPr>
              <a:t>53</a:t>
            </a:fld>
            <a:endParaRPr lang="en-US" altLang="en-US" dirty="0"/>
          </a:p>
        </p:txBody>
      </p:sp>
      <p:pic>
        <p:nvPicPr>
          <p:cNvPr id="53" name="Picture 2" descr="Simple Girl by SavanaPrice">
            <a:extLst>
              <a:ext uri="{FF2B5EF4-FFF2-40B4-BE49-F238E27FC236}">
                <a16:creationId xmlns:a16="http://schemas.microsoft.com/office/drawing/2014/main" id="{8B289337-1347-4E68-BFBE-D5C0731A8C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7953" y="5148651"/>
            <a:ext cx="929823" cy="909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AEECE250-CBC3-4CE0-B869-F8250F92680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0155" y="3526574"/>
            <a:ext cx="1211384" cy="1185199"/>
          </a:xfrm>
          <a:prstGeom prst="rect">
            <a:avLst/>
          </a:prstGeom>
        </p:spPr>
      </p:pic>
      <p:grpSp>
        <p:nvGrpSpPr>
          <p:cNvPr id="50" name="Group 49">
            <a:extLst>
              <a:ext uri="{FF2B5EF4-FFF2-40B4-BE49-F238E27FC236}">
                <a16:creationId xmlns:a16="http://schemas.microsoft.com/office/drawing/2014/main" id="{2F6A5C64-D3E7-478C-BF8A-193C61F35801}"/>
              </a:ext>
            </a:extLst>
          </p:cNvPr>
          <p:cNvGrpSpPr/>
          <p:nvPr/>
        </p:nvGrpSpPr>
        <p:grpSpPr>
          <a:xfrm>
            <a:off x="5287624" y="4148733"/>
            <a:ext cx="1338630" cy="1244060"/>
            <a:chOff x="2084787" y="2287575"/>
            <a:chExt cx="1338630" cy="1244060"/>
          </a:xfrm>
        </p:grpSpPr>
        <p:sp>
          <p:nvSpPr>
            <p:cNvPr id="51" name="Scroll: Vertical 50">
              <a:extLst>
                <a:ext uri="{FF2B5EF4-FFF2-40B4-BE49-F238E27FC236}">
                  <a16:creationId xmlns:a16="http://schemas.microsoft.com/office/drawing/2014/main" id="{CDEC9567-1971-4AD9-BF40-36638F2E8F43}"/>
                </a:ext>
              </a:extLst>
            </p:cNvPr>
            <p:cNvSpPr/>
            <p:nvPr/>
          </p:nvSpPr>
          <p:spPr bwMode="auto">
            <a:xfrm>
              <a:off x="2084787" y="2827994"/>
              <a:ext cx="979713" cy="703641"/>
            </a:xfrm>
            <a:prstGeom prst="verticalScroll">
              <a:avLst/>
            </a:prstGeom>
            <a:solidFill>
              <a:schemeClr val="accent5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63" name="Picture 35" descr="BS00768_[1]">
              <a:extLst>
                <a:ext uri="{FF2B5EF4-FFF2-40B4-BE49-F238E27FC236}">
                  <a16:creationId xmlns:a16="http://schemas.microsoft.com/office/drawing/2014/main" id="{286F7432-A95C-4CE8-A217-8653C3AE534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2251161" y="3038774"/>
              <a:ext cx="697210" cy="3596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E30C0554-8BA5-4763-AD46-ADCA8740E1A8}"/>
                </a:ext>
              </a:extLst>
            </p:cNvPr>
            <p:cNvGrpSpPr/>
            <p:nvPr/>
          </p:nvGrpSpPr>
          <p:grpSpPr>
            <a:xfrm>
              <a:off x="2540107" y="2287575"/>
              <a:ext cx="883310" cy="552057"/>
              <a:chOff x="2245971" y="4926383"/>
              <a:chExt cx="883310" cy="552057"/>
            </a:xfrm>
          </p:grpSpPr>
          <p:grpSp>
            <p:nvGrpSpPr>
              <p:cNvPr id="74" name="Group 31">
                <a:extLst>
                  <a:ext uri="{FF2B5EF4-FFF2-40B4-BE49-F238E27FC236}">
                    <a16:creationId xmlns:a16="http://schemas.microsoft.com/office/drawing/2014/main" id="{4F35C515-6074-46B1-9030-C6B264B24D1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245971" y="4947233"/>
                <a:ext cx="883310" cy="531207"/>
                <a:chOff x="2637" y="716"/>
                <a:chExt cx="365" cy="192"/>
              </a:xfrm>
            </p:grpSpPr>
            <p:sp>
              <p:nvSpPr>
                <p:cNvPr id="77" name="Text Box 32">
                  <a:extLst>
                    <a:ext uri="{FF2B5EF4-FFF2-40B4-BE49-F238E27FC236}">
                      <a16:creationId xmlns:a16="http://schemas.microsoft.com/office/drawing/2014/main" id="{D1C90DBE-620C-4579-AAD5-BAC27F0BC85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637" y="763"/>
                  <a:ext cx="365" cy="14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r>
                    <a:rPr lang="en-US" sz="1800" dirty="0">
                      <a:latin typeface="Arial" charset="0"/>
                      <a:cs typeface="Arial" charset="0"/>
                    </a:rPr>
                    <a:t>K</a:t>
                  </a:r>
                  <a:r>
                    <a:rPr lang="en-US" sz="1800" baseline="-25000" dirty="0">
                      <a:latin typeface="Arial" charset="0"/>
                      <a:cs typeface="Arial" charset="0"/>
                    </a:rPr>
                    <a:t>T </a:t>
                  </a:r>
                  <a:r>
                    <a:rPr lang="en-US" sz="1800" dirty="0">
                      <a:latin typeface="Arial" charset="0"/>
                      <a:cs typeface="Arial" charset="0"/>
                    </a:rPr>
                    <a:t>(K</a:t>
                  </a:r>
                  <a:r>
                    <a:rPr lang="en-US" sz="1800" baseline="-25000" dirty="0">
                      <a:latin typeface="Arial" charset="0"/>
                      <a:cs typeface="Arial" charset="0"/>
                    </a:rPr>
                    <a:t>T</a:t>
                  </a:r>
                  <a:r>
                    <a:rPr lang="en-US" dirty="0">
                      <a:latin typeface="Arial" charset="0"/>
                      <a:cs typeface="Arial" charset="0"/>
                    </a:rPr>
                    <a:t>)</a:t>
                  </a:r>
                  <a:endParaRPr lang="en-US" sz="1800" dirty="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78" name="Text Box 33">
                  <a:extLst>
                    <a:ext uri="{FF2B5EF4-FFF2-40B4-BE49-F238E27FC236}">
                      <a16:creationId xmlns:a16="http://schemas.microsoft.com/office/drawing/2014/main" id="{90DC99D4-D6A3-4364-B203-67B2C1956DB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842" y="716"/>
                  <a:ext cx="138" cy="14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r>
                    <a:rPr lang="en-US" dirty="0">
                      <a:latin typeface="Arial" charset="0"/>
                      <a:cs typeface="Arial" charset="0"/>
                    </a:rPr>
                    <a:t>+</a:t>
                  </a:r>
                </a:p>
              </p:txBody>
            </p:sp>
          </p:grpSp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BF577358-78F0-4CC4-8F29-C4C9E281ABA0}"/>
                  </a:ext>
                </a:extLst>
              </p:cNvPr>
              <p:cNvSpPr/>
              <p:nvPr/>
            </p:nvSpPr>
            <p:spPr>
              <a:xfrm>
                <a:off x="2420718" y="4926383"/>
                <a:ext cx="26161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>
                    <a:cs typeface="Arial" charset="0"/>
                  </a:rPr>
                  <a:t>-</a:t>
                </a:r>
              </a:p>
            </p:txBody>
          </p:sp>
        </p:grpSp>
      </p:grpSp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FEC15CAC-1014-4756-AF20-2D880E6EEFDE}"/>
                  </a:ext>
                </a:extLst>
              </p14:cNvPr>
              <p14:cNvContentPartPr/>
              <p14:nvPr/>
            </p14:nvContentPartPr>
            <p14:xfrm>
              <a:off x="4960080" y="4646160"/>
              <a:ext cx="3844080" cy="209520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FEC15CAC-1014-4756-AF20-2D880E6EEFDE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950720" y="4636800"/>
                <a:ext cx="3862800" cy="2113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919563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2419877" y="3853395"/>
            <a:ext cx="2133600" cy="457200"/>
          </a:xfrm>
        </p:spPr>
        <p:txBody>
          <a:bodyPr/>
          <a:lstStyle/>
          <a:p>
            <a:pPr>
              <a:defRPr/>
            </a:pPr>
            <a:fld id="{7F893BA9-EED0-4C55-A7BC-486A0027BAD0}" type="slidenum">
              <a:rPr lang="en-US" altLang="en-US" smtClean="0"/>
              <a:pPr>
                <a:defRPr/>
              </a:pPr>
              <a:t>54</a:t>
            </a:fld>
            <a:endParaRPr lang="en-US" altLang="en-US" dirty="0"/>
          </a:p>
        </p:txBody>
      </p:sp>
      <p:cxnSp>
        <p:nvCxnSpPr>
          <p:cNvPr id="13" name="Straight Arrow Connector 12"/>
          <p:cNvCxnSpPr>
            <a:cxnSpLocks/>
          </p:cNvCxnSpPr>
          <p:nvPr/>
        </p:nvCxnSpPr>
        <p:spPr bwMode="auto">
          <a:xfrm flipV="1">
            <a:off x="1656692" y="4231948"/>
            <a:ext cx="5423181" cy="1"/>
          </a:xfrm>
          <a:prstGeom prst="straightConnector1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stealth"/>
          </a:ln>
          <a:effectLst/>
        </p:spPr>
      </p:cxnSp>
      <p:sp>
        <p:nvSpPr>
          <p:cNvPr id="14" name="Rectangle 13"/>
          <p:cNvSpPr/>
          <p:nvPr/>
        </p:nvSpPr>
        <p:spPr bwMode="auto">
          <a:xfrm>
            <a:off x="3804351" y="3833664"/>
            <a:ext cx="1055332" cy="1049849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Freeform 2"/>
          <p:cNvSpPr/>
          <p:nvPr/>
        </p:nvSpPr>
        <p:spPr bwMode="auto">
          <a:xfrm>
            <a:off x="3773593" y="4231949"/>
            <a:ext cx="526321" cy="802606"/>
          </a:xfrm>
          <a:custGeom>
            <a:avLst/>
            <a:gdLst>
              <a:gd name="connsiteX0" fmla="*/ 0 w 924680"/>
              <a:gd name="connsiteY0" fmla="*/ 0 h 1598146"/>
              <a:gd name="connsiteX1" fmla="*/ 891540 w 924680"/>
              <a:gd name="connsiteY1" fmla="*/ 1028700 h 1598146"/>
              <a:gd name="connsiteX2" fmla="*/ 731520 w 924680"/>
              <a:gd name="connsiteY2" fmla="*/ 1554480 h 1598146"/>
              <a:gd name="connsiteX3" fmla="*/ 708660 w 924680"/>
              <a:gd name="connsiteY3" fmla="*/ 1531620 h 1598146"/>
              <a:gd name="connsiteX0" fmla="*/ 0 w 804660"/>
              <a:gd name="connsiteY0" fmla="*/ 0 h 1665574"/>
              <a:gd name="connsiteX1" fmla="*/ 754380 w 804660"/>
              <a:gd name="connsiteY1" fmla="*/ 114300 h 1665574"/>
              <a:gd name="connsiteX2" fmla="*/ 731520 w 804660"/>
              <a:gd name="connsiteY2" fmla="*/ 1554480 h 1665574"/>
              <a:gd name="connsiteX3" fmla="*/ 708660 w 804660"/>
              <a:gd name="connsiteY3" fmla="*/ 1531620 h 1665574"/>
              <a:gd name="connsiteX0" fmla="*/ 0 w 804660"/>
              <a:gd name="connsiteY0" fmla="*/ 19243 h 1684817"/>
              <a:gd name="connsiteX1" fmla="*/ 754380 w 804660"/>
              <a:gd name="connsiteY1" fmla="*/ 133543 h 1684817"/>
              <a:gd name="connsiteX2" fmla="*/ 731520 w 804660"/>
              <a:gd name="connsiteY2" fmla="*/ 1573723 h 1684817"/>
              <a:gd name="connsiteX3" fmla="*/ 708660 w 804660"/>
              <a:gd name="connsiteY3" fmla="*/ 1550863 h 1684817"/>
              <a:gd name="connsiteX0" fmla="*/ 0 w 804660"/>
              <a:gd name="connsiteY0" fmla="*/ 33749 h 1699323"/>
              <a:gd name="connsiteX1" fmla="*/ 754380 w 804660"/>
              <a:gd name="connsiteY1" fmla="*/ 148049 h 1699323"/>
              <a:gd name="connsiteX2" fmla="*/ 731520 w 804660"/>
              <a:gd name="connsiteY2" fmla="*/ 1588229 h 1699323"/>
              <a:gd name="connsiteX3" fmla="*/ 708660 w 804660"/>
              <a:gd name="connsiteY3" fmla="*/ 1565369 h 1699323"/>
              <a:gd name="connsiteX0" fmla="*/ 0 w 804660"/>
              <a:gd name="connsiteY0" fmla="*/ 0 h 1653743"/>
              <a:gd name="connsiteX1" fmla="*/ 754380 w 804660"/>
              <a:gd name="connsiteY1" fmla="*/ 274320 h 1653743"/>
              <a:gd name="connsiteX2" fmla="*/ 731520 w 804660"/>
              <a:gd name="connsiteY2" fmla="*/ 1554480 h 1653743"/>
              <a:gd name="connsiteX3" fmla="*/ 708660 w 804660"/>
              <a:gd name="connsiteY3" fmla="*/ 1531620 h 1653743"/>
              <a:gd name="connsiteX0" fmla="*/ 0 w 1612926"/>
              <a:gd name="connsiteY0" fmla="*/ 0 h 1630636"/>
              <a:gd name="connsiteX1" fmla="*/ 754380 w 1612926"/>
              <a:gd name="connsiteY1" fmla="*/ 274320 h 1630636"/>
              <a:gd name="connsiteX2" fmla="*/ 731520 w 1612926"/>
              <a:gd name="connsiteY2" fmla="*/ 1554480 h 1630636"/>
              <a:gd name="connsiteX3" fmla="*/ 1612926 w 1612926"/>
              <a:gd name="connsiteY3" fmla="*/ 1456757 h 1630636"/>
              <a:gd name="connsiteX0" fmla="*/ 0 w 1612926"/>
              <a:gd name="connsiteY0" fmla="*/ 0 h 1456757"/>
              <a:gd name="connsiteX1" fmla="*/ 754380 w 1612926"/>
              <a:gd name="connsiteY1" fmla="*/ 274320 h 1456757"/>
              <a:gd name="connsiteX2" fmla="*/ 1612926 w 1612926"/>
              <a:gd name="connsiteY2" fmla="*/ 1456757 h 1456757"/>
              <a:gd name="connsiteX0" fmla="*/ 0 w 784850"/>
              <a:gd name="connsiteY0" fmla="*/ 0 h 1581528"/>
              <a:gd name="connsiteX1" fmla="*/ 754380 w 784850"/>
              <a:gd name="connsiteY1" fmla="*/ 274320 h 1581528"/>
              <a:gd name="connsiteX2" fmla="*/ 747976 w 784850"/>
              <a:gd name="connsiteY2" fmla="*/ 1581528 h 1581528"/>
              <a:gd name="connsiteX0" fmla="*/ 0 w 816993"/>
              <a:gd name="connsiteY0" fmla="*/ 0 h 1581528"/>
              <a:gd name="connsiteX1" fmla="*/ 754380 w 816993"/>
              <a:gd name="connsiteY1" fmla="*/ 274320 h 1581528"/>
              <a:gd name="connsiteX2" fmla="*/ 747976 w 816993"/>
              <a:gd name="connsiteY2" fmla="*/ 1581528 h 1581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16993" h="1581528">
                <a:moveTo>
                  <a:pt x="0" y="0"/>
                </a:moveTo>
                <a:cubicBezTo>
                  <a:pt x="224790" y="19050"/>
                  <a:pt x="629717" y="10732"/>
                  <a:pt x="754380" y="274320"/>
                </a:cubicBezTo>
                <a:cubicBezTo>
                  <a:pt x="879043" y="537908"/>
                  <a:pt x="785350" y="1160507"/>
                  <a:pt x="747976" y="1581528"/>
                </a:cubicBezTo>
              </a:path>
            </a:pathLst>
          </a:custGeom>
          <a:noFill/>
          <a:ln w="508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stealth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Freeform 11"/>
          <p:cNvSpPr/>
          <p:nvPr/>
        </p:nvSpPr>
        <p:spPr bwMode="auto">
          <a:xfrm flipH="1">
            <a:off x="4418607" y="4231949"/>
            <a:ext cx="399294" cy="735437"/>
          </a:xfrm>
          <a:custGeom>
            <a:avLst/>
            <a:gdLst>
              <a:gd name="connsiteX0" fmla="*/ 0 w 924680"/>
              <a:gd name="connsiteY0" fmla="*/ 0 h 1598146"/>
              <a:gd name="connsiteX1" fmla="*/ 891540 w 924680"/>
              <a:gd name="connsiteY1" fmla="*/ 1028700 h 1598146"/>
              <a:gd name="connsiteX2" fmla="*/ 731520 w 924680"/>
              <a:gd name="connsiteY2" fmla="*/ 1554480 h 1598146"/>
              <a:gd name="connsiteX3" fmla="*/ 708660 w 924680"/>
              <a:gd name="connsiteY3" fmla="*/ 1531620 h 1598146"/>
              <a:gd name="connsiteX0" fmla="*/ 0 w 804660"/>
              <a:gd name="connsiteY0" fmla="*/ 0 h 1665574"/>
              <a:gd name="connsiteX1" fmla="*/ 754380 w 804660"/>
              <a:gd name="connsiteY1" fmla="*/ 114300 h 1665574"/>
              <a:gd name="connsiteX2" fmla="*/ 731520 w 804660"/>
              <a:gd name="connsiteY2" fmla="*/ 1554480 h 1665574"/>
              <a:gd name="connsiteX3" fmla="*/ 708660 w 804660"/>
              <a:gd name="connsiteY3" fmla="*/ 1531620 h 1665574"/>
              <a:gd name="connsiteX0" fmla="*/ 0 w 804660"/>
              <a:gd name="connsiteY0" fmla="*/ 19243 h 1684817"/>
              <a:gd name="connsiteX1" fmla="*/ 754380 w 804660"/>
              <a:gd name="connsiteY1" fmla="*/ 133543 h 1684817"/>
              <a:gd name="connsiteX2" fmla="*/ 731520 w 804660"/>
              <a:gd name="connsiteY2" fmla="*/ 1573723 h 1684817"/>
              <a:gd name="connsiteX3" fmla="*/ 708660 w 804660"/>
              <a:gd name="connsiteY3" fmla="*/ 1550863 h 1684817"/>
              <a:gd name="connsiteX0" fmla="*/ 0 w 804660"/>
              <a:gd name="connsiteY0" fmla="*/ 33749 h 1699323"/>
              <a:gd name="connsiteX1" fmla="*/ 754380 w 804660"/>
              <a:gd name="connsiteY1" fmla="*/ 148049 h 1699323"/>
              <a:gd name="connsiteX2" fmla="*/ 731520 w 804660"/>
              <a:gd name="connsiteY2" fmla="*/ 1588229 h 1699323"/>
              <a:gd name="connsiteX3" fmla="*/ 708660 w 804660"/>
              <a:gd name="connsiteY3" fmla="*/ 1565369 h 1699323"/>
              <a:gd name="connsiteX0" fmla="*/ 0 w 804660"/>
              <a:gd name="connsiteY0" fmla="*/ 0 h 1653743"/>
              <a:gd name="connsiteX1" fmla="*/ 754380 w 804660"/>
              <a:gd name="connsiteY1" fmla="*/ 274320 h 1653743"/>
              <a:gd name="connsiteX2" fmla="*/ 731520 w 804660"/>
              <a:gd name="connsiteY2" fmla="*/ 1554480 h 1653743"/>
              <a:gd name="connsiteX3" fmla="*/ 708660 w 804660"/>
              <a:gd name="connsiteY3" fmla="*/ 1531620 h 1653743"/>
              <a:gd name="connsiteX0" fmla="*/ 0 w 1612926"/>
              <a:gd name="connsiteY0" fmla="*/ 0 h 1630636"/>
              <a:gd name="connsiteX1" fmla="*/ 754380 w 1612926"/>
              <a:gd name="connsiteY1" fmla="*/ 274320 h 1630636"/>
              <a:gd name="connsiteX2" fmla="*/ 731520 w 1612926"/>
              <a:gd name="connsiteY2" fmla="*/ 1554480 h 1630636"/>
              <a:gd name="connsiteX3" fmla="*/ 1612926 w 1612926"/>
              <a:gd name="connsiteY3" fmla="*/ 1456757 h 1630636"/>
              <a:gd name="connsiteX0" fmla="*/ 0 w 1612926"/>
              <a:gd name="connsiteY0" fmla="*/ 0 h 1456757"/>
              <a:gd name="connsiteX1" fmla="*/ 754380 w 1612926"/>
              <a:gd name="connsiteY1" fmla="*/ 274320 h 1456757"/>
              <a:gd name="connsiteX2" fmla="*/ 1612926 w 1612926"/>
              <a:gd name="connsiteY2" fmla="*/ 1456757 h 1456757"/>
              <a:gd name="connsiteX0" fmla="*/ 0 w 784850"/>
              <a:gd name="connsiteY0" fmla="*/ 0 h 1581528"/>
              <a:gd name="connsiteX1" fmla="*/ 754380 w 784850"/>
              <a:gd name="connsiteY1" fmla="*/ 274320 h 1581528"/>
              <a:gd name="connsiteX2" fmla="*/ 747976 w 784850"/>
              <a:gd name="connsiteY2" fmla="*/ 1581528 h 1581528"/>
              <a:gd name="connsiteX0" fmla="*/ 0 w 816993"/>
              <a:gd name="connsiteY0" fmla="*/ 0 h 1581528"/>
              <a:gd name="connsiteX1" fmla="*/ 754380 w 816993"/>
              <a:gd name="connsiteY1" fmla="*/ 274320 h 1581528"/>
              <a:gd name="connsiteX2" fmla="*/ 747976 w 816993"/>
              <a:gd name="connsiteY2" fmla="*/ 1581528 h 1581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16993" h="1581528">
                <a:moveTo>
                  <a:pt x="0" y="0"/>
                </a:moveTo>
                <a:cubicBezTo>
                  <a:pt x="224790" y="19050"/>
                  <a:pt x="629717" y="10732"/>
                  <a:pt x="754380" y="274320"/>
                </a:cubicBezTo>
                <a:cubicBezTo>
                  <a:pt x="879043" y="537908"/>
                  <a:pt x="785350" y="1160507"/>
                  <a:pt x="747976" y="1581528"/>
                </a:cubicBezTo>
              </a:path>
            </a:pathLst>
          </a:custGeom>
          <a:noFill/>
          <a:ln w="50800" cap="flat" cmpd="sng" algn="ctr">
            <a:solidFill>
              <a:schemeClr val="tx1"/>
            </a:solidFill>
            <a:prstDash val="solid"/>
            <a:miter lim="800000"/>
            <a:headEnd type="stealth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67365" y="4967386"/>
            <a:ext cx="10743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Alice</a:t>
            </a:r>
          </a:p>
        </p:txBody>
      </p:sp>
      <p:grpSp>
        <p:nvGrpSpPr>
          <p:cNvPr id="91" name="Group 90">
            <a:extLst>
              <a:ext uri="{FF2B5EF4-FFF2-40B4-BE49-F238E27FC236}">
                <a16:creationId xmlns:a16="http://schemas.microsoft.com/office/drawing/2014/main" id="{D2572C65-52FC-42B3-BE29-02BF7445ECFC}"/>
              </a:ext>
            </a:extLst>
          </p:cNvPr>
          <p:cNvGrpSpPr/>
          <p:nvPr/>
        </p:nvGrpSpPr>
        <p:grpSpPr>
          <a:xfrm>
            <a:off x="7391400" y="3657600"/>
            <a:ext cx="1116992" cy="1894560"/>
            <a:chOff x="7391400" y="3657600"/>
            <a:chExt cx="1116992" cy="1894560"/>
          </a:xfrm>
        </p:grpSpPr>
        <p:pic>
          <p:nvPicPr>
            <p:cNvPr id="1028" name="Picture 4" descr="Smiling Boy by SavanaPrice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91400" y="3657600"/>
              <a:ext cx="1116992" cy="11486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TextBox 18"/>
            <p:cNvSpPr txBox="1"/>
            <p:nvPr/>
          </p:nvSpPr>
          <p:spPr>
            <a:xfrm>
              <a:off x="7492879" y="4967385"/>
              <a:ext cx="91403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/>
                <a:t>Bob</a:t>
              </a: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3758388" y="6119157"/>
            <a:ext cx="12161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Trudy</a:t>
            </a:r>
          </a:p>
        </p:txBody>
      </p:sp>
      <p:grpSp>
        <p:nvGrpSpPr>
          <p:cNvPr id="76" name="Group 75">
            <a:extLst>
              <a:ext uri="{FF2B5EF4-FFF2-40B4-BE49-F238E27FC236}">
                <a16:creationId xmlns:a16="http://schemas.microsoft.com/office/drawing/2014/main" id="{6D490573-4F84-4F02-83A1-3F216979E556}"/>
              </a:ext>
            </a:extLst>
          </p:cNvPr>
          <p:cNvGrpSpPr/>
          <p:nvPr/>
        </p:nvGrpSpPr>
        <p:grpSpPr>
          <a:xfrm>
            <a:off x="3567384" y="1062617"/>
            <a:ext cx="1164101" cy="1517376"/>
            <a:chOff x="3670843" y="824298"/>
            <a:chExt cx="1164101" cy="1517376"/>
          </a:xfrm>
        </p:grpSpPr>
        <p:pic>
          <p:nvPicPr>
            <p:cNvPr id="42" name="Picture 2" descr="Simple Girl by SavanaPrice">
              <a:extLst>
                <a:ext uri="{FF2B5EF4-FFF2-40B4-BE49-F238E27FC236}">
                  <a16:creationId xmlns:a16="http://schemas.microsoft.com/office/drawing/2014/main" id="{A3AA7AC2-F5A5-4538-9E94-E30F262ACDD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76201" y="824298"/>
              <a:ext cx="953386" cy="9326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F6CE7608-B0AD-4AEB-ADBB-93A1E36A358B}"/>
                </a:ext>
              </a:extLst>
            </p:cNvPr>
            <p:cNvSpPr txBox="1"/>
            <p:nvPr/>
          </p:nvSpPr>
          <p:spPr>
            <a:xfrm>
              <a:off x="3670843" y="1756899"/>
              <a:ext cx="116410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/>
                <a:t>Carol</a:t>
              </a:r>
            </a:p>
          </p:txBody>
        </p:sp>
      </p:grp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D91FEA4C-BA1F-4557-9EE8-BD41E34596D9}"/>
              </a:ext>
            </a:extLst>
          </p:cNvPr>
          <p:cNvCxnSpPr>
            <a:cxnSpLocks/>
          </p:cNvCxnSpPr>
          <p:nvPr/>
        </p:nvCxnSpPr>
        <p:spPr bwMode="auto">
          <a:xfrm>
            <a:off x="4858463" y="1812514"/>
            <a:ext cx="2362200" cy="1847027"/>
          </a:xfrm>
          <a:prstGeom prst="straightConnector1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stealth"/>
          </a:ln>
          <a:effectLst/>
        </p:spPr>
      </p:cxnSp>
      <p:grpSp>
        <p:nvGrpSpPr>
          <p:cNvPr id="54" name="Group 31">
            <a:extLst>
              <a:ext uri="{FF2B5EF4-FFF2-40B4-BE49-F238E27FC236}">
                <a16:creationId xmlns:a16="http://schemas.microsoft.com/office/drawing/2014/main" id="{748D2000-8834-4926-818B-A2EAD79D07EE}"/>
              </a:ext>
            </a:extLst>
          </p:cNvPr>
          <p:cNvGrpSpPr>
            <a:grpSpLocks/>
          </p:cNvGrpSpPr>
          <p:nvPr/>
        </p:nvGrpSpPr>
        <p:grpSpPr bwMode="auto">
          <a:xfrm>
            <a:off x="5852635" y="1763317"/>
            <a:ext cx="571127" cy="531208"/>
            <a:chOff x="2637" y="716"/>
            <a:chExt cx="236" cy="192"/>
          </a:xfrm>
        </p:grpSpPr>
        <p:sp>
          <p:nvSpPr>
            <p:cNvPr id="55" name="Text Box 32">
              <a:extLst>
                <a:ext uri="{FF2B5EF4-FFF2-40B4-BE49-F238E27FC236}">
                  <a16:creationId xmlns:a16="http://schemas.microsoft.com/office/drawing/2014/main" id="{CBB61FA0-D260-4E58-8DBC-537EB23C180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37" y="763"/>
              <a:ext cx="191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latin typeface="Arial" charset="0"/>
                  <a:cs typeface="Arial" charset="0"/>
                </a:rPr>
                <a:t>K</a:t>
              </a:r>
              <a:r>
                <a:rPr lang="en-US" baseline="-25000" dirty="0">
                  <a:latin typeface="Arial" charset="0"/>
                  <a:cs typeface="Arial" charset="0"/>
                </a:rPr>
                <a:t>C</a:t>
              </a:r>
              <a:endParaRPr lang="en-US" sz="1800" dirty="0">
                <a:latin typeface="Arial" charset="0"/>
                <a:cs typeface="Arial" charset="0"/>
              </a:endParaRPr>
            </a:p>
          </p:txBody>
        </p:sp>
        <p:sp>
          <p:nvSpPr>
            <p:cNvPr id="56" name="Text Box 33">
              <a:extLst>
                <a:ext uri="{FF2B5EF4-FFF2-40B4-BE49-F238E27FC236}">
                  <a16:creationId xmlns:a16="http://schemas.microsoft.com/office/drawing/2014/main" id="{11D17B8A-2528-4192-9C47-E3DB872EF9E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35" y="716"/>
              <a:ext cx="138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dirty="0">
                  <a:latin typeface="Arial" charset="0"/>
                  <a:cs typeface="Arial" charset="0"/>
                </a:rPr>
                <a:t>+</a:t>
              </a:r>
            </a:p>
          </p:txBody>
        </p:sp>
      </p:grpSp>
      <p:pic>
        <p:nvPicPr>
          <p:cNvPr id="57" name="Picture 35" descr="BS00768_[1]">
            <a:extLst>
              <a:ext uri="{FF2B5EF4-FFF2-40B4-BE49-F238E27FC236}">
                <a16:creationId xmlns:a16="http://schemas.microsoft.com/office/drawing/2014/main" id="{6F13C4F2-D096-4708-B02E-9693C54E12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6193734" y="2230889"/>
            <a:ext cx="697210" cy="359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F19D808A-F62B-4799-80CC-B816996C0F63}"/>
              </a:ext>
            </a:extLst>
          </p:cNvPr>
          <p:cNvCxnSpPr>
            <a:cxnSpLocks/>
          </p:cNvCxnSpPr>
          <p:nvPr/>
        </p:nvCxnSpPr>
        <p:spPr bwMode="auto">
          <a:xfrm flipH="1">
            <a:off x="1225047" y="1755287"/>
            <a:ext cx="2115339" cy="1595427"/>
          </a:xfrm>
          <a:prstGeom prst="straightConnector1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stealth"/>
          </a:ln>
          <a:effectLst/>
        </p:spPr>
      </p:cxnSp>
      <p:grpSp>
        <p:nvGrpSpPr>
          <p:cNvPr id="61" name="Group 60">
            <a:extLst>
              <a:ext uri="{FF2B5EF4-FFF2-40B4-BE49-F238E27FC236}">
                <a16:creationId xmlns:a16="http://schemas.microsoft.com/office/drawing/2014/main" id="{D99533AE-A8C9-42ED-9288-C97B5A9AF79A}"/>
              </a:ext>
            </a:extLst>
          </p:cNvPr>
          <p:cNvGrpSpPr/>
          <p:nvPr/>
        </p:nvGrpSpPr>
        <p:grpSpPr>
          <a:xfrm>
            <a:off x="2137498" y="4114969"/>
            <a:ext cx="1377347" cy="1244060"/>
            <a:chOff x="2084787" y="2287575"/>
            <a:chExt cx="1377347" cy="1244060"/>
          </a:xfrm>
        </p:grpSpPr>
        <p:sp>
          <p:nvSpPr>
            <p:cNvPr id="41" name="Scroll: Vertical 40">
              <a:extLst>
                <a:ext uri="{FF2B5EF4-FFF2-40B4-BE49-F238E27FC236}">
                  <a16:creationId xmlns:a16="http://schemas.microsoft.com/office/drawing/2014/main" id="{060F4E6D-58FA-412D-A01F-5AE4BCC4DC75}"/>
                </a:ext>
              </a:extLst>
            </p:cNvPr>
            <p:cNvSpPr/>
            <p:nvPr/>
          </p:nvSpPr>
          <p:spPr bwMode="auto">
            <a:xfrm>
              <a:off x="2084787" y="2827994"/>
              <a:ext cx="979713" cy="703641"/>
            </a:xfrm>
            <a:prstGeom prst="verticalScroll">
              <a:avLst/>
            </a:prstGeom>
            <a:solidFill>
              <a:schemeClr val="accent5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24" name="Picture 35" descr="BS00768_[1]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2251161" y="3038774"/>
              <a:ext cx="697210" cy="3596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CE8855C5-7D36-435B-AB45-7E9FA389DC5D}"/>
                </a:ext>
              </a:extLst>
            </p:cNvPr>
            <p:cNvGrpSpPr/>
            <p:nvPr/>
          </p:nvGrpSpPr>
          <p:grpSpPr>
            <a:xfrm>
              <a:off x="2540104" y="2287575"/>
              <a:ext cx="922030" cy="552057"/>
              <a:chOff x="2245968" y="4926383"/>
              <a:chExt cx="922030" cy="552057"/>
            </a:xfrm>
          </p:grpSpPr>
          <p:grpSp>
            <p:nvGrpSpPr>
              <p:cNvPr id="21" name="Group 31"/>
              <p:cNvGrpSpPr>
                <a:grpSpLocks/>
              </p:cNvGrpSpPr>
              <p:nvPr/>
            </p:nvGrpSpPr>
            <p:grpSpPr bwMode="auto">
              <a:xfrm>
                <a:off x="2245968" y="4947233"/>
                <a:ext cx="922030" cy="531207"/>
                <a:chOff x="2637" y="716"/>
                <a:chExt cx="381" cy="192"/>
              </a:xfrm>
            </p:grpSpPr>
            <p:sp>
              <p:nvSpPr>
                <p:cNvPr id="22" name="Text Box 32"/>
                <p:cNvSpPr txBox="1">
                  <a:spLocks noChangeArrowheads="1"/>
                </p:cNvSpPr>
                <p:nvPr/>
              </p:nvSpPr>
              <p:spPr bwMode="auto">
                <a:xfrm>
                  <a:off x="2637" y="763"/>
                  <a:ext cx="381" cy="14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r>
                    <a:rPr lang="en-US" sz="1800" dirty="0">
                      <a:latin typeface="Arial" charset="0"/>
                      <a:cs typeface="Arial" charset="0"/>
                    </a:rPr>
                    <a:t>K</a:t>
                  </a:r>
                  <a:r>
                    <a:rPr lang="en-US" sz="1800" baseline="-25000" dirty="0">
                      <a:latin typeface="Arial" charset="0"/>
                      <a:cs typeface="Arial" charset="0"/>
                    </a:rPr>
                    <a:t>C </a:t>
                  </a:r>
                  <a:r>
                    <a:rPr lang="en-US" sz="1800" dirty="0">
                      <a:latin typeface="Arial" charset="0"/>
                      <a:cs typeface="Arial" charset="0"/>
                    </a:rPr>
                    <a:t>(K</a:t>
                  </a:r>
                  <a:r>
                    <a:rPr lang="en-US" baseline="-25000" dirty="0">
                      <a:latin typeface="Arial" charset="0"/>
                      <a:cs typeface="Arial" charset="0"/>
                    </a:rPr>
                    <a:t>A</a:t>
                  </a:r>
                  <a:r>
                    <a:rPr lang="en-US" dirty="0">
                      <a:latin typeface="Arial" charset="0"/>
                      <a:cs typeface="Arial" charset="0"/>
                    </a:rPr>
                    <a:t>)</a:t>
                  </a:r>
                  <a:endParaRPr lang="en-US" sz="1800" dirty="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3" name="Text Box 33"/>
                <p:cNvSpPr txBox="1">
                  <a:spLocks noChangeArrowheads="1"/>
                </p:cNvSpPr>
                <p:nvPr/>
              </p:nvSpPr>
              <p:spPr bwMode="auto">
                <a:xfrm>
                  <a:off x="2842" y="716"/>
                  <a:ext cx="138" cy="14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r>
                    <a:rPr lang="en-US" dirty="0">
                      <a:latin typeface="Arial" charset="0"/>
                      <a:cs typeface="Arial" charset="0"/>
                    </a:rPr>
                    <a:t>+</a:t>
                  </a:r>
                </a:p>
              </p:txBody>
            </p:sp>
          </p:grpSp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2D649DDB-61CF-4122-9E69-95557E76AD37}"/>
                  </a:ext>
                </a:extLst>
              </p:cNvPr>
              <p:cNvSpPr/>
              <p:nvPr/>
            </p:nvSpPr>
            <p:spPr>
              <a:xfrm>
                <a:off x="2420718" y="4926383"/>
                <a:ext cx="26161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>
                    <a:cs typeface="Arial" charset="0"/>
                  </a:rPr>
                  <a:t>-</a:t>
                </a:r>
              </a:p>
            </p:txBody>
          </p:sp>
        </p:grp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AA3FEEC7-FF7D-447B-8533-F658A7D12775}"/>
              </a:ext>
            </a:extLst>
          </p:cNvPr>
          <p:cNvGrpSpPr/>
          <p:nvPr/>
        </p:nvGrpSpPr>
        <p:grpSpPr>
          <a:xfrm>
            <a:off x="1021047" y="1360519"/>
            <a:ext cx="1377347" cy="1244060"/>
            <a:chOff x="2084787" y="2287575"/>
            <a:chExt cx="1377347" cy="1244060"/>
          </a:xfrm>
        </p:grpSpPr>
        <p:sp>
          <p:nvSpPr>
            <p:cNvPr id="65" name="Scroll: Vertical 64">
              <a:extLst>
                <a:ext uri="{FF2B5EF4-FFF2-40B4-BE49-F238E27FC236}">
                  <a16:creationId xmlns:a16="http://schemas.microsoft.com/office/drawing/2014/main" id="{ACCF15E0-3826-4703-9A67-EBEE5AC12746}"/>
                </a:ext>
              </a:extLst>
            </p:cNvPr>
            <p:cNvSpPr/>
            <p:nvPr/>
          </p:nvSpPr>
          <p:spPr bwMode="auto">
            <a:xfrm>
              <a:off x="2084787" y="2827994"/>
              <a:ext cx="979713" cy="703641"/>
            </a:xfrm>
            <a:prstGeom prst="verticalScroll">
              <a:avLst/>
            </a:prstGeom>
            <a:solidFill>
              <a:schemeClr val="accent5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66" name="Picture 35" descr="BS00768_[1]">
              <a:extLst>
                <a:ext uri="{FF2B5EF4-FFF2-40B4-BE49-F238E27FC236}">
                  <a16:creationId xmlns:a16="http://schemas.microsoft.com/office/drawing/2014/main" id="{5054E4E5-9DAA-4871-BB76-09D3CEE951D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2251161" y="3038774"/>
              <a:ext cx="697210" cy="3596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43C39F17-3460-45BC-B22F-8F8E56AD6830}"/>
                </a:ext>
              </a:extLst>
            </p:cNvPr>
            <p:cNvGrpSpPr/>
            <p:nvPr/>
          </p:nvGrpSpPr>
          <p:grpSpPr>
            <a:xfrm>
              <a:off x="2540104" y="2287575"/>
              <a:ext cx="922030" cy="552057"/>
              <a:chOff x="2245968" y="4926383"/>
              <a:chExt cx="922030" cy="552057"/>
            </a:xfrm>
          </p:grpSpPr>
          <p:grpSp>
            <p:nvGrpSpPr>
              <p:cNvPr id="68" name="Group 31">
                <a:extLst>
                  <a:ext uri="{FF2B5EF4-FFF2-40B4-BE49-F238E27FC236}">
                    <a16:creationId xmlns:a16="http://schemas.microsoft.com/office/drawing/2014/main" id="{3225B7D9-7DE6-44E0-9619-88C703449A4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245968" y="4947233"/>
                <a:ext cx="922030" cy="531207"/>
                <a:chOff x="2637" y="716"/>
                <a:chExt cx="381" cy="192"/>
              </a:xfrm>
            </p:grpSpPr>
            <p:sp>
              <p:nvSpPr>
                <p:cNvPr id="70" name="Text Box 32">
                  <a:extLst>
                    <a:ext uri="{FF2B5EF4-FFF2-40B4-BE49-F238E27FC236}">
                      <a16:creationId xmlns:a16="http://schemas.microsoft.com/office/drawing/2014/main" id="{4566C345-7C47-4E9F-86B5-7012D5F889C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637" y="763"/>
                  <a:ext cx="381" cy="14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r>
                    <a:rPr lang="en-US" sz="1800" dirty="0">
                      <a:latin typeface="Arial" charset="0"/>
                      <a:cs typeface="Arial" charset="0"/>
                    </a:rPr>
                    <a:t>K</a:t>
                  </a:r>
                  <a:r>
                    <a:rPr lang="en-US" sz="1800" baseline="-25000" dirty="0">
                      <a:latin typeface="Arial" charset="0"/>
                      <a:cs typeface="Arial" charset="0"/>
                    </a:rPr>
                    <a:t>C </a:t>
                  </a:r>
                  <a:r>
                    <a:rPr lang="en-US" sz="1800" dirty="0">
                      <a:latin typeface="Arial" charset="0"/>
                      <a:cs typeface="Arial" charset="0"/>
                    </a:rPr>
                    <a:t>(K</a:t>
                  </a:r>
                  <a:r>
                    <a:rPr lang="en-US" baseline="-25000" dirty="0">
                      <a:latin typeface="Arial" charset="0"/>
                      <a:cs typeface="Arial" charset="0"/>
                    </a:rPr>
                    <a:t>A</a:t>
                  </a:r>
                  <a:r>
                    <a:rPr lang="en-US" dirty="0">
                      <a:latin typeface="Arial" charset="0"/>
                      <a:cs typeface="Arial" charset="0"/>
                    </a:rPr>
                    <a:t>)</a:t>
                  </a:r>
                  <a:endParaRPr lang="en-US" sz="1800" dirty="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71" name="Text Box 33">
                  <a:extLst>
                    <a:ext uri="{FF2B5EF4-FFF2-40B4-BE49-F238E27FC236}">
                      <a16:creationId xmlns:a16="http://schemas.microsoft.com/office/drawing/2014/main" id="{DA9F1A18-E169-4843-968F-0BA091CD7E2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842" y="716"/>
                  <a:ext cx="138" cy="14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r>
                    <a:rPr lang="en-US" dirty="0">
                      <a:latin typeface="Arial" charset="0"/>
                      <a:cs typeface="Arial" charset="0"/>
                    </a:rPr>
                    <a:t>+</a:t>
                  </a:r>
                </a:p>
              </p:txBody>
            </p:sp>
          </p:grpSp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497884D8-7AFD-4B1E-A597-64B64F4B2F02}"/>
                  </a:ext>
                </a:extLst>
              </p:cNvPr>
              <p:cNvSpPr/>
              <p:nvPr/>
            </p:nvSpPr>
            <p:spPr>
              <a:xfrm>
                <a:off x="2420718" y="4926383"/>
                <a:ext cx="26161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>
                    <a:cs typeface="Arial" charset="0"/>
                  </a:rPr>
                  <a:t>-</a:t>
                </a:r>
              </a:p>
            </p:txBody>
          </p:sp>
        </p:grpSp>
      </p:grp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D5F06CE5-8968-485F-9744-DDB5F9C76EF2}"/>
              </a:ext>
            </a:extLst>
          </p:cNvPr>
          <p:cNvCxnSpPr>
            <a:cxnSpLocks/>
          </p:cNvCxnSpPr>
          <p:nvPr/>
        </p:nvCxnSpPr>
        <p:spPr bwMode="auto">
          <a:xfrm flipV="1">
            <a:off x="1437700" y="1899966"/>
            <a:ext cx="2068553" cy="1599105"/>
          </a:xfrm>
          <a:prstGeom prst="straightConnector1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stealth"/>
          </a:ln>
          <a:effectLst/>
        </p:spPr>
      </p:cxnSp>
      <p:grpSp>
        <p:nvGrpSpPr>
          <p:cNvPr id="85" name="Group 31">
            <a:extLst>
              <a:ext uri="{FF2B5EF4-FFF2-40B4-BE49-F238E27FC236}">
                <a16:creationId xmlns:a16="http://schemas.microsoft.com/office/drawing/2014/main" id="{9F128779-5B7F-4359-A2C1-609B4B6C0192}"/>
              </a:ext>
            </a:extLst>
          </p:cNvPr>
          <p:cNvGrpSpPr>
            <a:grpSpLocks/>
          </p:cNvGrpSpPr>
          <p:nvPr/>
        </p:nvGrpSpPr>
        <p:grpSpPr bwMode="auto">
          <a:xfrm>
            <a:off x="2643488" y="2481000"/>
            <a:ext cx="571127" cy="531208"/>
            <a:chOff x="2637" y="716"/>
            <a:chExt cx="236" cy="192"/>
          </a:xfrm>
        </p:grpSpPr>
        <p:sp>
          <p:nvSpPr>
            <p:cNvPr id="86" name="Text Box 32">
              <a:extLst>
                <a:ext uri="{FF2B5EF4-FFF2-40B4-BE49-F238E27FC236}">
                  <a16:creationId xmlns:a16="http://schemas.microsoft.com/office/drawing/2014/main" id="{C7471746-3263-4F96-9CF4-113AD7F692A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37" y="763"/>
              <a:ext cx="191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latin typeface="Arial" charset="0"/>
                  <a:cs typeface="Arial" charset="0"/>
                </a:rPr>
                <a:t>K</a:t>
              </a:r>
              <a:r>
                <a:rPr lang="en-US" baseline="-25000" dirty="0">
                  <a:latin typeface="Arial" charset="0"/>
                  <a:cs typeface="Arial" charset="0"/>
                </a:rPr>
                <a:t>A</a:t>
              </a:r>
              <a:endParaRPr lang="en-US" sz="1800" dirty="0">
                <a:latin typeface="Arial" charset="0"/>
                <a:cs typeface="Arial" charset="0"/>
              </a:endParaRPr>
            </a:p>
          </p:txBody>
        </p:sp>
        <p:sp>
          <p:nvSpPr>
            <p:cNvPr id="87" name="Text Box 33">
              <a:extLst>
                <a:ext uri="{FF2B5EF4-FFF2-40B4-BE49-F238E27FC236}">
                  <a16:creationId xmlns:a16="http://schemas.microsoft.com/office/drawing/2014/main" id="{A8D77A76-172C-4CCA-B741-C354FF4E1FC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35" y="716"/>
              <a:ext cx="138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dirty="0">
                  <a:latin typeface="Arial" charset="0"/>
                  <a:cs typeface="Arial" charset="0"/>
                </a:rPr>
                <a:t>+</a:t>
              </a:r>
            </a:p>
          </p:txBody>
        </p:sp>
      </p:grpSp>
      <p:pic>
        <p:nvPicPr>
          <p:cNvPr id="88" name="Picture 35" descr="BS00768_[1]">
            <a:extLst>
              <a:ext uri="{FF2B5EF4-FFF2-40B4-BE49-F238E27FC236}">
                <a16:creationId xmlns:a16="http://schemas.microsoft.com/office/drawing/2014/main" id="{E026362E-A04D-46FC-BE39-EBD0A31C3D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2372822" y="3071406"/>
            <a:ext cx="697210" cy="359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8" name="Title 1">
            <a:extLst>
              <a:ext uri="{FF2B5EF4-FFF2-40B4-BE49-F238E27FC236}">
                <a16:creationId xmlns:a16="http://schemas.microsoft.com/office/drawing/2014/main" id="{74387A84-BE2A-4F3A-BC0B-43480D7C53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188" y="810387"/>
            <a:ext cx="7543800" cy="1295400"/>
          </a:xfrm>
        </p:spPr>
        <p:txBody>
          <a:bodyPr/>
          <a:lstStyle/>
          <a:p>
            <a:br>
              <a:rPr lang="en-US" dirty="0"/>
            </a:br>
            <a:br>
              <a:rPr lang="en-US" dirty="0"/>
            </a:br>
            <a:r>
              <a:rPr lang="en-US" dirty="0"/>
              <a:t>Public Key Certificate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99" name="Slide Number Placeholder 4">
            <a:extLst>
              <a:ext uri="{FF2B5EF4-FFF2-40B4-BE49-F238E27FC236}">
                <a16:creationId xmlns:a16="http://schemas.microsoft.com/office/drawing/2014/main" id="{A6880CB5-BEF9-47F9-8E4D-926B2045D6EE}"/>
              </a:ext>
            </a:extLst>
          </p:cNvPr>
          <p:cNvSpPr txBox="1">
            <a:spLocks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7F893BA9-EED0-4C55-A7BC-486A0027BAD0}" type="slidenum">
              <a:rPr lang="en-US" altLang="en-US" smtClean="0"/>
              <a:pPr>
                <a:defRPr/>
              </a:pPr>
              <a:t>54</a:t>
            </a:fld>
            <a:endParaRPr lang="en-US" altLang="en-US" dirty="0"/>
          </a:p>
        </p:txBody>
      </p:sp>
      <p:pic>
        <p:nvPicPr>
          <p:cNvPr id="53" name="Picture 2" descr="Simple Girl by SavanaPrice">
            <a:extLst>
              <a:ext uri="{FF2B5EF4-FFF2-40B4-BE49-F238E27FC236}">
                <a16:creationId xmlns:a16="http://schemas.microsoft.com/office/drawing/2014/main" id="{8B289337-1347-4E68-BFBE-D5C0731A8C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7953" y="5148651"/>
            <a:ext cx="929823" cy="909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AEECE250-CBC3-4CE0-B869-F8250F92680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0155" y="3526574"/>
            <a:ext cx="1211384" cy="1185199"/>
          </a:xfrm>
          <a:prstGeom prst="rect">
            <a:avLst/>
          </a:prstGeom>
        </p:spPr>
      </p:pic>
      <p:grpSp>
        <p:nvGrpSpPr>
          <p:cNvPr id="50" name="Group 49">
            <a:extLst>
              <a:ext uri="{FF2B5EF4-FFF2-40B4-BE49-F238E27FC236}">
                <a16:creationId xmlns:a16="http://schemas.microsoft.com/office/drawing/2014/main" id="{2F6A5C64-D3E7-478C-BF8A-193C61F35801}"/>
              </a:ext>
            </a:extLst>
          </p:cNvPr>
          <p:cNvGrpSpPr/>
          <p:nvPr/>
        </p:nvGrpSpPr>
        <p:grpSpPr>
          <a:xfrm>
            <a:off x="5287624" y="4148733"/>
            <a:ext cx="1357988" cy="1244060"/>
            <a:chOff x="2084787" y="2287575"/>
            <a:chExt cx="1357988" cy="1244060"/>
          </a:xfrm>
        </p:grpSpPr>
        <p:sp>
          <p:nvSpPr>
            <p:cNvPr id="51" name="Scroll: Vertical 50">
              <a:extLst>
                <a:ext uri="{FF2B5EF4-FFF2-40B4-BE49-F238E27FC236}">
                  <a16:creationId xmlns:a16="http://schemas.microsoft.com/office/drawing/2014/main" id="{CDEC9567-1971-4AD9-BF40-36638F2E8F43}"/>
                </a:ext>
              </a:extLst>
            </p:cNvPr>
            <p:cNvSpPr/>
            <p:nvPr/>
          </p:nvSpPr>
          <p:spPr bwMode="auto">
            <a:xfrm>
              <a:off x="2084787" y="2827994"/>
              <a:ext cx="979713" cy="703641"/>
            </a:xfrm>
            <a:prstGeom prst="verticalScroll">
              <a:avLst/>
            </a:prstGeom>
            <a:solidFill>
              <a:schemeClr val="accent5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63" name="Picture 35" descr="BS00768_[1]">
              <a:extLst>
                <a:ext uri="{FF2B5EF4-FFF2-40B4-BE49-F238E27FC236}">
                  <a16:creationId xmlns:a16="http://schemas.microsoft.com/office/drawing/2014/main" id="{286F7432-A95C-4CE8-A217-8653C3AE534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2251161" y="3038774"/>
              <a:ext cx="697210" cy="3596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E30C0554-8BA5-4763-AD46-ADCA8740E1A8}"/>
                </a:ext>
              </a:extLst>
            </p:cNvPr>
            <p:cNvGrpSpPr/>
            <p:nvPr/>
          </p:nvGrpSpPr>
          <p:grpSpPr>
            <a:xfrm>
              <a:off x="2540105" y="2287575"/>
              <a:ext cx="902670" cy="552057"/>
              <a:chOff x="2245969" y="4926383"/>
              <a:chExt cx="902670" cy="552057"/>
            </a:xfrm>
          </p:grpSpPr>
          <p:grpSp>
            <p:nvGrpSpPr>
              <p:cNvPr id="74" name="Group 31">
                <a:extLst>
                  <a:ext uri="{FF2B5EF4-FFF2-40B4-BE49-F238E27FC236}">
                    <a16:creationId xmlns:a16="http://schemas.microsoft.com/office/drawing/2014/main" id="{4F35C515-6074-46B1-9030-C6B264B24D1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245969" y="4947233"/>
                <a:ext cx="902670" cy="531207"/>
                <a:chOff x="2637" y="716"/>
                <a:chExt cx="373" cy="192"/>
              </a:xfrm>
            </p:grpSpPr>
            <p:sp>
              <p:nvSpPr>
                <p:cNvPr id="77" name="Text Box 32">
                  <a:extLst>
                    <a:ext uri="{FF2B5EF4-FFF2-40B4-BE49-F238E27FC236}">
                      <a16:creationId xmlns:a16="http://schemas.microsoft.com/office/drawing/2014/main" id="{D1C90DBE-620C-4579-AAD5-BAC27F0BC85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637" y="763"/>
                  <a:ext cx="373" cy="14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r>
                    <a:rPr lang="en-US" sz="1800" dirty="0">
                      <a:latin typeface="Arial" charset="0"/>
                      <a:cs typeface="Arial" charset="0"/>
                    </a:rPr>
                    <a:t>K</a:t>
                  </a:r>
                  <a:r>
                    <a:rPr lang="en-US" sz="1800" baseline="-25000" dirty="0">
                      <a:latin typeface="Arial" charset="0"/>
                      <a:cs typeface="Arial" charset="0"/>
                    </a:rPr>
                    <a:t>C </a:t>
                  </a:r>
                  <a:r>
                    <a:rPr lang="en-US" sz="1800" dirty="0">
                      <a:latin typeface="Arial" charset="0"/>
                      <a:cs typeface="Arial" charset="0"/>
                    </a:rPr>
                    <a:t>(K</a:t>
                  </a:r>
                  <a:r>
                    <a:rPr lang="en-US" sz="1800" baseline="-25000" dirty="0">
                      <a:latin typeface="Arial" charset="0"/>
                      <a:cs typeface="Arial" charset="0"/>
                    </a:rPr>
                    <a:t>T</a:t>
                  </a:r>
                  <a:r>
                    <a:rPr lang="en-US" dirty="0">
                      <a:latin typeface="Arial" charset="0"/>
                      <a:cs typeface="Arial" charset="0"/>
                    </a:rPr>
                    <a:t>)</a:t>
                  </a:r>
                  <a:endParaRPr lang="en-US" sz="1800" dirty="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78" name="Text Box 33">
                  <a:extLst>
                    <a:ext uri="{FF2B5EF4-FFF2-40B4-BE49-F238E27FC236}">
                      <a16:creationId xmlns:a16="http://schemas.microsoft.com/office/drawing/2014/main" id="{90DC99D4-D6A3-4364-B203-67B2C1956DB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842" y="716"/>
                  <a:ext cx="138" cy="14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r>
                    <a:rPr lang="en-US" dirty="0">
                      <a:latin typeface="Arial" charset="0"/>
                      <a:cs typeface="Arial" charset="0"/>
                    </a:rPr>
                    <a:t>+</a:t>
                  </a:r>
                </a:p>
              </p:txBody>
            </p:sp>
          </p:grpSp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BF577358-78F0-4CC4-8F29-C4C9E281ABA0}"/>
                  </a:ext>
                </a:extLst>
              </p:cNvPr>
              <p:cNvSpPr/>
              <p:nvPr/>
            </p:nvSpPr>
            <p:spPr>
              <a:xfrm>
                <a:off x="2420718" y="4926383"/>
                <a:ext cx="26161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>
                    <a:cs typeface="Arial" charset="0"/>
                  </a:rPr>
                  <a:t>-</a:t>
                </a:r>
              </a:p>
            </p:txBody>
          </p:sp>
        </p:grpSp>
      </p:grpSp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0457C1F8-AFB6-4DD2-81BE-6CFFB9D81B83}"/>
                  </a:ext>
                </a:extLst>
              </p14:cNvPr>
              <p14:cNvContentPartPr/>
              <p14:nvPr/>
            </p14:nvContentPartPr>
            <p14:xfrm>
              <a:off x="6325920" y="2483640"/>
              <a:ext cx="760680" cy="32724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0457C1F8-AFB6-4DD2-81BE-6CFFB9D81B83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316560" y="2474280"/>
                <a:ext cx="779400" cy="345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19065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Picture 62">
            <a:extLst>
              <a:ext uri="{FF2B5EF4-FFF2-40B4-BE49-F238E27FC236}">
                <a16:creationId xmlns:a16="http://schemas.microsoft.com/office/drawing/2014/main" id="{BAA2572B-DC27-4B4A-9021-B16799A5B7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683" y="5319940"/>
            <a:ext cx="921286" cy="901372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61336" y="6180421"/>
            <a:ext cx="963711" cy="5251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Alice</a:t>
            </a:r>
          </a:p>
        </p:txBody>
      </p:sp>
      <p:grpSp>
        <p:nvGrpSpPr>
          <p:cNvPr id="91" name="Group 90">
            <a:extLst>
              <a:ext uri="{FF2B5EF4-FFF2-40B4-BE49-F238E27FC236}">
                <a16:creationId xmlns:a16="http://schemas.microsoft.com/office/drawing/2014/main" id="{D2572C65-52FC-42B3-BE29-02BF7445ECFC}"/>
              </a:ext>
            </a:extLst>
          </p:cNvPr>
          <p:cNvGrpSpPr/>
          <p:nvPr/>
        </p:nvGrpSpPr>
        <p:grpSpPr>
          <a:xfrm>
            <a:off x="7391400" y="3657600"/>
            <a:ext cx="1116992" cy="1894560"/>
            <a:chOff x="7391400" y="3657600"/>
            <a:chExt cx="1116992" cy="1894560"/>
          </a:xfrm>
        </p:grpSpPr>
        <p:pic>
          <p:nvPicPr>
            <p:cNvPr id="1028" name="Picture 4" descr="Smiling Boy by SavanaPrice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91400" y="3657600"/>
              <a:ext cx="1116992" cy="11486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TextBox 18"/>
            <p:cNvSpPr txBox="1"/>
            <p:nvPr/>
          </p:nvSpPr>
          <p:spPr>
            <a:xfrm>
              <a:off x="7492879" y="4967385"/>
              <a:ext cx="91403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/>
                <a:t>Bob</a:t>
              </a:r>
            </a:p>
          </p:txBody>
        </p: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6D490573-4F84-4F02-83A1-3F216979E556}"/>
              </a:ext>
            </a:extLst>
          </p:cNvPr>
          <p:cNvGrpSpPr/>
          <p:nvPr/>
        </p:nvGrpSpPr>
        <p:grpSpPr>
          <a:xfrm>
            <a:off x="3514640" y="1456546"/>
            <a:ext cx="1164101" cy="1221383"/>
            <a:chOff x="3670843" y="1120291"/>
            <a:chExt cx="1164101" cy="1221383"/>
          </a:xfrm>
        </p:grpSpPr>
        <p:pic>
          <p:nvPicPr>
            <p:cNvPr id="42" name="Picture 2" descr="Simple Girl by SavanaPrice">
              <a:extLst>
                <a:ext uri="{FF2B5EF4-FFF2-40B4-BE49-F238E27FC236}">
                  <a16:creationId xmlns:a16="http://schemas.microsoft.com/office/drawing/2014/main" id="{A3AA7AC2-F5A5-4538-9E94-E30F262ACDD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6937" y="1120291"/>
              <a:ext cx="688285" cy="6732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F6CE7608-B0AD-4AEB-ADBB-93A1E36A358B}"/>
                </a:ext>
              </a:extLst>
            </p:cNvPr>
            <p:cNvSpPr txBox="1"/>
            <p:nvPr/>
          </p:nvSpPr>
          <p:spPr>
            <a:xfrm>
              <a:off x="3670843" y="1756899"/>
              <a:ext cx="116410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/>
                <a:t>Carol</a:t>
              </a:r>
            </a:p>
          </p:txBody>
        </p:sp>
      </p:grp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D91FEA4C-BA1F-4557-9EE8-BD41E34596D9}"/>
              </a:ext>
            </a:extLst>
          </p:cNvPr>
          <p:cNvCxnSpPr>
            <a:cxnSpLocks/>
          </p:cNvCxnSpPr>
          <p:nvPr/>
        </p:nvCxnSpPr>
        <p:spPr bwMode="auto">
          <a:xfrm>
            <a:off x="4858463" y="1812514"/>
            <a:ext cx="2353215" cy="1845086"/>
          </a:xfrm>
          <a:prstGeom prst="straightConnector1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stealth"/>
          </a:ln>
          <a:effectLst/>
        </p:spPr>
      </p:cxnSp>
      <p:grpSp>
        <p:nvGrpSpPr>
          <p:cNvPr id="54" name="Group 31">
            <a:extLst>
              <a:ext uri="{FF2B5EF4-FFF2-40B4-BE49-F238E27FC236}">
                <a16:creationId xmlns:a16="http://schemas.microsoft.com/office/drawing/2014/main" id="{748D2000-8834-4926-818B-A2EAD79D07EE}"/>
              </a:ext>
            </a:extLst>
          </p:cNvPr>
          <p:cNvGrpSpPr>
            <a:grpSpLocks/>
          </p:cNvGrpSpPr>
          <p:nvPr/>
        </p:nvGrpSpPr>
        <p:grpSpPr bwMode="auto">
          <a:xfrm>
            <a:off x="5852635" y="1763317"/>
            <a:ext cx="571127" cy="531208"/>
            <a:chOff x="2637" y="716"/>
            <a:chExt cx="236" cy="192"/>
          </a:xfrm>
        </p:grpSpPr>
        <p:sp>
          <p:nvSpPr>
            <p:cNvPr id="55" name="Text Box 32">
              <a:extLst>
                <a:ext uri="{FF2B5EF4-FFF2-40B4-BE49-F238E27FC236}">
                  <a16:creationId xmlns:a16="http://schemas.microsoft.com/office/drawing/2014/main" id="{CBB61FA0-D260-4E58-8DBC-537EB23C180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37" y="763"/>
              <a:ext cx="191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latin typeface="Arial" charset="0"/>
                  <a:cs typeface="Arial" charset="0"/>
                </a:rPr>
                <a:t>K</a:t>
              </a:r>
              <a:r>
                <a:rPr lang="en-US" baseline="-25000" dirty="0">
                  <a:latin typeface="Arial" charset="0"/>
                  <a:cs typeface="Arial" charset="0"/>
                </a:rPr>
                <a:t>C</a:t>
              </a:r>
              <a:endParaRPr lang="en-US" sz="1800" dirty="0">
                <a:latin typeface="Arial" charset="0"/>
                <a:cs typeface="Arial" charset="0"/>
              </a:endParaRPr>
            </a:p>
          </p:txBody>
        </p:sp>
        <p:sp>
          <p:nvSpPr>
            <p:cNvPr id="56" name="Text Box 33">
              <a:extLst>
                <a:ext uri="{FF2B5EF4-FFF2-40B4-BE49-F238E27FC236}">
                  <a16:creationId xmlns:a16="http://schemas.microsoft.com/office/drawing/2014/main" id="{11D17B8A-2528-4192-9C47-E3DB872EF9E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35" y="716"/>
              <a:ext cx="138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dirty="0">
                  <a:latin typeface="Arial" charset="0"/>
                  <a:cs typeface="Arial" charset="0"/>
                </a:rPr>
                <a:t>+</a:t>
              </a:r>
            </a:p>
          </p:txBody>
        </p:sp>
      </p:grpSp>
      <p:pic>
        <p:nvPicPr>
          <p:cNvPr id="57" name="Picture 35" descr="BS00768_[1]">
            <a:extLst>
              <a:ext uri="{FF2B5EF4-FFF2-40B4-BE49-F238E27FC236}">
                <a16:creationId xmlns:a16="http://schemas.microsoft.com/office/drawing/2014/main" id="{6F13C4F2-D096-4708-B02E-9693C54E12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6193734" y="2230889"/>
            <a:ext cx="697210" cy="359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F19D808A-F62B-4799-80CC-B816996C0F63}"/>
              </a:ext>
            </a:extLst>
          </p:cNvPr>
          <p:cNvCxnSpPr>
            <a:cxnSpLocks/>
          </p:cNvCxnSpPr>
          <p:nvPr/>
        </p:nvCxnSpPr>
        <p:spPr bwMode="auto">
          <a:xfrm flipH="1">
            <a:off x="1211953" y="4643410"/>
            <a:ext cx="586474" cy="668145"/>
          </a:xfrm>
          <a:prstGeom prst="straightConnector1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stealth"/>
          </a:ln>
          <a:effectLst/>
        </p:spPr>
      </p:cxnSp>
      <p:grpSp>
        <p:nvGrpSpPr>
          <p:cNvPr id="64" name="Group 63">
            <a:extLst>
              <a:ext uri="{FF2B5EF4-FFF2-40B4-BE49-F238E27FC236}">
                <a16:creationId xmlns:a16="http://schemas.microsoft.com/office/drawing/2014/main" id="{AA3FEEC7-FF7D-447B-8533-F658A7D12775}"/>
              </a:ext>
            </a:extLst>
          </p:cNvPr>
          <p:cNvGrpSpPr/>
          <p:nvPr/>
        </p:nvGrpSpPr>
        <p:grpSpPr>
          <a:xfrm>
            <a:off x="464866" y="3781995"/>
            <a:ext cx="1387026" cy="1244060"/>
            <a:chOff x="2084787" y="2287575"/>
            <a:chExt cx="1387026" cy="1244060"/>
          </a:xfrm>
        </p:grpSpPr>
        <p:sp>
          <p:nvSpPr>
            <p:cNvPr id="65" name="Scroll: Vertical 64">
              <a:extLst>
                <a:ext uri="{FF2B5EF4-FFF2-40B4-BE49-F238E27FC236}">
                  <a16:creationId xmlns:a16="http://schemas.microsoft.com/office/drawing/2014/main" id="{ACCF15E0-3826-4703-9A67-EBEE5AC12746}"/>
                </a:ext>
              </a:extLst>
            </p:cNvPr>
            <p:cNvSpPr/>
            <p:nvPr/>
          </p:nvSpPr>
          <p:spPr bwMode="auto">
            <a:xfrm>
              <a:off x="2084787" y="2827994"/>
              <a:ext cx="979713" cy="703641"/>
            </a:xfrm>
            <a:prstGeom prst="verticalScroll">
              <a:avLst/>
            </a:prstGeom>
            <a:solidFill>
              <a:schemeClr val="accent5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66" name="Picture 35" descr="BS00768_[1]">
              <a:extLst>
                <a:ext uri="{FF2B5EF4-FFF2-40B4-BE49-F238E27FC236}">
                  <a16:creationId xmlns:a16="http://schemas.microsoft.com/office/drawing/2014/main" id="{5054E4E5-9DAA-4871-BB76-09D3CEE951D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2251161" y="3038774"/>
              <a:ext cx="697210" cy="3596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43C39F17-3460-45BC-B22F-8F8E56AD6830}"/>
                </a:ext>
              </a:extLst>
            </p:cNvPr>
            <p:cNvGrpSpPr/>
            <p:nvPr/>
          </p:nvGrpSpPr>
          <p:grpSpPr>
            <a:xfrm>
              <a:off x="2540103" y="2287575"/>
              <a:ext cx="931710" cy="552057"/>
              <a:chOff x="2245967" y="4926383"/>
              <a:chExt cx="931710" cy="552057"/>
            </a:xfrm>
          </p:grpSpPr>
          <p:grpSp>
            <p:nvGrpSpPr>
              <p:cNvPr id="68" name="Group 31">
                <a:extLst>
                  <a:ext uri="{FF2B5EF4-FFF2-40B4-BE49-F238E27FC236}">
                    <a16:creationId xmlns:a16="http://schemas.microsoft.com/office/drawing/2014/main" id="{3225B7D9-7DE6-44E0-9619-88C703449A4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245967" y="4947233"/>
                <a:ext cx="931710" cy="531207"/>
                <a:chOff x="2637" y="716"/>
                <a:chExt cx="385" cy="192"/>
              </a:xfrm>
            </p:grpSpPr>
            <p:sp>
              <p:nvSpPr>
                <p:cNvPr id="70" name="Text Box 32">
                  <a:extLst>
                    <a:ext uri="{FF2B5EF4-FFF2-40B4-BE49-F238E27FC236}">
                      <a16:creationId xmlns:a16="http://schemas.microsoft.com/office/drawing/2014/main" id="{4566C345-7C47-4E9F-86B5-7012D5F889C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637" y="763"/>
                  <a:ext cx="385" cy="14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r>
                    <a:rPr lang="en-US" sz="1800" dirty="0">
                      <a:latin typeface="Arial" charset="0"/>
                      <a:cs typeface="Arial" charset="0"/>
                    </a:rPr>
                    <a:t>K</a:t>
                  </a:r>
                  <a:r>
                    <a:rPr lang="en-US" sz="1800" baseline="-25000" dirty="0">
                      <a:latin typeface="Arial" charset="0"/>
                      <a:cs typeface="Arial" charset="0"/>
                    </a:rPr>
                    <a:t>D </a:t>
                  </a:r>
                  <a:r>
                    <a:rPr lang="en-US" sz="1800" dirty="0">
                      <a:latin typeface="Arial" charset="0"/>
                      <a:cs typeface="Arial" charset="0"/>
                    </a:rPr>
                    <a:t>(K</a:t>
                  </a:r>
                  <a:r>
                    <a:rPr lang="en-US" baseline="-25000" dirty="0">
                      <a:latin typeface="Arial" charset="0"/>
                      <a:cs typeface="Arial" charset="0"/>
                    </a:rPr>
                    <a:t>A</a:t>
                  </a:r>
                  <a:r>
                    <a:rPr lang="en-US" dirty="0">
                      <a:latin typeface="Arial" charset="0"/>
                      <a:cs typeface="Arial" charset="0"/>
                    </a:rPr>
                    <a:t>)</a:t>
                  </a:r>
                  <a:endParaRPr lang="en-US" sz="1800" dirty="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71" name="Text Box 33">
                  <a:extLst>
                    <a:ext uri="{FF2B5EF4-FFF2-40B4-BE49-F238E27FC236}">
                      <a16:creationId xmlns:a16="http://schemas.microsoft.com/office/drawing/2014/main" id="{DA9F1A18-E169-4843-968F-0BA091CD7E2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842" y="716"/>
                  <a:ext cx="138" cy="14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r>
                    <a:rPr lang="en-US" dirty="0">
                      <a:latin typeface="Arial" charset="0"/>
                      <a:cs typeface="Arial" charset="0"/>
                    </a:rPr>
                    <a:t>+</a:t>
                  </a:r>
                </a:p>
              </p:txBody>
            </p:sp>
          </p:grpSp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497884D8-7AFD-4B1E-A597-64B64F4B2F02}"/>
                  </a:ext>
                </a:extLst>
              </p:cNvPr>
              <p:cNvSpPr/>
              <p:nvPr/>
            </p:nvSpPr>
            <p:spPr>
              <a:xfrm>
                <a:off x="2420718" y="4926383"/>
                <a:ext cx="26161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>
                    <a:cs typeface="Arial" charset="0"/>
                  </a:rPr>
                  <a:t>-</a:t>
                </a:r>
              </a:p>
            </p:txBody>
          </p:sp>
        </p:grpSp>
      </p:grp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D5F06CE5-8968-485F-9744-DDB5F9C76EF2}"/>
              </a:ext>
            </a:extLst>
          </p:cNvPr>
          <p:cNvCxnSpPr>
            <a:cxnSpLocks/>
          </p:cNvCxnSpPr>
          <p:nvPr/>
        </p:nvCxnSpPr>
        <p:spPr bwMode="auto">
          <a:xfrm flipV="1">
            <a:off x="1363020" y="4717904"/>
            <a:ext cx="704551" cy="723564"/>
          </a:xfrm>
          <a:prstGeom prst="straightConnector1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stealth"/>
          </a:ln>
          <a:effectLst/>
        </p:spPr>
      </p:cxnSp>
      <p:grpSp>
        <p:nvGrpSpPr>
          <p:cNvPr id="85" name="Group 31">
            <a:extLst>
              <a:ext uri="{FF2B5EF4-FFF2-40B4-BE49-F238E27FC236}">
                <a16:creationId xmlns:a16="http://schemas.microsoft.com/office/drawing/2014/main" id="{9F128779-5B7F-4359-A2C1-609B4B6C0192}"/>
              </a:ext>
            </a:extLst>
          </p:cNvPr>
          <p:cNvGrpSpPr>
            <a:grpSpLocks/>
          </p:cNvGrpSpPr>
          <p:nvPr/>
        </p:nvGrpSpPr>
        <p:grpSpPr bwMode="auto">
          <a:xfrm>
            <a:off x="1782345" y="4806296"/>
            <a:ext cx="571127" cy="531208"/>
            <a:chOff x="2637" y="716"/>
            <a:chExt cx="236" cy="192"/>
          </a:xfrm>
        </p:grpSpPr>
        <p:sp>
          <p:nvSpPr>
            <p:cNvPr id="86" name="Text Box 32">
              <a:extLst>
                <a:ext uri="{FF2B5EF4-FFF2-40B4-BE49-F238E27FC236}">
                  <a16:creationId xmlns:a16="http://schemas.microsoft.com/office/drawing/2014/main" id="{C7471746-3263-4F96-9CF4-113AD7F692A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37" y="763"/>
              <a:ext cx="191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latin typeface="Arial" charset="0"/>
                  <a:cs typeface="Arial" charset="0"/>
                </a:rPr>
                <a:t>K</a:t>
              </a:r>
              <a:r>
                <a:rPr lang="en-US" baseline="-25000" dirty="0">
                  <a:latin typeface="Arial" charset="0"/>
                  <a:cs typeface="Arial" charset="0"/>
                </a:rPr>
                <a:t>A</a:t>
              </a:r>
              <a:endParaRPr lang="en-US" sz="1800" dirty="0">
                <a:latin typeface="Arial" charset="0"/>
                <a:cs typeface="Arial" charset="0"/>
              </a:endParaRPr>
            </a:p>
          </p:txBody>
        </p:sp>
        <p:sp>
          <p:nvSpPr>
            <p:cNvPr id="87" name="Text Box 33">
              <a:extLst>
                <a:ext uri="{FF2B5EF4-FFF2-40B4-BE49-F238E27FC236}">
                  <a16:creationId xmlns:a16="http://schemas.microsoft.com/office/drawing/2014/main" id="{A8D77A76-172C-4CCA-B741-C354FF4E1FC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35" y="716"/>
              <a:ext cx="138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dirty="0">
                  <a:latin typeface="Arial" charset="0"/>
                  <a:cs typeface="Arial" charset="0"/>
                </a:rPr>
                <a:t>+</a:t>
              </a:r>
            </a:p>
          </p:txBody>
        </p:sp>
      </p:grpSp>
      <p:pic>
        <p:nvPicPr>
          <p:cNvPr id="88" name="Picture 35" descr="BS00768_[1]">
            <a:extLst>
              <a:ext uri="{FF2B5EF4-FFF2-40B4-BE49-F238E27FC236}">
                <a16:creationId xmlns:a16="http://schemas.microsoft.com/office/drawing/2014/main" id="{E026362E-A04D-46FC-BE39-EBD0A31C3D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1884631" y="5409428"/>
            <a:ext cx="697210" cy="359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8" name="Title 1">
            <a:extLst>
              <a:ext uri="{FF2B5EF4-FFF2-40B4-BE49-F238E27FC236}">
                <a16:creationId xmlns:a16="http://schemas.microsoft.com/office/drawing/2014/main" id="{74387A84-BE2A-4F3A-BC0B-43480D7C53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188" y="810387"/>
            <a:ext cx="7543800" cy="1295400"/>
          </a:xfrm>
        </p:spPr>
        <p:txBody>
          <a:bodyPr/>
          <a:lstStyle/>
          <a:p>
            <a:br>
              <a:rPr lang="en-US" dirty="0"/>
            </a:br>
            <a:br>
              <a:rPr lang="en-US" dirty="0"/>
            </a:br>
            <a:r>
              <a:rPr lang="en-US" dirty="0"/>
              <a:t>Public Key Certificate Chain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51" name="Slide Number Placeholder 4">
            <a:extLst>
              <a:ext uri="{FF2B5EF4-FFF2-40B4-BE49-F238E27FC236}">
                <a16:creationId xmlns:a16="http://schemas.microsoft.com/office/drawing/2014/main" id="{66598FCE-3F3B-4BEE-B3C9-778B67CAF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/>
          <a:p>
            <a:pPr>
              <a:defRPr/>
            </a:pPr>
            <a:fld id="{7F893BA9-EED0-4C55-A7BC-486A0027BAD0}" type="slidenum">
              <a:rPr lang="en-US" altLang="en-US" smtClean="0"/>
              <a:pPr>
                <a:defRPr/>
              </a:pPr>
              <a:t>55</a:t>
            </a:fld>
            <a:endParaRPr lang="en-US" altLang="en-US" dirty="0"/>
          </a:p>
        </p:txBody>
      </p: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22BCE912-3347-42CA-85E0-4C007207725E}"/>
              </a:ext>
            </a:extLst>
          </p:cNvPr>
          <p:cNvCxnSpPr>
            <a:cxnSpLocks/>
          </p:cNvCxnSpPr>
          <p:nvPr/>
        </p:nvCxnSpPr>
        <p:spPr bwMode="auto">
          <a:xfrm flipV="1">
            <a:off x="2880933" y="2844556"/>
            <a:ext cx="704551" cy="723564"/>
          </a:xfrm>
          <a:prstGeom prst="straightConnector1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stealth"/>
          </a:ln>
          <a:effectLst/>
        </p:spPr>
      </p:cxnSp>
      <p:grpSp>
        <p:nvGrpSpPr>
          <p:cNvPr id="79" name="Group 31">
            <a:extLst>
              <a:ext uri="{FF2B5EF4-FFF2-40B4-BE49-F238E27FC236}">
                <a16:creationId xmlns:a16="http://schemas.microsoft.com/office/drawing/2014/main" id="{99C6DFFF-EA17-4E8C-BC9E-A0FA6D25B5D3}"/>
              </a:ext>
            </a:extLst>
          </p:cNvPr>
          <p:cNvGrpSpPr>
            <a:grpSpLocks/>
          </p:cNvGrpSpPr>
          <p:nvPr/>
        </p:nvGrpSpPr>
        <p:grpSpPr bwMode="auto">
          <a:xfrm>
            <a:off x="3300258" y="2932948"/>
            <a:ext cx="571127" cy="531208"/>
            <a:chOff x="2637" y="716"/>
            <a:chExt cx="236" cy="192"/>
          </a:xfrm>
        </p:grpSpPr>
        <p:sp>
          <p:nvSpPr>
            <p:cNvPr id="80" name="Text Box 32">
              <a:extLst>
                <a:ext uri="{FF2B5EF4-FFF2-40B4-BE49-F238E27FC236}">
                  <a16:creationId xmlns:a16="http://schemas.microsoft.com/office/drawing/2014/main" id="{B36FA822-6B0C-4835-8251-D62EDA3679A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37" y="763"/>
              <a:ext cx="191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latin typeface="Arial" charset="0"/>
                  <a:cs typeface="Arial" charset="0"/>
                </a:rPr>
                <a:t>K</a:t>
              </a:r>
              <a:r>
                <a:rPr lang="en-US" baseline="-25000" dirty="0">
                  <a:latin typeface="Arial" charset="0"/>
                  <a:cs typeface="Arial" charset="0"/>
                </a:rPr>
                <a:t>D</a:t>
              </a:r>
              <a:endParaRPr lang="en-US" sz="1800" dirty="0">
                <a:latin typeface="Arial" charset="0"/>
                <a:cs typeface="Arial" charset="0"/>
              </a:endParaRPr>
            </a:p>
          </p:txBody>
        </p:sp>
        <p:sp>
          <p:nvSpPr>
            <p:cNvPr id="81" name="Text Box 33">
              <a:extLst>
                <a:ext uri="{FF2B5EF4-FFF2-40B4-BE49-F238E27FC236}">
                  <a16:creationId xmlns:a16="http://schemas.microsoft.com/office/drawing/2014/main" id="{95509320-B6CA-4688-8AD9-BE2316FF6DD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35" y="716"/>
              <a:ext cx="138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dirty="0">
                  <a:latin typeface="Arial" charset="0"/>
                  <a:cs typeface="Arial" charset="0"/>
                </a:rPr>
                <a:t>+</a:t>
              </a:r>
            </a:p>
          </p:txBody>
        </p:sp>
      </p:grpSp>
      <p:pic>
        <p:nvPicPr>
          <p:cNvPr id="82" name="Picture 35" descr="BS00768_[1]">
            <a:extLst>
              <a:ext uri="{FF2B5EF4-FFF2-40B4-BE49-F238E27FC236}">
                <a16:creationId xmlns:a16="http://schemas.microsoft.com/office/drawing/2014/main" id="{A971C47C-4121-4786-B14C-51C13FA2AD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3405197" y="3500332"/>
            <a:ext cx="697210" cy="359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4" name="Group 83">
            <a:extLst>
              <a:ext uri="{FF2B5EF4-FFF2-40B4-BE49-F238E27FC236}">
                <a16:creationId xmlns:a16="http://schemas.microsoft.com/office/drawing/2014/main" id="{C12B20CA-D0C7-4C78-B770-60BDA877A9A2}"/>
              </a:ext>
            </a:extLst>
          </p:cNvPr>
          <p:cNvGrpSpPr/>
          <p:nvPr/>
        </p:nvGrpSpPr>
        <p:grpSpPr>
          <a:xfrm>
            <a:off x="2021710" y="1916353"/>
            <a:ext cx="1374927" cy="1244060"/>
            <a:chOff x="2084787" y="2287575"/>
            <a:chExt cx="1374927" cy="1244060"/>
          </a:xfrm>
        </p:grpSpPr>
        <p:sp>
          <p:nvSpPr>
            <p:cNvPr id="92" name="Scroll: Vertical 91">
              <a:extLst>
                <a:ext uri="{FF2B5EF4-FFF2-40B4-BE49-F238E27FC236}">
                  <a16:creationId xmlns:a16="http://schemas.microsoft.com/office/drawing/2014/main" id="{4E2B1124-303B-45F4-8492-8C881D34193A}"/>
                </a:ext>
              </a:extLst>
            </p:cNvPr>
            <p:cNvSpPr/>
            <p:nvPr/>
          </p:nvSpPr>
          <p:spPr bwMode="auto">
            <a:xfrm>
              <a:off x="2084787" y="2827994"/>
              <a:ext cx="979713" cy="703641"/>
            </a:xfrm>
            <a:prstGeom prst="verticalScroll">
              <a:avLst/>
            </a:prstGeom>
            <a:solidFill>
              <a:schemeClr val="accent5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93" name="Picture 35" descr="BS00768_[1]">
              <a:extLst>
                <a:ext uri="{FF2B5EF4-FFF2-40B4-BE49-F238E27FC236}">
                  <a16:creationId xmlns:a16="http://schemas.microsoft.com/office/drawing/2014/main" id="{80F5091B-CD78-4501-944F-E28539BC756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2251161" y="3038774"/>
              <a:ext cx="697210" cy="3596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4" name="Group 93">
              <a:extLst>
                <a:ext uri="{FF2B5EF4-FFF2-40B4-BE49-F238E27FC236}">
                  <a16:creationId xmlns:a16="http://schemas.microsoft.com/office/drawing/2014/main" id="{39AC6BE9-434D-41A4-80CF-654AD4EC1784}"/>
                </a:ext>
              </a:extLst>
            </p:cNvPr>
            <p:cNvGrpSpPr/>
            <p:nvPr/>
          </p:nvGrpSpPr>
          <p:grpSpPr>
            <a:xfrm>
              <a:off x="2540104" y="2287575"/>
              <a:ext cx="919610" cy="552057"/>
              <a:chOff x="2245968" y="4926383"/>
              <a:chExt cx="919610" cy="552057"/>
            </a:xfrm>
          </p:grpSpPr>
          <p:grpSp>
            <p:nvGrpSpPr>
              <p:cNvPr id="95" name="Group 31">
                <a:extLst>
                  <a:ext uri="{FF2B5EF4-FFF2-40B4-BE49-F238E27FC236}">
                    <a16:creationId xmlns:a16="http://schemas.microsoft.com/office/drawing/2014/main" id="{B70D5AD8-01E5-47D8-8818-6D2AB527C4B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245968" y="4947233"/>
                <a:ext cx="919610" cy="531207"/>
                <a:chOff x="2637" y="716"/>
                <a:chExt cx="380" cy="192"/>
              </a:xfrm>
            </p:grpSpPr>
            <p:sp>
              <p:nvSpPr>
                <p:cNvPr id="97" name="Text Box 32">
                  <a:extLst>
                    <a:ext uri="{FF2B5EF4-FFF2-40B4-BE49-F238E27FC236}">
                      <a16:creationId xmlns:a16="http://schemas.microsoft.com/office/drawing/2014/main" id="{6419694C-BED8-4ED1-A8C9-0F5E3C808C2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637" y="763"/>
                  <a:ext cx="380" cy="14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r>
                    <a:rPr lang="en-US" sz="1800" dirty="0">
                      <a:latin typeface="Arial" charset="0"/>
                      <a:cs typeface="Arial" charset="0"/>
                    </a:rPr>
                    <a:t>K</a:t>
                  </a:r>
                  <a:r>
                    <a:rPr lang="en-US" sz="1800" baseline="-25000" dirty="0">
                      <a:latin typeface="Arial" charset="0"/>
                      <a:cs typeface="Arial" charset="0"/>
                    </a:rPr>
                    <a:t>C </a:t>
                  </a:r>
                  <a:r>
                    <a:rPr lang="en-US" sz="1800" dirty="0">
                      <a:latin typeface="Arial" charset="0"/>
                      <a:cs typeface="Arial" charset="0"/>
                    </a:rPr>
                    <a:t>(K</a:t>
                  </a:r>
                  <a:r>
                    <a:rPr lang="en-US" sz="1800" baseline="-25000" dirty="0">
                      <a:latin typeface="Arial" charset="0"/>
                      <a:cs typeface="Arial" charset="0"/>
                    </a:rPr>
                    <a:t>D</a:t>
                  </a:r>
                  <a:r>
                    <a:rPr lang="en-US" dirty="0">
                      <a:latin typeface="Arial" charset="0"/>
                      <a:cs typeface="Arial" charset="0"/>
                    </a:rPr>
                    <a:t>)</a:t>
                  </a:r>
                  <a:endParaRPr lang="en-US" sz="1800" dirty="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99" name="Text Box 33">
                  <a:extLst>
                    <a:ext uri="{FF2B5EF4-FFF2-40B4-BE49-F238E27FC236}">
                      <a16:creationId xmlns:a16="http://schemas.microsoft.com/office/drawing/2014/main" id="{92275D40-DB2C-40BD-B355-D2FC1009636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842" y="716"/>
                  <a:ext cx="138" cy="14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r>
                    <a:rPr lang="en-US" dirty="0">
                      <a:latin typeface="Arial" charset="0"/>
                      <a:cs typeface="Arial" charset="0"/>
                    </a:rPr>
                    <a:t>+</a:t>
                  </a:r>
                </a:p>
              </p:txBody>
            </p:sp>
          </p:grpSp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F328E20C-F303-4655-82BC-B199E0F2E882}"/>
                  </a:ext>
                </a:extLst>
              </p:cNvPr>
              <p:cNvSpPr/>
              <p:nvPr/>
            </p:nvSpPr>
            <p:spPr>
              <a:xfrm>
                <a:off x="2420718" y="4926383"/>
                <a:ext cx="26161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>
                    <a:cs typeface="Arial" charset="0"/>
                  </a:rPr>
                  <a:t>-</a:t>
                </a:r>
              </a:p>
            </p:txBody>
          </p:sp>
        </p:grp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DDB88811-3996-4D97-A75C-1E4673D1F321}"/>
              </a:ext>
            </a:extLst>
          </p:cNvPr>
          <p:cNvGrpSpPr/>
          <p:nvPr/>
        </p:nvGrpSpPr>
        <p:grpSpPr>
          <a:xfrm>
            <a:off x="1847835" y="3411076"/>
            <a:ext cx="936475" cy="1352224"/>
            <a:chOff x="3611123" y="1527076"/>
            <a:chExt cx="936475" cy="1352224"/>
          </a:xfrm>
        </p:grpSpPr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26CE1023-E178-4B1C-A92A-94E4FD6AF3DB}"/>
                </a:ext>
              </a:extLst>
            </p:cNvPr>
            <p:cNvSpPr txBox="1"/>
            <p:nvPr/>
          </p:nvSpPr>
          <p:spPr>
            <a:xfrm>
              <a:off x="3611123" y="2294525"/>
              <a:ext cx="93647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/>
                <a:t>Dan</a:t>
              </a:r>
            </a:p>
          </p:txBody>
        </p:sp>
        <p:pic>
          <p:nvPicPr>
            <p:cNvPr id="100" name="Picture 4" descr="Smiling Boy by SavanaPrice">
              <a:extLst>
                <a:ext uri="{FF2B5EF4-FFF2-40B4-BE49-F238E27FC236}">
                  <a16:creationId xmlns:a16="http://schemas.microsoft.com/office/drawing/2014/main" id="{353A99DC-D7BC-4A60-802C-0AF67086074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00827" y="1527076"/>
              <a:ext cx="757066" cy="7785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101" name="Straight Arrow Connector 100">
            <a:extLst>
              <a:ext uri="{FF2B5EF4-FFF2-40B4-BE49-F238E27FC236}">
                <a16:creationId xmlns:a16="http://schemas.microsoft.com/office/drawing/2014/main" id="{F4EFFB29-74B8-4388-8D7A-ECB4F123DA46}"/>
              </a:ext>
            </a:extLst>
          </p:cNvPr>
          <p:cNvCxnSpPr>
            <a:cxnSpLocks/>
          </p:cNvCxnSpPr>
          <p:nvPr/>
        </p:nvCxnSpPr>
        <p:spPr bwMode="auto">
          <a:xfrm flipH="1">
            <a:off x="2806736" y="2750519"/>
            <a:ext cx="586474" cy="668145"/>
          </a:xfrm>
          <a:prstGeom prst="straightConnector1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stealth"/>
          </a:ln>
          <a:effectLst/>
        </p:spPr>
      </p:cxnSp>
      <p:cxnSp>
        <p:nvCxnSpPr>
          <p:cNvPr id="102" name="Straight Arrow Connector 101">
            <a:extLst>
              <a:ext uri="{FF2B5EF4-FFF2-40B4-BE49-F238E27FC236}">
                <a16:creationId xmlns:a16="http://schemas.microsoft.com/office/drawing/2014/main" id="{9951D3CD-7F3C-4433-803F-9436099C7C7E}"/>
              </a:ext>
            </a:extLst>
          </p:cNvPr>
          <p:cNvCxnSpPr>
            <a:cxnSpLocks/>
            <a:endCxn id="19" idx="1"/>
          </p:cNvCxnSpPr>
          <p:nvPr/>
        </p:nvCxnSpPr>
        <p:spPr bwMode="auto">
          <a:xfrm flipV="1">
            <a:off x="1295098" y="5259773"/>
            <a:ext cx="6197781" cy="901372"/>
          </a:xfrm>
          <a:prstGeom prst="straightConnector1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stealth"/>
          </a:ln>
          <a:effectLst/>
        </p:spPr>
      </p:cxn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2DFE81FF-1FB6-4BAB-A913-4044802FC87D}"/>
              </a:ext>
            </a:extLst>
          </p:cNvPr>
          <p:cNvGrpSpPr/>
          <p:nvPr/>
        </p:nvGrpSpPr>
        <p:grpSpPr>
          <a:xfrm>
            <a:off x="6130366" y="4387017"/>
            <a:ext cx="922030" cy="552057"/>
            <a:chOff x="2245968" y="4926383"/>
            <a:chExt cx="922030" cy="552057"/>
          </a:xfrm>
        </p:grpSpPr>
        <p:grpSp>
          <p:nvGrpSpPr>
            <p:cNvPr id="107" name="Group 31">
              <a:extLst>
                <a:ext uri="{FF2B5EF4-FFF2-40B4-BE49-F238E27FC236}">
                  <a16:creationId xmlns:a16="http://schemas.microsoft.com/office/drawing/2014/main" id="{F227B608-3447-4574-8EDC-CD90092CC98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45968" y="4947233"/>
              <a:ext cx="922030" cy="531207"/>
              <a:chOff x="2637" y="716"/>
              <a:chExt cx="381" cy="192"/>
            </a:xfrm>
          </p:grpSpPr>
          <p:sp>
            <p:nvSpPr>
              <p:cNvPr id="109" name="Text Box 32">
                <a:extLst>
                  <a:ext uri="{FF2B5EF4-FFF2-40B4-BE49-F238E27FC236}">
                    <a16:creationId xmlns:a16="http://schemas.microsoft.com/office/drawing/2014/main" id="{7081DD1D-055C-4A95-8E9B-D9CB78DF8D3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637" y="763"/>
                <a:ext cx="381" cy="1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latin typeface="Arial" charset="0"/>
                    <a:cs typeface="Arial" charset="0"/>
                  </a:rPr>
                  <a:t>K</a:t>
                </a:r>
                <a:r>
                  <a:rPr lang="en-US" sz="1800" baseline="-25000" dirty="0">
                    <a:latin typeface="Arial" charset="0"/>
                    <a:cs typeface="Arial" charset="0"/>
                  </a:rPr>
                  <a:t>D </a:t>
                </a:r>
                <a:r>
                  <a:rPr lang="en-US" sz="1800" dirty="0">
                    <a:latin typeface="Arial" charset="0"/>
                    <a:cs typeface="Arial" charset="0"/>
                  </a:rPr>
                  <a:t>(K</a:t>
                </a:r>
                <a:r>
                  <a:rPr lang="en-US" baseline="-25000" dirty="0">
                    <a:latin typeface="Arial" charset="0"/>
                    <a:cs typeface="Arial" charset="0"/>
                  </a:rPr>
                  <a:t>A</a:t>
                </a:r>
                <a:r>
                  <a:rPr lang="en-US" dirty="0">
                    <a:latin typeface="Arial" charset="0"/>
                    <a:cs typeface="Arial" charset="0"/>
                  </a:rPr>
                  <a:t>)</a:t>
                </a:r>
                <a:endParaRPr lang="en-US" sz="1800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110" name="Text Box 33">
                <a:extLst>
                  <a:ext uri="{FF2B5EF4-FFF2-40B4-BE49-F238E27FC236}">
                    <a16:creationId xmlns:a16="http://schemas.microsoft.com/office/drawing/2014/main" id="{30F5DE7B-2297-4823-9B12-9C8C496EF21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42" y="716"/>
                <a:ext cx="138" cy="1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dirty="0">
                    <a:latin typeface="Arial" charset="0"/>
                    <a:cs typeface="Arial" charset="0"/>
                  </a:rPr>
                  <a:t>+</a:t>
                </a:r>
              </a:p>
            </p:txBody>
          </p:sp>
        </p:grpSp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id="{C1557B63-6508-4B76-8A9B-41B80E424352}"/>
                </a:ext>
              </a:extLst>
            </p:cNvPr>
            <p:cNvSpPr/>
            <p:nvPr/>
          </p:nvSpPr>
          <p:spPr>
            <a:xfrm>
              <a:off x="2420718" y="4926383"/>
              <a:ext cx="26161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cs typeface="Arial" charset="0"/>
                </a:rPr>
                <a:t>-</a:t>
              </a:r>
            </a:p>
          </p:txBody>
        </p:sp>
      </p:grpSp>
      <p:sp>
        <p:nvSpPr>
          <p:cNvPr id="112" name="Scroll: Vertical 111">
            <a:extLst>
              <a:ext uri="{FF2B5EF4-FFF2-40B4-BE49-F238E27FC236}">
                <a16:creationId xmlns:a16="http://schemas.microsoft.com/office/drawing/2014/main" id="{E6BD2D98-85DB-4472-9A8A-488BB289BE6D}"/>
              </a:ext>
            </a:extLst>
          </p:cNvPr>
          <p:cNvSpPr/>
          <p:nvPr/>
        </p:nvSpPr>
        <p:spPr bwMode="auto">
          <a:xfrm>
            <a:off x="5267036" y="3810766"/>
            <a:ext cx="979713" cy="1270122"/>
          </a:xfrm>
          <a:prstGeom prst="verticalScroll">
            <a:avLst/>
          </a:prstGeom>
          <a:solidFill>
            <a:schemeClr val="accent5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13" name="Picture 35" descr="BS00768_[1]">
            <a:extLst>
              <a:ext uri="{FF2B5EF4-FFF2-40B4-BE49-F238E27FC236}">
                <a16:creationId xmlns:a16="http://schemas.microsoft.com/office/drawing/2014/main" id="{9944AEA0-562F-427B-AC13-02B2ADCD8C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5405063" y="4067503"/>
            <a:ext cx="697210" cy="359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4" name="Group 113">
            <a:extLst>
              <a:ext uri="{FF2B5EF4-FFF2-40B4-BE49-F238E27FC236}">
                <a16:creationId xmlns:a16="http://schemas.microsoft.com/office/drawing/2014/main" id="{A7333605-25C4-4FD0-9C40-A922A07DB047}"/>
              </a:ext>
            </a:extLst>
          </p:cNvPr>
          <p:cNvGrpSpPr/>
          <p:nvPr/>
        </p:nvGrpSpPr>
        <p:grpSpPr>
          <a:xfrm>
            <a:off x="6115273" y="3846276"/>
            <a:ext cx="931710" cy="552057"/>
            <a:chOff x="2245967" y="4926383"/>
            <a:chExt cx="931710" cy="552057"/>
          </a:xfrm>
        </p:grpSpPr>
        <p:grpSp>
          <p:nvGrpSpPr>
            <p:cNvPr id="115" name="Group 31">
              <a:extLst>
                <a:ext uri="{FF2B5EF4-FFF2-40B4-BE49-F238E27FC236}">
                  <a16:creationId xmlns:a16="http://schemas.microsoft.com/office/drawing/2014/main" id="{E1F6BE4A-9865-4232-A9B7-DF1F804F0AE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45967" y="4947233"/>
              <a:ext cx="931710" cy="531207"/>
              <a:chOff x="2637" y="716"/>
              <a:chExt cx="385" cy="192"/>
            </a:xfrm>
          </p:grpSpPr>
          <p:sp>
            <p:nvSpPr>
              <p:cNvPr id="117" name="Text Box 32">
                <a:extLst>
                  <a:ext uri="{FF2B5EF4-FFF2-40B4-BE49-F238E27FC236}">
                    <a16:creationId xmlns:a16="http://schemas.microsoft.com/office/drawing/2014/main" id="{62E4C215-6134-4ADF-8574-7A1250E877C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637" y="763"/>
                <a:ext cx="385" cy="1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latin typeface="Arial" charset="0"/>
                    <a:cs typeface="Arial" charset="0"/>
                  </a:rPr>
                  <a:t>K</a:t>
                </a:r>
                <a:r>
                  <a:rPr lang="en-US" sz="1800" baseline="-25000" dirty="0">
                    <a:latin typeface="Arial" charset="0"/>
                    <a:cs typeface="Arial" charset="0"/>
                  </a:rPr>
                  <a:t>C </a:t>
                </a:r>
                <a:r>
                  <a:rPr lang="en-US" sz="1800" dirty="0">
                    <a:latin typeface="Arial" charset="0"/>
                    <a:cs typeface="Arial" charset="0"/>
                  </a:rPr>
                  <a:t>(K</a:t>
                </a:r>
                <a:r>
                  <a:rPr lang="en-US" baseline="-25000" dirty="0">
                    <a:latin typeface="Arial" charset="0"/>
                    <a:cs typeface="Arial" charset="0"/>
                  </a:rPr>
                  <a:t>D</a:t>
                </a:r>
                <a:r>
                  <a:rPr lang="en-US" dirty="0">
                    <a:latin typeface="Arial" charset="0"/>
                    <a:cs typeface="Arial" charset="0"/>
                  </a:rPr>
                  <a:t>)</a:t>
                </a:r>
                <a:endParaRPr lang="en-US" sz="1800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118" name="Text Box 33">
                <a:extLst>
                  <a:ext uri="{FF2B5EF4-FFF2-40B4-BE49-F238E27FC236}">
                    <a16:creationId xmlns:a16="http://schemas.microsoft.com/office/drawing/2014/main" id="{F855E965-F2C5-4DB4-900D-337D345F65E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42" y="716"/>
                <a:ext cx="138" cy="1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dirty="0">
                    <a:latin typeface="Arial" charset="0"/>
                    <a:cs typeface="Arial" charset="0"/>
                  </a:rPr>
                  <a:t>+</a:t>
                </a:r>
              </a:p>
            </p:txBody>
          </p:sp>
        </p:grpSp>
        <p:sp>
          <p:nvSpPr>
            <p:cNvPr id="116" name="Rectangle 115">
              <a:extLst>
                <a:ext uri="{FF2B5EF4-FFF2-40B4-BE49-F238E27FC236}">
                  <a16:creationId xmlns:a16="http://schemas.microsoft.com/office/drawing/2014/main" id="{26C4DBBA-E01A-491A-A200-90A76E0E2200}"/>
                </a:ext>
              </a:extLst>
            </p:cNvPr>
            <p:cNvSpPr/>
            <p:nvPr/>
          </p:nvSpPr>
          <p:spPr>
            <a:xfrm>
              <a:off x="2420718" y="4926383"/>
              <a:ext cx="26161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cs typeface="Arial" charset="0"/>
                </a:rPr>
                <a:t>-</a:t>
              </a:r>
            </a:p>
          </p:txBody>
        </p:sp>
      </p:grpSp>
      <p:pic>
        <p:nvPicPr>
          <p:cNvPr id="105" name="Picture 35" descr="BS00768_[1]">
            <a:extLst>
              <a:ext uri="{FF2B5EF4-FFF2-40B4-BE49-F238E27FC236}">
                <a16:creationId xmlns:a16="http://schemas.microsoft.com/office/drawing/2014/main" id="{DB1D5B71-D4B0-4385-B14D-E202A73949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5399895" y="4606060"/>
            <a:ext cx="697210" cy="359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4435CF41-3B00-48A7-9A4F-EE215450CB21}"/>
                  </a:ext>
                </a:extLst>
              </p14:cNvPr>
              <p14:cNvContentPartPr/>
              <p14:nvPr/>
            </p14:nvContentPartPr>
            <p14:xfrm>
              <a:off x="4819680" y="2486160"/>
              <a:ext cx="4331520" cy="445968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4435CF41-3B00-48A7-9A4F-EE215450CB21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810320" y="2476800"/>
                <a:ext cx="4350240" cy="4478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0501342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261336" y="6180421"/>
            <a:ext cx="963711" cy="5251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Alice</a:t>
            </a:r>
          </a:p>
        </p:txBody>
      </p:sp>
      <p:grpSp>
        <p:nvGrpSpPr>
          <p:cNvPr id="91" name="Group 90">
            <a:extLst>
              <a:ext uri="{FF2B5EF4-FFF2-40B4-BE49-F238E27FC236}">
                <a16:creationId xmlns:a16="http://schemas.microsoft.com/office/drawing/2014/main" id="{D2572C65-52FC-42B3-BE29-02BF7445ECFC}"/>
              </a:ext>
            </a:extLst>
          </p:cNvPr>
          <p:cNvGrpSpPr/>
          <p:nvPr/>
        </p:nvGrpSpPr>
        <p:grpSpPr>
          <a:xfrm>
            <a:off x="7539356" y="3931202"/>
            <a:ext cx="1116992" cy="1894560"/>
            <a:chOff x="7391400" y="3657600"/>
            <a:chExt cx="1116992" cy="1894560"/>
          </a:xfrm>
        </p:grpSpPr>
        <p:pic>
          <p:nvPicPr>
            <p:cNvPr id="1028" name="Picture 4" descr="Smiling Boy by SavanaPrice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91400" y="3657600"/>
              <a:ext cx="1116992" cy="11486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TextBox 18"/>
            <p:cNvSpPr txBox="1"/>
            <p:nvPr/>
          </p:nvSpPr>
          <p:spPr>
            <a:xfrm>
              <a:off x="7492879" y="4967385"/>
              <a:ext cx="91403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/>
                <a:t>Bob</a:t>
              </a:r>
            </a:p>
          </p:txBody>
        </p: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6D490573-4F84-4F02-83A1-3F216979E556}"/>
              </a:ext>
            </a:extLst>
          </p:cNvPr>
          <p:cNvGrpSpPr/>
          <p:nvPr/>
        </p:nvGrpSpPr>
        <p:grpSpPr>
          <a:xfrm>
            <a:off x="5213012" y="1375462"/>
            <a:ext cx="1164101" cy="1221383"/>
            <a:chOff x="3670843" y="1120291"/>
            <a:chExt cx="1164101" cy="1221383"/>
          </a:xfrm>
        </p:grpSpPr>
        <p:pic>
          <p:nvPicPr>
            <p:cNvPr id="42" name="Picture 2" descr="Simple Girl by SavanaPrice">
              <a:extLst>
                <a:ext uri="{FF2B5EF4-FFF2-40B4-BE49-F238E27FC236}">
                  <a16:creationId xmlns:a16="http://schemas.microsoft.com/office/drawing/2014/main" id="{A3AA7AC2-F5A5-4538-9E94-E30F262ACDD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6937" y="1120291"/>
              <a:ext cx="688285" cy="6732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F6CE7608-B0AD-4AEB-ADBB-93A1E36A358B}"/>
                </a:ext>
              </a:extLst>
            </p:cNvPr>
            <p:cNvSpPr txBox="1"/>
            <p:nvPr/>
          </p:nvSpPr>
          <p:spPr>
            <a:xfrm>
              <a:off x="3670843" y="1756899"/>
              <a:ext cx="116410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/>
                <a:t>Carol</a:t>
              </a:r>
            </a:p>
          </p:txBody>
        </p:sp>
      </p:grp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D91FEA4C-BA1F-4557-9EE8-BD41E34596D9}"/>
              </a:ext>
            </a:extLst>
          </p:cNvPr>
          <p:cNvCxnSpPr>
            <a:cxnSpLocks/>
          </p:cNvCxnSpPr>
          <p:nvPr/>
        </p:nvCxnSpPr>
        <p:spPr bwMode="auto">
          <a:xfrm>
            <a:off x="6519055" y="2224232"/>
            <a:ext cx="1316824" cy="1557763"/>
          </a:xfrm>
          <a:prstGeom prst="straightConnector1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stealth"/>
          </a:ln>
          <a:effectLst/>
        </p:spPr>
      </p:cxnSp>
      <p:grpSp>
        <p:nvGrpSpPr>
          <p:cNvPr id="54" name="Group 31">
            <a:extLst>
              <a:ext uri="{FF2B5EF4-FFF2-40B4-BE49-F238E27FC236}">
                <a16:creationId xmlns:a16="http://schemas.microsoft.com/office/drawing/2014/main" id="{748D2000-8834-4926-818B-A2EAD79D07EE}"/>
              </a:ext>
            </a:extLst>
          </p:cNvPr>
          <p:cNvGrpSpPr>
            <a:grpSpLocks/>
          </p:cNvGrpSpPr>
          <p:nvPr/>
        </p:nvGrpSpPr>
        <p:grpSpPr bwMode="auto">
          <a:xfrm>
            <a:off x="7112053" y="1953011"/>
            <a:ext cx="571127" cy="531208"/>
            <a:chOff x="2637" y="716"/>
            <a:chExt cx="236" cy="192"/>
          </a:xfrm>
        </p:grpSpPr>
        <p:sp>
          <p:nvSpPr>
            <p:cNvPr id="55" name="Text Box 32">
              <a:extLst>
                <a:ext uri="{FF2B5EF4-FFF2-40B4-BE49-F238E27FC236}">
                  <a16:creationId xmlns:a16="http://schemas.microsoft.com/office/drawing/2014/main" id="{CBB61FA0-D260-4E58-8DBC-537EB23C180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37" y="763"/>
              <a:ext cx="191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latin typeface="Arial" charset="0"/>
                  <a:cs typeface="Arial" charset="0"/>
                </a:rPr>
                <a:t>K</a:t>
              </a:r>
              <a:r>
                <a:rPr lang="en-US" baseline="-25000" dirty="0">
                  <a:latin typeface="Arial" charset="0"/>
                  <a:cs typeface="Arial" charset="0"/>
                </a:rPr>
                <a:t>C</a:t>
              </a:r>
              <a:endParaRPr lang="en-US" sz="1800" dirty="0">
                <a:latin typeface="Arial" charset="0"/>
                <a:cs typeface="Arial" charset="0"/>
              </a:endParaRPr>
            </a:p>
          </p:txBody>
        </p:sp>
        <p:sp>
          <p:nvSpPr>
            <p:cNvPr id="56" name="Text Box 33">
              <a:extLst>
                <a:ext uri="{FF2B5EF4-FFF2-40B4-BE49-F238E27FC236}">
                  <a16:creationId xmlns:a16="http://schemas.microsoft.com/office/drawing/2014/main" id="{11D17B8A-2528-4192-9C47-E3DB872EF9E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35" y="716"/>
              <a:ext cx="138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dirty="0">
                  <a:latin typeface="Arial" charset="0"/>
                  <a:cs typeface="Arial" charset="0"/>
                </a:rPr>
                <a:t>+</a:t>
              </a:r>
            </a:p>
          </p:txBody>
        </p:sp>
      </p:grpSp>
      <p:pic>
        <p:nvPicPr>
          <p:cNvPr id="57" name="Picture 35" descr="BS00768_[1]">
            <a:extLst>
              <a:ext uri="{FF2B5EF4-FFF2-40B4-BE49-F238E27FC236}">
                <a16:creationId xmlns:a16="http://schemas.microsoft.com/office/drawing/2014/main" id="{6F13C4F2-D096-4708-B02E-9693C54E12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7453152" y="2420583"/>
            <a:ext cx="697210" cy="359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F19D808A-F62B-4799-80CC-B816996C0F63}"/>
              </a:ext>
            </a:extLst>
          </p:cNvPr>
          <p:cNvCxnSpPr>
            <a:cxnSpLocks/>
          </p:cNvCxnSpPr>
          <p:nvPr/>
        </p:nvCxnSpPr>
        <p:spPr bwMode="auto">
          <a:xfrm flipH="1">
            <a:off x="1211953" y="4643410"/>
            <a:ext cx="586474" cy="668145"/>
          </a:xfrm>
          <a:prstGeom prst="straightConnector1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stealth"/>
          </a:ln>
          <a:effectLst/>
        </p:spPr>
      </p:cxnSp>
      <p:grpSp>
        <p:nvGrpSpPr>
          <p:cNvPr id="64" name="Group 63">
            <a:extLst>
              <a:ext uri="{FF2B5EF4-FFF2-40B4-BE49-F238E27FC236}">
                <a16:creationId xmlns:a16="http://schemas.microsoft.com/office/drawing/2014/main" id="{AA3FEEC7-FF7D-447B-8533-F658A7D12775}"/>
              </a:ext>
            </a:extLst>
          </p:cNvPr>
          <p:cNvGrpSpPr/>
          <p:nvPr/>
        </p:nvGrpSpPr>
        <p:grpSpPr>
          <a:xfrm>
            <a:off x="464866" y="3781995"/>
            <a:ext cx="1357989" cy="1244060"/>
            <a:chOff x="2084787" y="2287575"/>
            <a:chExt cx="1357989" cy="1244060"/>
          </a:xfrm>
        </p:grpSpPr>
        <p:sp>
          <p:nvSpPr>
            <p:cNvPr id="65" name="Scroll: Vertical 64">
              <a:extLst>
                <a:ext uri="{FF2B5EF4-FFF2-40B4-BE49-F238E27FC236}">
                  <a16:creationId xmlns:a16="http://schemas.microsoft.com/office/drawing/2014/main" id="{ACCF15E0-3826-4703-9A67-EBEE5AC12746}"/>
                </a:ext>
              </a:extLst>
            </p:cNvPr>
            <p:cNvSpPr/>
            <p:nvPr/>
          </p:nvSpPr>
          <p:spPr bwMode="auto">
            <a:xfrm>
              <a:off x="2084787" y="2827994"/>
              <a:ext cx="979713" cy="703641"/>
            </a:xfrm>
            <a:prstGeom prst="verticalScroll">
              <a:avLst/>
            </a:prstGeom>
            <a:solidFill>
              <a:schemeClr val="accent5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66" name="Picture 35" descr="BS00768_[1]">
              <a:extLst>
                <a:ext uri="{FF2B5EF4-FFF2-40B4-BE49-F238E27FC236}">
                  <a16:creationId xmlns:a16="http://schemas.microsoft.com/office/drawing/2014/main" id="{5054E4E5-9DAA-4871-BB76-09D3CEE951D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2251161" y="3038774"/>
              <a:ext cx="697210" cy="3596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43C39F17-3460-45BC-B22F-8F8E56AD6830}"/>
                </a:ext>
              </a:extLst>
            </p:cNvPr>
            <p:cNvGrpSpPr/>
            <p:nvPr/>
          </p:nvGrpSpPr>
          <p:grpSpPr>
            <a:xfrm>
              <a:off x="2540106" y="2287575"/>
              <a:ext cx="902670" cy="552057"/>
              <a:chOff x="2245970" y="4926383"/>
              <a:chExt cx="902670" cy="552057"/>
            </a:xfrm>
          </p:grpSpPr>
          <p:grpSp>
            <p:nvGrpSpPr>
              <p:cNvPr id="68" name="Group 31">
                <a:extLst>
                  <a:ext uri="{FF2B5EF4-FFF2-40B4-BE49-F238E27FC236}">
                    <a16:creationId xmlns:a16="http://schemas.microsoft.com/office/drawing/2014/main" id="{3225B7D9-7DE6-44E0-9619-88C703449A4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245970" y="4947233"/>
                <a:ext cx="902670" cy="531207"/>
                <a:chOff x="2637" y="716"/>
                <a:chExt cx="373" cy="192"/>
              </a:xfrm>
            </p:grpSpPr>
            <p:sp>
              <p:nvSpPr>
                <p:cNvPr id="70" name="Text Box 32">
                  <a:extLst>
                    <a:ext uri="{FF2B5EF4-FFF2-40B4-BE49-F238E27FC236}">
                      <a16:creationId xmlns:a16="http://schemas.microsoft.com/office/drawing/2014/main" id="{4566C345-7C47-4E9F-86B5-7012D5F889C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637" y="763"/>
                  <a:ext cx="373" cy="14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r>
                    <a:rPr lang="en-US" sz="1800" dirty="0">
                      <a:latin typeface="Arial" charset="0"/>
                      <a:cs typeface="Arial" charset="0"/>
                    </a:rPr>
                    <a:t>K</a:t>
                  </a:r>
                  <a:r>
                    <a:rPr lang="en-US" sz="1800" baseline="-25000" dirty="0">
                      <a:latin typeface="Arial" charset="0"/>
                      <a:cs typeface="Arial" charset="0"/>
                    </a:rPr>
                    <a:t>E </a:t>
                  </a:r>
                  <a:r>
                    <a:rPr lang="en-US" sz="1800" dirty="0">
                      <a:latin typeface="Arial" charset="0"/>
                      <a:cs typeface="Arial" charset="0"/>
                    </a:rPr>
                    <a:t>(K</a:t>
                  </a:r>
                  <a:r>
                    <a:rPr lang="en-US" sz="1800" baseline="-25000" dirty="0">
                      <a:latin typeface="Arial" charset="0"/>
                      <a:cs typeface="Arial" charset="0"/>
                    </a:rPr>
                    <a:t>A</a:t>
                  </a:r>
                  <a:r>
                    <a:rPr lang="en-US" dirty="0">
                      <a:latin typeface="Arial" charset="0"/>
                      <a:cs typeface="Arial" charset="0"/>
                    </a:rPr>
                    <a:t>)</a:t>
                  </a:r>
                  <a:endParaRPr lang="en-US" sz="1800" dirty="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71" name="Text Box 33">
                  <a:extLst>
                    <a:ext uri="{FF2B5EF4-FFF2-40B4-BE49-F238E27FC236}">
                      <a16:creationId xmlns:a16="http://schemas.microsoft.com/office/drawing/2014/main" id="{DA9F1A18-E169-4843-968F-0BA091CD7E2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842" y="716"/>
                  <a:ext cx="138" cy="14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r>
                    <a:rPr lang="en-US" dirty="0">
                      <a:latin typeface="Arial" charset="0"/>
                      <a:cs typeface="Arial" charset="0"/>
                    </a:rPr>
                    <a:t>+</a:t>
                  </a:r>
                </a:p>
              </p:txBody>
            </p:sp>
          </p:grpSp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497884D8-7AFD-4B1E-A597-64B64F4B2F02}"/>
                  </a:ext>
                </a:extLst>
              </p:cNvPr>
              <p:cNvSpPr/>
              <p:nvPr/>
            </p:nvSpPr>
            <p:spPr>
              <a:xfrm>
                <a:off x="2420718" y="4926383"/>
                <a:ext cx="26161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>
                    <a:cs typeface="Arial" charset="0"/>
                  </a:rPr>
                  <a:t>-</a:t>
                </a:r>
              </a:p>
            </p:txBody>
          </p:sp>
        </p:grpSp>
      </p:grp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D5F06CE5-8968-485F-9744-DDB5F9C76EF2}"/>
              </a:ext>
            </a:extLst>
          </p:cNvPr>
          <p:cNvCxnSpPr>
            <a:cxnSpLocks/>
          </p:cNvCxnSpPr>
          <p:nvPr/>
        </p:nvCxnSpPr>
        <p:spPr bwMode="auto">
          <a:xfrm flipV="1">
            <a:off x="1363020" y="4717904"/>
            <a:ext cx="704551" cy="723564"/>
          </a:xfrm>
          <a:prstGeom prst="straightConnector1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stealth"/>
          </a:ln>
          <a:effectLst/>
        </p:spPr>
      </p:cxnSp>
      <p:grpSp>
        <p:nvGrpSpPr>
          <p:cNvPr id="85" name="Group 31">
            <a:extLst>
              <a:ext uri="{FF2B5EF4-FFF2-40B4-BE49-F238E27FC236}">
                <a16:creationId xmlns:a16="http://schemas.microsoft.com/office/drawing/2014/main" id="{9F128779-5B7F-4359-A2C1-609B4B6C0192}"/>
              </a:ext>
            </a:extLst>
          </p:cNvPr>
          <p:cNvGrpSpPr>
            <a:grpSpLocks/>
          </p:cNvGrpSpPr>
          <p:nvPr/>
        </p:nvGrpSpPr>
        <p:grpSpPr bwMode="auto">
          <a:xfrm>
            <a:off x="1782345" y="4806296"/>
            <a:ext cx="571127" cy="531208"/>
            <a:chOff x="2637" y="716"/>
            <a:chExt cx="236" cy="192"/>
          </a:xfrm>
        </p:grpSpPr>
        <p:sp>
          <p:nvSpPr>
            <p:cNvPr id="86" name="Text Box 32">
              <a:extLst>
                <a:ext uri="{FF2B5EF4-FFF2-40B4-BE49-F238E27FC236}">
                  <a16:creationId xmlns:a16="http://schemas.microsoft.com/office/drawing/2014/main" id="{C7471746-3263-4F96-9CF4-113AD7F692A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37" y="763"/>
              <a:ext cx="191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latin typeface="Arial" charset="0"/>
                  <a:cs typeface="Arial" charset="0"/>
                </a:rPr>
                <a:t>K</a:t>
              </a:r>
              <a:r>
                <a:rPr lang="en-US" baseline="-25000" dirty="0">
                  <a:latin typeface="Arial" charset="0"/>
                  <a:cs typeface="Arial" charset="0"/>
                </a:rPr>
                <a:t>A</a:t>
              </a:r>
              <a:endParaRPr lang="en-US" sz="1800" dirty="0">
                <a:latin typeface="Arial" charset="0"/>
                <a:cs typeface="Arial" charset="0"/>
              </a:endParaRPr>
            </a:p>
          </p:txBody>
        </p:sp>
        <p:sp>
          <p:nvSpPr>
            <p:cNvPr id="87" name="Text Box 33">
              <a:extLst>
                <a:ext uri="{FF2B5EF4-FFF2-40B4-BE49-F238E27FC236}">
                  <a16:creationId xmlns:a16="http://schemas.microsoft.com/office/drawing/2014/main" id="{A8D77A76-172C-4CCA-B741-C354FF4E1FC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35" y="716"/>
              <a:ext cx="138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dirty="0">
                  <a:latin typeface="Arial" charset="0"/>
                  <a:cs typeface="Arial" charset="0"/>
                </a:rPr>
                <a:t>+</a:t>
              </a:r>
            </a:p>
          </p:txBody>
        </p:sp>
      </p:grpSp>
      <p:pic>
        <p:nvPicPr>
          <p:cNvPr id="88" name="Picture 35" descr="BS00768_[1]">
            <a:extLst>
              <a:ext uri="{FF2B5EF4-FFF2-40B4-BE49-F238E27FC236}">
                <a16:creationId xmlns:a16="http://schemas.microsoft.com/office/drawing/2014/main" id="{E026362E-A04D-46FC-BE39-EBD0A31C3D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1884631" y="5409428"/>
            <a:ext cx="697210" cy="359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8" name="Title 1">
            <a:extLst>
              <a:ext uri="{FF2B5EF4-FFF2-40B4-BE49-F238E27FC236}">
                <a16:creationId xmlns:a16="http://schemas.microsoft.com/office/drawing/2014/main" id="{74387A84-BE2A-4F3A-BC0B-43480D7C53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188" y="810387"/>
            <a:ext cx="7543800" cy="1295400"/>
          </a:xfrm>
        </p:spPr>
        <p:txBody>
          <a:bodyPr/>
          <a:lstStyle/>
          <a:p>
            <a:br>
              <a:rPr lang="en-US" dirty="0"/>
            </a:br>
            <a:br>
              <a:rPr lang="en-US" dirty="0"/>
            </a:br>
            <a:r>
              <a:rPr lang="en-US" dirty="0"/>
              <a:t>Public Key Certificate Chain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51" name="Slide Number Placeholder 4">
            <a:extLst>
              <a:ext uri="{FF2B5EF4-FFF2-40B4-BE49-F238E27FC236}">
                <a16:creationId xmlns:a16="http://schemas.microsoft.com/office/drawing/2014/main" id="{66598FCE-3F3B-4BEE-B3C9-778B67CAF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/>
          <a:p>
            <a:pPr>
              <a:defRPr/>
            </a:pPr>
            <a:fld id="{7F893BA9-EED0-4C55-A7BC-486A0027BAD0}" type="slidenum">
              <a:rPr lang="en-US" altLang="en-US" smtClean="0"/>
              <a:pPr>
                <a:defRPr/>
              </a:pPr>
              <a:t>56</a:t>
            </a:fld>
            <a:endParaRPr lang="en-US" altLang="en-US" dirty="0"/>
          </a:p>
        </p:txBody>
      </p: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22BCE912-3347-42CA-85E0-4C007207725E}"/>
              </a:ext>
            </a:extLst>
          </p:cNvPr>
          <p:cNvCxnSpPr>
            <a:cxnSpLocks/>
          </p:cNvCxnSpPr>
          <p:nvPr/>
        </p:nvCxnSpPr>
        <p:spPr bwMode="auto">
          <a:xfrm flipV="1">
            <a:off x="4550131" y="2241099"/>
            <a:ext cx="704551" cy="723564"/>
          </a:xfrm>
          <a:prstGeom prst="straightConnector1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stealth"/>
          </a:ln>
          <a:effectLst/>
        </p:spPr>
      </p:cxnSp>
      <p:grpSp>
        <p:nvGrpSpPr>
          <p:cNvPr id="79" name="Group 31">
            <a:extLst>
              <a:ext uri="{FF2B5EF4-FFF2-40B4-BE49-F238E27FC236}">
                <a16:creationId xmlns:a16="http://schemas.microsoft.com/office/drawing/2014/main" id="{99C6DFFF-EA17-4E8C-BC9E-A0FA6D25B5D3}"/>
              </a:ext>
            </a:extLst>
          </p:cNvPr>
          <p:cNvGrpSpPr>
            <a:grpSpLocks/>
          </p:cNvGrpSpPr>
          <p:nvPr/>
        </p:nvGrpSpPr>
        <p:grpSpPr bwMode="auto">
          <a:xfrm>
            <a:off x="4969456" y="2329491"/>
            <a:ext cx="571127" cy="531208"/>
            <a:chOff x="2637" y="716"/>
            <a:chExt cx="236" cy="192"/>
          </a:xfrm>
        </p:grpSpPr>
        <p:sp>
          <p:nvSpPr>
            <p:cNvPr id="80" name="Text Box 32">
              <a:extLst>
                <a:ext uri="{FF2B5EF4-FFF2-40B4-BE49-F238E27FC236}">
                  <a16:creationId xmlns:a16="http://schemas.microsoft.com/office/drawing/2014/main" id="{B36FA822-6B0C-4835-8251-D62EDA3679A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37" y="763"/>
              <a:ext cx="191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latin typeface="Arial" charset="0"/>
                  <a:cs typeface="Arial" charset="0"/>
                </a:rPr>
                <a:t>K</a:t>
              </a:r>
              <a:r>
                <a:rPr lang="en-US" baseline="-25000" dirty="0">
                  <a:latin typeface="Arial" charset="0"/>
                  <a:cs typeface="Arial" charset="0"/>
                </a:rPr>
                <a:t>D</a:t>
              </a:r>
              <a:endParaRPr lang="en-US" sz="1800" dirty="0">
                <a:latin typeface="Arial" charset="0"/>
                <a:cs typeface="Arial" charset="0"/>
              </a:endParaRPr>
            </a:p>
          </p:txBody>
        </p:sp>
        <p:sp>
          <p:nvSpPr>
            <p:cNvPr id="81" name="Text Box 33">
              <a:extLst>
                <a:ext uri="{FF2B5EF4-FFF2-40B4-BE49-F238E27FC236}">
                  <a16:creationId xmlns:a16="http://schemas.microsoft.com/office/drawing/2014/main" id="{95509320-B6CA-4688-8AD9-BE2316FF6DD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35" y="716"/>
              <a:ext cx="138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dirty="0">
                  <a:latin typeface="Arial" charset="0"/>
                  <a:cs typeface="Arial" charset="0"/>
                </a:rPr>
                <a:t>+</a:t>
              </a:r>
            </a:p>
          </p:txBody>
        </p:sp>
      </p:grpSp>
      <p:pic>
        <p:nvPicPr>
          <p:cNvPr id="82" name="Picture 35" descr="BS00768_[1]">
            <a:extLst>
              <a:ext uri="{FF2B5EF4-FFF2-40B4-BE49-F238E27FC236}">
                <a16:creationId xmlns:a16="http://schemas.microsoft.com/office/drawing/2014/main" id="{A971C47C-4121-4786-B14C-51C13FA2AD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5074395" y="2896875"/>
            <a:ext cx="697210" cy="359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4" name="Group 83">
            <a:extLst>
              <a:ext uri="{FF2B5EF4-FFF2-40B4-BE49-F238E27FC236}">
                <a16:creationId xmlns:a16="http://schemas.microsoft.com/office/drawing/2014/main" id="{C12B20CA-D0C7-4C78-B770-60BDA877A9A2}"/>
              </a:ext>
            </a:extLst>
          </p:cNvPr>
          <p:cNvGrpSpPr/>
          <p:nvPr/>
        </p:nvGrpSpPr>
        <p:grpSpPr>
          <a:xfrm>
            <a:off x="3690908" y="1312896"/>
            <a:ext cx="1374927" cy="1244060"/>
            <a:chOff x="2084787" y="2287575"/>
            <a:chExt cx="1374927" cy="1244060"/>
          </a:xfrm>
        </p:grpSpPr>
        <p:sp>
          <p:nvSpPr>
            <p:cNvPr id="92" name="Scroll: Vertical 91">
              <a:extLst>
                <a:ext uri="{FF2B5EF4-FFF2-40B4-BE49-F238E27FC236}">
                  <a16:creationId xmlns:a16="http://schemas.microsoft.com/office/drawing/2014/main" id="{4E2B1124-303B-45F4-8492-8C881D34193A}"/>
                </a:ext>
              </a:extLst>
            </p:cNvPr>
            <p:cNvSpPr/>
            <p:nvPr/>
          </p:nvSpPr>
          <p:spPr bwMode="auto">
            <a:xfrm>
              <a:off x="2084787" y="2827994"/>
              <a:ext cx="979713" cy="703641"/>
            </a:xfrm>
            <a:prstGeom prst="verticalScroll">
              <a:avLst/>
            </a:prstGeom>
            <a:solidFill>
              <a:schemeClr val="accent5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93" name="Picture 35" descr="BS00768_[1]">
              <a:extLst>
                <a:ext uri="{FF2B5EF4-FFF2-40B4-BE49-F238E27FC236}">
                  <a16:creationId xmlns:a16="http://schemas.microsoft.com/office/drawing/2014/main" id="{80F5091B-CD78-4501-944F-E28539BC756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2251161" y="3038774"/>
              <a:ext cx="697210" cy="3596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4" name="Group 93">
              <a:extLst>
                <a:ext uri="{FF2B5EF4-FFF2-40B4-BE49-F238E27FC236}">
                  <a16:creationId xmlns:a16="http://schemas.microsoft.com/office/drawing/2014/main" id="{39AC6BE9-434D-41A4-80CF-654AD4EC1784}"/>
                </a:ext>
              </a:extLst>
            </p:cNvPr>
            <p:cNvGrpSpPr/>
            <p:nvPr/>
          </p:nvGrpSpPr>
          <p:grpSpPr>
            <a:xfrm>
              <a:off x="2540104" y="2287575"/>
              <a:ext cx="919610" cy="552057"/>
              <a:chOff x="2245968" y="4926383"/>
              <a:chExt cx="919610" cy="552057"/>
            </a:xfrm>
          </p:grpSpPr>
          <p:grpSp>
            <p:nvGrpSpPr>
              <p:cNvPr id="95" name="Group 31">
                <a:extLst>
                  <a:ext uri="{FF2B5EF4-FFF2-40B4-BE49-F238E27FC236}">
                    <a16:creationId xmlns:a16="http://schemas.microsoft.com/office/drawing/2014/main" id="{B70D5AD8-01E5-47D8-8818-6D2AB527C4B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245968" y="4947233"/>
                <a:ext cx="919610" cy="531207"/>
                <a:chOff x="2637" y="716"/>
                <a:chExt cx="380" cy="192"/>
              </a:xfrm>
            </p:grpSpPr>
            <p:sp>
              <p:nvSpPr>
                <p:cNvPr id="97" name="Text Box 32">
                  <a:extLst>
                    <a:ext uri="{FF2B5EF4-FFF2-40B4-BE49-F238E27FC236}">
                      <a16:creationId xmlns:a16="http://schemas.microsoft.com/office/drawing/2014/main" id="{6419694C-BED8-4ED1-A8C9-0F5E3C808C2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637" y="763"/>
                  <a:ext cx="380" cy="14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r>
                    <a:rPr lang="en-US" sz="1800" dirty="0">
                      <a:latin typeface="Arial" charset="0"/>
                      <a:cs typeface="Arial" charset="0"/>
                    </a:rPr>
                    <a:t>K</a:t>
                  </a:r>
                  <a:r>
                    <a:rPr lang="en-US" sz="1800" baseline="-25000" dirty="0">
                      <a:latin typeface="Arial" charset="0"/>
                      <a:cs typeface="Arial" charset="0"/>
                    </a:rPr>
                    <a:t>C </a:t>
                  </a:r>
                  <a:r>
                    <a:rPr lang="en-US" sz="1800" dirty="0">
                      <a:latin typeface="Arial" charset="0"/>
                      <a:cs typeface="Arial" charset="0"/>
                    </a:rPr>
                    <a:t>(K</a:t>
                  </a:r>
                  <a:r>
                    <a:rPr lang="en-US" sz="1800" baseline="-25000" dirty="0">
                      <a:latin typeface="Arial" charset="0"/>
                      <a:cs typeface="Arial" charset="0"/>
                    </a:rPr>
                    <a:t>D</a:t>
                  </a:r>
                  <a:r>
                    <a:rPr lang="en-US" dirty="0">
                      <a:latin typeface="Arial" charset="0"/>
                      <a:cs typeface="Arial" charset="0"/>
                    </a:rPr>
                    <a:t>)</a:t>
                  </a:r>
                  <a:endParaRPr lang="en-US" sz="1800" dirty="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99" name="Text Box 33">
                  <a:extLst>
                    <a:ext uri="{FF2B5EF4-FFF2-40B4-BE49-F238E27FC236}">
                      <a16:creationId xmlns:a16="http://schemas.microsoft.com/office/drawing/2014/main" id="{92275D40-DB2C-40BD-B355-D2FC1009636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842" y="716"/>
                  <a:ext cx="138" cy="14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r>
                    <a:rPr lang="en-US" dirty="0">
                      <a:latin typeface="Arial" charset="0"/>
                      <a:cs typeface="Arial" charset="0"/>
                    </a:rPr>
                    <a:t>+</a:t>
                  </a:r>
                </a:p>
              </p:txBody>
            </p:sp>
          </p:grpSp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F328E20C-F303-4655-82BC-B199E0F2E882}"/>
                  </a:ext>
                </a:extLst>
              </p:cNvPr>
              <p:cNvSpPr/>
              <p:nvPr/>
            </p:nvSpPr>
            <p:spPr>
              <a:xfrm>
                <a:off x="2420718" y="4926383"/>
                <a:ext cx="26161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>
                    <a:cs typeface="Arial" charset="0"/>
                  </a:rPr>
                  <a:t>-</a:t>
                </a:r>
              </a:p>
            </p:txBody>
          </p:sp>
        </p:grp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DDB88811-3996-4D97-A75C-1E4673D1F321}"/>
              </a:ext>
            </a:extLst>
          </p:cNvPr>
          <p:cNvGrpSpPr/>
          <p:nvPr/>
        </p:nvGrpSpPr>
        <p:grpSpPr>
          <a:xfrm>
            <a:off x="3648684" y="2808199"/>
            <a:ext cx="936475" cy="992482"/>
            <a:chOff x="3742774" y="1527656"/>
            <a:chExt cx="936475" cy="992482"/>
          </a:xfrm>
        </p:grpSpPr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26CE1023-E178-4B1C-A92A-94E4FD6AF3DB}"/>
                </a:ext>
              </a:extLst>
            </p:cNvPr>
            <p:cNvSpPr txBox="1"/>
            <p:nvPr/>
          </p:nvSpPr>
          <p:spPr>
            <a:xfrm>
              <a:off x="3742774" y="1935363"/>
              <a:ext cx="93647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/>
                <a:t>Dan</a:t>
              </a:r>
            </a:p>
          </p:txBody>
        </p:sp>
        <p:pic>
          <p:nvPicPr>
            <p:cNvPr id="100" name="Picture 4" descr="Smiling Boy by SavanaPrice">
              <a:extLst>
                <a:ext uri="{FF2B5EF4-FFF2-40B4-BE49-F238E27FC236}">
                  <a16:creationId xmlns:a16="http://schemas.microsoft.com/office/drawing/2014/main" id="{353A99DC-D7BC-4A60-802C-0AF67086074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41" y="1527656"/>
              <a:ext cx="497336" cy="5114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101" name="Straight Arrow Connector 100">
            <a:extLst>
              <a:ext uri="{FF2B5EF4-FFF2-40B4-BE49-F238E27FC236}">
                <a16:creationId xmlns:a16="http://schemas.microsoft.com/office/drawing/2014/main" id="{F4EFFB29-74B8-4388-8D7A-ECB4F123DA46}"/>
              </a:ext>
            </a:extLst>
          </p:cNvPr>
          <p:cNvCxnSpPr>
            <a:cxnSpLocks/>
          </p:cNvCxnSpPr>
          <p:nvPr/>
        </p:nvCxnSpPr>
        <p:spPr bwMode="auto">
          <a:xfrm flipH="1">
            <a:off x="4475934" y="2147062"/>
            <a:ext cx="586474" cy="668145"/>
          </a:xfrm>
          <a:prstGeom prst="straightConnector1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stealth"/>
          </a:ln>
          <a:effectLst/>
        </p:spPr>
      </p:cxnSp>
      <p:cxnSp>
        <p:nvCxnSpPr>
          <p:cNvPr id="102" name="Straight Arrow Connector 101">
            <a:extLst>
              <a:ext uri="{FF2B5EF4-FFF2-40B4-BE49-F238E27FC236}">
                <a16:creationId xmlns:a16="http://schemas.microsoft.com/office/drawing/2014/main" id="{9951D3CD-7F3C-4433-803F-9436099C7C7E}"/>
              </a:ext>
            </a:extLst>
          </p:cNvPr>
          <p:cNvCxnSpPr>
            <a:cxnSpLocks/>
          </p:cNvCxnSpPr>
          <p:nvPr/>
        </p:nvCxnSpPr>
        <p:spPr bwMode="auto">
          <a:xfrm flipV="1">
            <a:off x="1313599" y="5505279"/>
            <a:ext cx="5910136" cy="687761"/>
          </a:xfrm>
          <a:prstGeom prst="straightConnector1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stealth"/>
          </a:ln>
          <a:effectLst/>
        </p:spPr>
      </p:cxn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2DFE81FF-1FB6-4BAB-A913-4044802FC87D}"/>
              </a:ext>
            </a:extLst>
          </p:cNvPr>
          <p:cNvGrpSpPr/>
          <p:nvPr/>
        </p:nvGrpSpPr>
        <p:grpSpPr>
          <a:xfrm>
            <a:off x="6134151" y="4179277"/>
            <a:ext cx="922030" cy="552057"/>
            <a:chOff x="2245968" y="4926383"/>
            <a:chExt cx="922030" cy="552057"/>
          </a:xfrm>
        </p:grpSpPr>
        <p:grpSp>
          <p:nvGrpSpPr>
            <p:cNvPr id="107" name="Group 31">
              <a:extLst>
                <a:ext uri="{FF2B5EF4-FFF2-40B4-BE49-F238E27FC236}">
                  <a16:creationId xmlns:a16="http://schemas.microsoft.com/office/drawing/2014/main" id="{F227B608-3447-4574-8EDC-CD90092CC98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45968" y="4947233"/>
              <a:ext cx="922030" cy="531207"/>
              <a:chOff x="2637" y="716"/>
              <a:chExt cx="381" cy="192"/>
            </a:xfrm>
          </p:grpSpPr>
          <p:sp>
            <p:nvSpPr>
              <p:cNvPr id="109" name="Text Box 32">
                <a:extLst>
                  <a:ext uri="{FF2B5EF4-FFF2-40B4-BE49-F238E27FC236}">
                    <a16:creationId xmlns:a16="http://schemas.microsoft.com/office/drawing/2014/main" id="{7081DD1D-055C-4A95-8E9B-D9CB78DF8D3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637" y="763"/>
                <a:ext cx="381" cy="1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latin typeface="Arial" charset="0"/>
                    <a:cs typeface="Arial" charset="0"/>
                  </a:rPr>
                  <a:t>K</a:t>
                </a:r>
                <a:r>
                  <a:rPr lang="en-US" sz="1800" baseline="-25000" dirty="0">
                    <a:latin typeface="Arial" charset="0"/>
                    <a:cs typeface="Arial" charset="0"/>
                  </a:rPr>
                  <a:t>D </a:t>
                </a:r>
                <a:r>
                  <a:rPr lang="en-US" sz="1800" dirty="0">
                    <a:latin typeface="Arial" charset="0"/>
                    <a:cs typeface="Arial" charset="0"/>
                  </a:rPr>
                  <a:t>(K</a:t>
                </a:r>
                <a:r>
                  <a:rPr lang="en-US" baseline="-25000" dirty="0">
                    <a:latin typeface="Arial" charset="0"/>
                    <a:cs typeface="Arial" charset="0"/>
                  </a:rPr>
                  <a:t>E</a:t>
                </a:r>
                <a:r>
                  <a:rPr lang="en-US" dirty="0">
                    <a:latin typeface="Arial" charset="0"/>
                    <a:cs typeface="Arial" charset="0"/>
                  </a:rPr>
                  <a:t>)</a:t>
                </a:r>
                <a:endParaRPr lang="en-US" sz="1800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110" name="Text Box 33">
                <a:extLst>
                  <a:ext uri="{FF2B5EF4-FFF2-40B4-BE49-F238E27FC236}">
                    <a16:creationId xmlns:a16="http://schemas.microsoft.com/office/drawing/2014/main" id="{30F5DE7B-2297-4823-9B12-9C8C496EF21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42" y="716"/>
                <a:ext cx="138" cy="1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dirty="0">
                    <a:latin typeface="Arial" charset="0"/>
                    <a:cs typeface="Arial" charset="0"/>
                  </a:rPr>
                  <a:t>+</a:t>
                </a:r>
              </a:p>
            </p:txBody>
          </p:sp>
        </p:grpSp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id="{C1557B63-6508-4B76-8A9B-41B80E424352}"/>
                </a:ext>
              </a:extLst>
            </p:cNvPr>
            <p:cNvSpPr/>
            <p:nvPr/>
          </p:nvSpPr>
          <p:spPr>
            <a:xfrm>
              <a:off x="2420718" y="4926383"/>
              <a:ext cx="26161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cs typeface="Arial" charset="0"/>
                </a:rPr>
                <a:t>-</a:t>
              </a:r>
            </a:p>
          </p:txBody>
        </p:sp>
      </p:grpSp>
      <p:sp>
        <p:nvSpPr>
          <p:cNvPr id="112" name="Scroll: Vertical 111">
            <a:extLst>
              <a:ext uri="{FF2B5EF4-FFF2-40B4-BE49-F238E27FC236}">
                <a16:creationId xmlns:a16="http://schemas.microsoft.com/office/drawing/2014/main" id="{E6BD2D98-85DB-4472-9A8A-488BB289BE6D}"/>
              </a:ext>
            </a:extLst>
          </p:cNvPr>
          <p:cNvSpPr/>
          <p:nvPr/>
        </p:nvSpPr>
        <p:spPr bwMode="auto">
          <a:xfrm>
            <a:off x="5244462" y="3602092"/>
            <a:ext cx="979712" cy="1903187"/>
          </a:xfrm>
          <a:prstGeom prst="verticalScroll">
            <a:avLst/>
          </a:prstGeom>
          <a:solidFill>
            <a:schemeClr val="accent5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13" name="Picture 35" descr="BS00768_[1]">
            <a:extLst>
              <a:ext uri="{FF2B5EF4-FFF2-40B4-BE49-F238E27FC236}">
                <a16:creationId xmlns:a16="http://schemas.microsoft.com/office/drawing/2014/main" id="{9944AEA0-562F-427B-AC13-02B2ADCD8C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5408848" y="3859763"/>
            <a:ext cx="697210" cy="359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4" name="Group 113">
            <a:extLst>
              <a:ext uri="{FF2B5EF4-FFF2-40B4-BE49-F238E27FC236}">
                <a16:creationId xmlns:a16="http://schemas.microsoft.com/office/drawing/2014/main" id="{A7333605-25C4-4FD0-9C40-A922A07DB047}"/>
              </a:ext>
            </a:extLst>
          </p:cNvPr>
          <p:cNvGrpSpPr/>
          <p:nvPr/>
        </p:nvGrpSpPr>
        <p:grpSpPr>
          <a:xfrm>
            <a:off x="6119058" y="3638536"/>
            <a:ext cx="931710" cy="552057"/>
            <a:chOff x="2245967" y="4926383"/>
            <a:chExt cx="931710" cy="552057"/>
          </a:xfrm>
        </p:grpSpPr>
        <p:grpSp>
          <p:nvGrpSpPr>
            <p:cNvPr id="115" name="Group 31">
              <a:extLst>
                <a:ext uri="{FF2B5EF4-FFF2-40B4-BE49-F238E27FC236}">
                  <a16:creationId xmlns:a16="http://schemas.microsoft.com/office/drawing/2014/main" id="{E1F6BE4A-9865-4232-A9B7-DF1F804F0AE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45967" y="4947233"/>
              <a:ext cx="931710" cy="531207"/>
              <a:chOff x="2637" y="716"/>
              <a:chExt cx="385" cy="192"/>
            </a:xfrm>
          </p:grpSpPr>
          <p:sp>
            <p:nvSpPr>
              <p:cNvPr id="117" name="Text Box 32">
                <a:extLst>
                  <a:ext uri="{FF2B5EF4-FFF2-40B4-BE49-F238E27FC236}">
                    <a16:creationId xmlns:a16="http://schemas.microsoft.com/office/drawing/2014/main" id="{62E4C215-6134-4ADF-8574-7A1250E877C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637" y="763"/>
                <a:ext cx="385" cy="1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latin typeface="Arial" charset="0"/>
                    <a:cs typeface="Arial" charset="0"/>
                  </a:rPr>
                  <a:t>K</a:t>
                </a:r>
                <a:r>
                  <a:rPr lang="en-US" sz="1800" baseline="-25000" dirty="0">
                    <a:latin typeface="Arial" charset="0"/>
                    <a:cs typeface="Arial" charset="0"/>
                  </a:rPr>
                  <a:t>C </a:t>
                </a:r>
                <a:r>
                  <a:rPr lang="en-US" sz="1800" dirty="0">
                    <a:latin typeface="Arial" charset="0"/>
                    <a:cs typeface="Arial" charset="0"/>
                  </a:rPr>
                  <a:t>(K</a:t>
                </a:r>
                <a:r>
                  <a:rPr lang="en-US" baseline="-25000" dirty="0">
                    <a:latin typeface="Arial" charset="0"/>
                    <a:cs typeface="Arial" charset="0"/>
                  </a:rPr>
                  <a:t>D</a:t>
                </a:r>
                <a:r>
                  <a:rPr lang="en-US" dirty="0">
                    <a:latin typeface="Arial" charset="0"/>
                    <a:cs typeface="Arial" charset="0"/>
                  </a:rPr>
                  <a:t>)</a:t>
                </a:r>
                <a:endParaRPr lang="en-US" sz="1800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118" name="Text Box 33">
                <a:extLst>
                  <a:ext uri="{FF2B5EF4-FFF2-40B4-BE49-F238E27FC236}">
                    <a16:creationId xmlns:a16="http://schemas.microsoft.com/office/drawing/2014/main" id="{F855E965-F2C5-4DB4-900D-337D345F65E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42" y="716"/>
                <a:ext cx="138" cy="1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dirty="0">
                    <a:latin typeface="Arial" charset="0"/>
                    <a:cs typeface="Arial" charset="0"/>
                  </a:rPr>
                  <a:t>+</a:t>
                </a:r>
              </a:p>
            </p:txBody>
          </p:sp>
        </p:grpSp>
        <p:sp>
          <p:nvSpPr>
            <p:cNvPr id="116" name="Rectangle 115">
              <a:extLst>
                <a:ext uri="{FF2B5EF4-FFF2-40B4-BE49-F238E27FC236}">
                  <a16:creationId xmlns:a16="http://schemas.microsoft.com/office/drawing/2014/main" id="{26C4DBBA-E01A-491A-A200-90A76E0E2200}"/>
                </a:ext>
              </a:extLst>
            </p:cNvPr>
            <p:cNvSpPr/>
            <p:nvPr/>
          </p:nvSpPr>
          <p:spPr>
            <a:xfrm>
              <a:off x="2420718" y="4926383"/>
              <a:ext cx="26161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cs typeface="Arial" charset="0"/>
                </a:rPr>
                <a:t>-</a:t>
              </a:r>
            </a:p>
          </p:txBody>
        </p:sp>
      </p:grpSp>
      <p:pic>
        <p:nvPicPr>
          <p:cNvPr id="105" name="Picture 35" descr="BS00768_[1]">
            <a:extLst>
              <a:ext uri="{FF2B5EF4-FFF2-40B4-BE49-F238E27FC236}">
                <a16:creationId xmlns:a16="http://schemas.microsoft.com/office/drawing/2014/main" id="{DB1D5B71-D4B0-4385-B14D-E202A73949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5403680" y="4398320"/>
            <a:ext cx="697210" cy="359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4" name="Group 73">
            <a:extLst>
              <a:ext uri="{FF2B5EF4-FFF2-40B4-BE49-F238E27FC236}">
                <a16:creationId xmlns:a16="http://schemas.microsoft.com/office/drawing/2014/main" id="{27405543-CC0E-4A32-99A2-DC912E94EC7F}"/>
              </a:ext>
            </a:extLst>
          </p:cNvPr>
          <p:cNvGrpSpPr/>
          <p:nvPr/>
        </p:nvGrpSpPr>
        <p:grpSpPr>
          <a:xfrm>
            <a:off x="1853600" y="3734226"/>
            <a:ext cx="1369286" cy="978666"/>
            <a:chOff x="461367" y="3923895"/>
            <a:chExt cx="2841971" cy="1965596"/>
          </a:xfrm>
        </p:grpSpPr>
        <p:pic>
          <p:nvPicPr>
            <p:cNvPr id="75" name="Picture 2" descr="Simple Girl by SavanaPrice">
              <a:extLst>
                <a:ext uri="{FF2B5EF4-FFF2-40B4-BE49-F238E27FC236}">
                  <a16:creationId xmlns:a16="http://schemas.microsoft.com/office/drawing/2014/main" id="{D10A4EE8-EF5A-4968-96B7-7EE3CE0EB7D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0909" y="3923895"/>
              <a:ext cx="953387" cy="9326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5E2422D3-742E-402E-A4D0-4AC8D8F86CBF}"/>
                </a:ext>
              </a:extLst>
            </p:cNvPr>
            <p:cNvSpPr txBox="1"/>
            <p:nvPr/>
          </p:nvSpPr>
          <p:spPr>
            <a:xfrm>
              <a:off x="461367" y="4715003"/>
              <a:ext cx="2841971" cy="11744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/>
                <a:t>Esther</a:t>
              </a:r>
            </a:p>
          </p:txBody>
        </p:sp>
      </p:grp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267D8F27-C8C0-4FC1-8DC7-28C53822CCF9}"/>
              </a:ext>
            </a:extLst>
          </p:cNvPr>
          <p:cNvCxnSpPr>
            <a:cxnSpLocks/>
          </p:cNvCxnSpPr>
          <p:nvPr/>
        </p:nvCxnSpPr>
        <p:spPr bwMode="auto">
          <a:xfrm flipV="1">
            <a:off x="2865035" y="3396533"/>
            <a:ext cx="694784" cy="546485"/>
          </a:xfrm>
          <a:prstGeom prst="straightConnector1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stealth"/>
          </a:ln>
          <a:effectLst/>
        </p:spPr>
      </p:cxnSp>
      <p:cxnSp>
        <p:nvCxnSpPr>
          <p:cNvPr id="90" name="Straight Arrow Connector 89">
            <a:extLst>
              <a:ext uri="{FF2B5EF4-FFF2-40B4-BE49-F238E27FC236}">
                <a16:creationId xmlns:a16="http://schemas.microsoft.com/office/drawing/2014/main" id="{C583E9EE-09E7-4E41-9026-A149342D3B53}"/>
              </a:ext>
            </a:extLst>
          </p:cNvPr>
          <p:cNvCxnSpPr>
            <a:cxnSpLocks/>
          </p:cNvCxnSpPr>
          <p:nvPr/>
        </p:nvCxnSpPr>
        <p:spPr bwMode="auto">
          <a:xfrm flipH="1">
            <a:off x="2736922" y="3211434"/>
            <a:ext cx="685190" cy="514159"/>
          </a:xfrm>
          <a:prstGeom prst="straightConnector1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stealth"/>
          </a:ln>
          <a:effectLst/>
        </p:spPr>
      </p:cxn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368F1DF0-2772-438C-9A91-671243E6B3AD}"/>
              </a:ext>
            </a:extLst>
          </p:cNvPr>
          <p:cNvGrpSpPr/>
          <p:nvPr/>
        </p:nvGrpSpPr>
        <p:grpSpPr>
          <a:xfrm>
            <a:off x="1921502" y="2152473"/>
            <a:ext cx="1365248" cy="1244060"/>
            <a:chOff x="2084787" y="2287575"/>
            <a:chExt cx="1365248" cy="1244060"/>
          </a:xfrm>
        </p:grpSpPr>
        <p:sp>
          <p:nvSpPr>
            <p:cNvPr id="125" name="Scroll: Vertical 124">
              <a:extLst>
                <a:ext uri="{FF2B5EF4-FFF2-40B4-BE49-F238E27FC236}">
                  <a16:creationId xmlns:a16="http://schemas.microsoft.com/office/drawing/2014/main" id="{0D5F117A-9DED-4944-96B7-B7912B5CBEAD}"/>
                </a:ext>
              </a:extLst>
            </p:cNvPr>
            <p:cNvSpPr/>
            <p:nvPr/>
          </p:nvSpPr>
          <p:spPr bwMode="auto">
            <a:xfrm>
              <a:off x="2084787" y="2827994"/>
              <a:ext cx="979713" cy="703641"/>
            </a:xfrm>
            <a:prstGeom prst="verticalScroll">
              <a:avLst/>
            </a:prstGeom>
            <a:solidFill>
              <a:schemeClr val="accent5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126" name="Picture 35" descr="BS00768_[1]">
              <a:extLst>
                <a:ext uri="{FF2B5EF4-FFF2-40B4-BE49-F238E27FC236}">
                  <a16:creationId xmlns:a16="http://schemas.microsoft.com/office/drawing/2014/main" id="{0F94FE30-F090-4B23-BAAE-81B87DE1424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2251161" y="3038774"/>
              <a:ext cx="697210" cy="3596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27" name="Group 126">
              <a:extLst>
                <a:ext uri="{FF2B5EF4-FFF2-40B4-BE49-F238E27FC236}">
                  <a16:creationId xmlns:a16="http://schemas.microsoft.com/office/drawing/2014/main" id="{279FE54E-40BB-4D2B-BD6B-9CA108494254}"/>
                </a:ext>
              </a:extLst>
            </p:cNvPr>
            <p:cNvGrpSpPr/>
            <p:nvPr/>
          </p:nvGrpSpPr>
          <p:grpSpPr>
            <a:xfrm>
              <a:off x="2540105" y="2287575"/>
              <a:ext cx="909930" cy="552057"/>
              <a:chOff x="2245969" y="4926383"/>
              <a:chExt cx="909930" cy="552057"/>
            </a:xfrm>
          </p:grpSpPr>
          <p:grpSp>
            <p:nvGrpSpPr>
              <p:cNvPr id="128" name="Group 31">
                <a:extLst>
                  <a:ext uri="{FF2B5EF4-FFF2-40B4-BE49-F238E27FC236}">
                    <a16:creationId xmlns:a16="http://schemas.microsoft.com/office/drawing/2014/main" id="{3F95808D-EEB7-4176-9361-6E3B82155C2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245969" y="4947233"/>
                <a:ext cx="909930" cy="531207"/>
                <a:chOff x="2637" y="716"/>
                <a:chExt cx="376" cy="192"/>
              </a:xfrm>
            </p:grpSpPr>
            <p:sp>
              <p:nvSpPr>
                <p:cNvPr id="130" name="Text Box 32">
                  <a:extLst>
                    <a:ext uri="{FF2B5EF4-FFF2-40B4-BE49-F238E27FC236}">
                      <a16:creationId xmlns:a16="http://schemas.microsoft.com/office/drawing/2014/main" id="{35771732-1560-4480-91E1-C37315B1068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637" y="763"/>
                  <a:ext cx="376" cy="14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r>
                    <a:rPr lang="en-US" sz="1800" dirty="0">
                      <a:latin typeface="Arial" charset="0"/>
                      <a:cs typeface="Arial" charset="0"/>
                    </a:rPr>
                    <a:t>K</a:t>
                  </a:r>
                  <a:r>
                    <a:rPr lang="en-US" sz="1800" baseline="-25000" dirty="0">
                      <a:latin typeface="Arial" charset="0"/>
                      <a:cs typeface="Arial" charset="0"/>
                    </a:rPr>
                    <a:t>D </a:t>
                  </a:r>
                  <a:r>
                    <a:rPr lang="en-US" sz="1800" dirty="0">
                      <a:latin typeface="Arial" charset="0"/>
                      <a:cs typeface="Arial" charset="0"/>
                    </a:rPr>
                    <a:t>(K</a:t>
                  </a:r>
                  <a:r>
                    <a:rPr lang="en-US" sz="1800" baseline="-25000" dirty="0">
                      <a:latin typeface="Arial" charset="0"/>
                      <a:cs typeface="Arial" charset="0"/>
                    </a:rPr>
                    <a:t>E</a:t>
                  </a:r>
                  <a:r>
                    <a:rPr lang="en-US" dirty="0">
                      <a:latin typeface="Arial" charset="0"/>
                      <a:cs typeface="Arial" charset="0"/>
                    </a:rPr>
                    <a:t>)</a:t>
                  </a:r>
                  <a:endParaRPr lang="en-US" sz="1800" dirty="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31" name="Text Box 33">
                  <a:extLst>
                    <a:ext uri="{FF2B5EF4-FFF2-40B4-BE49-F238E27FC236}">
                      <a16:creationId xmlns:a16="http://schemas.microsoft.com/office/drawing/2014/main" id="{A2536D94-7274-4A25-AACC-B054D973C62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842" y="716"/>
                  <a:ext cx="138" cy="14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r>
                    <a:rPr lang="en-US" dirty="0">
                      <a:latin typeface="Arial" charset="0"/>
                      <a:cs typeface="Arial" charset="0"/>
                    </a:rPr>
                    <a:t>+</a:t>
                  </a:r>
                </a:p>
              </p:txBody>
            </p:sp>
          </p:grpSp>
          <p:sp>
            <p:nvSpPr>
              <p:cNvPr id="129" name="Rectangle 128">
                <a:extLst>
                  <a:ext uri="{FF2B5EF4-FFF2-40B4-BE49-F238E27FC236}">
                    <a16:creationId xmlns:a16="http://schemas.microsoft.com/office/drawing/2014/main" id="{721C3B67-A4A5-404F-BCCF-5A00FC98A2EF}"/>
                  </a:ext>
                </a:extLst>
              </p:cNvPr>
              <p:cNvSpPr/>
              <p:nvPr/>
            </p:nvSpPr>
            <p:spPr>
              <a:xfrm>
                <a:off x="2420718" y="4926383"/>
                <a:ext cx="26161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>
                    <a:cs typeface="Arial" charset="0"/>
                  </a:rPr>
                  <a:t>-</a:t>
                </a:r>
              </a:p>
            </p:txBody>
          </p:sp>
        </p:grpSp>
      </p:grpSp>
      <p:grpSp>
        <p:nvGrpSpPr>
          <p:cNvPr id="132" name="Group 31">
            <a:extLst>
              <a:ext uri="{FF2B5EF4-FFF2-40B4-BE49-F238E27FC236}">
                <a16:creationId xmlns:a16="http://schemas.microsoft.com/office/drawing/2014/main" id="{E2D6EF53-2D16-46A2-B46A-1D9FD8E7DC34}"/>
              </a:ext>
            </a:extLst>
          </p:cNvPr>
          <p:cNvGrpSpPr>
            <a:grpSpLocks/>
          </p:cNvGrpSpPr>
          <p:nvPr/>
        </p:nvGrpSpPr>
        <p:grpSpPr bwMode="auto">
          <a:xfrm>
            <a:off x="3124343" y="3602092"/>
            <a:ext cx="571127" cy="531208"/>
            <a:chOff x="2637" y="716"/>
            <a:chExt cx="236" cy="192"/>
          </a:xfrm>
        </p:grpSpPr>
        <p:sp>
          <p:nvSpPr>
            <p:cNvPr id="133" name="Text Box 32">
              <a:extLst>
                <a:ext uri="{FF2B5EF4-FFF2-40B4-BE49-F238E27FC236}">
                  <a16:creationId xmlns:a16="http://schemas.microsoft.com/office/drawing/2014/main" id="{D667B8A4-E96D-4272-A320-719DBD86508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37" y="763"/>
              <a:ext cx="191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latin typeface="Arial" charset="0"/>
                  <a:cs typeface="Arial" charset="0"/>
                </a:rPr>
                <a:t>K</a:t>
              </a:r>
              <a:r>
                <a:rPr lang="en-US" baseline="-25000" dirty="0">
                  <a:latin typeface="Arial" charset="0"/>
                  <a:cs typeface="Arial" charset="0"/>
                </a:rPr>
                <a:t>E</a:t>
              </a:r>
              <a:endParaRPr lang="en-US" sz="1800" dirty="0">
                <a:latin typeface="Arial" charset="0"/>
                <a:cs typeface="Arial" charset="0"/>
              </a:endParaRPr>
            </a:p>
          </p:txBody>
        </p:sp>
        <p:sp>
          <p:nvSpPr>
            <p:cNvPr id="134" name="Text Box 33">
              <a:extLst>
                <a:ext uri="{FF2B5EF4-FFF2-40B4-BE49-F238E27FC236}">
                  <a16:creationId xmlns:a16="http://schemas.microsoft.com/office/drawing/2014/main" id="{4C1F6FF8-DA33-49A1-9978-7DC90C649B7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35" y="716"/>
              <a:ext cx="138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dirty="0">
                  <a:latin typeface="Arial" charset="0"/>
                  <a:cs typeface="Arial" charset="0"/>
                </a:rPr>
                <a:t>+</a:t>
              </a:r>
            </a:p>
          </p:txBody>
        </p:sp>
      </p:grpSp>
      <p:pic>
        <p:nvPicPr>
          <p:cNvPr id="135" name="Picture 35" descr="BS00768_[1]">
            <a:extLst>
              <a:ext uri="{FF2B5EF4-FFF2-40B4-BE49-F238E27FC236}">
                <a16:creationId xmlns:a16="http://schemas.microsoft.com/office/drawing/2014/main" id="{CE9D30BE-77F8-4EE1-AFF3-C3A40E7AD6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3226629" y="4205224"/>
            <a:ext cx="697210" cy="359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6" name="Group 135">
            <a:extLst>
              <a:ext uri="{FF2B5EF4-FFF2-40B4-BE49-F238E27FC236}">
                <a16:creationId xmlns:a16="http://schemas.microsoft.com/office/drawing/2014/main" id="{C0FB7257-1E72-4ACC-B0E1-A171DED098F3}"/>
              </a:ext>
            </a:extLst>
          </p:cNvPr>
          <p:cNvGrpSpPr/>
          <p:nvPr/>
        </p:nvGrpSpPr>
        <p:grpSpPr>
          <a:xfrm>
            <a:off x="6119058" y="4736532"/>
            <a:ext cx="922030" cy="552057"/>
            <a:chOff x="2245968" y="4926383"/>
            <a:chExt cx="922030" cy="552057"/>
          </a:xfrm>
        </p:grpSpPr>
        <p:grpSp>
          <p:nvGrpSpPr>
            <p:cNvPr id="137" name="Group 31">
              <a:extLst>
                <a:ext uri="{FF2B5EF4-FFF2-40B4-BE49-F238E27FC236}">
                  <a16:creationId xmlns:a16="http://schemas.microsoft.com/office/drawing/2014/main" id="{43D1250F-F1CB-4531-A46D-285062E97EF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45968" y="4947233"/>
              <a:ext cx="922030" cy="531207"/>
              <a:chOff x="2637" y="716"/>
              <a:chExt cx="381" cy="192"/>
            </a:xfrm>
          </p:grpSpPr>
          <p:sp>
            <p:nvSpPr>
              <p:cNvPr id="139" name="Text Box 32">
                <a:extLst>
                  <a:ext uri="{FF2B5EF4-FFF2-40B4-BE49-F238E27FC236}">
                    <a16:creationId xmlns:a16="http://schemas.microsoft.com/office/drawing/2014/main" id="{92274946-9DCE-43F8-82E2-32095FC06FC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637" y="763"/>
                <a:ext cx="381" cy="1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latin typeface="Arial" charset="0"/>
                    <a:cs typeface="Arial" charset="0"/>
                  </a:rPr>
                  <a:t>K</a:t>
                </a:r>
                <a:r>
                  <a:rPr lang="en-US" sz="1800" baseline="-25000" dirty="0">
                    <a:latin typeface="Arial" charset="0"/>
                    <a:cs typeface="Arial" charset="0"/>
                  </a:rPr>
                  <a:t>E </a:t>
                </a:r>
                <a:r>
                  <a:rPr lang="en-US" sz="1800" dirty="0">
                    <a:latin typeface="Arial" charset="0"/>
                    <a:cs typeface="Arial" charset="0"/>
                  </a:rPr>
                  <a:t>(K</a:t>
                </a:r>
                <a:r>
                  <a:rPr lang="en-US" baseline="-25000" dirty="0">
                    <a:latin typeface="Arial" charset="0"/>
                    <a:cs typeface="Arial" charset="0"/>
                  </a:rPr>
                  <a:t>A</a:t>
                </a:r>
                <a:r>
                  <a:rPr lang="en-US" dirty="0">
                    <a:latin typeface="Arial" charset="0"/>
                    <a:cs typeface="Arial" charset="0"/>
                  </a:rPr>
                  <a:t>)</a:t>
                </a:r>
                <a:endParaRPr lang="en-US" sz="1800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140" name="Text Box 33">
                <a:extLst>
                  <a:ext uri="{FF2B5EF4-FFF2-40B4-BE49-F238E27FC236}">
                    <a16:creationId xmlns:a16="http://schemas.microsoft.com/office/drawing/2014/main" id="{C3F6206B-6B4D-42E3-A05F-046BFDFB5CD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42" y="716"/>
                <a:ext cx="138" cy="1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dirty="0">
                    <a:latin typeface="Arial" charset="0"/>
                    <a:cs typeface="Arial" charset="0"/>
                  </a:rPr>
                  <a:t>+</a:t>
                </a:r>
              </a:p>
            </p:txBody>
          </p:sp>
        </p:grpSp>
        <p:sp>
          <p:nvSpPr>
            <p:cNvPr id="138" name="Rectangle 137">
              <a:extLst>
                <a:ext uri="{FF2B5EF4-FFF2-40B4-BE49-F238E27FC236}">
                  <a16:creationId xmlns:a16="http://schemas.microsoft.com/office/drawing/2014/main" id="{8D743C3A-ACA2-415C-82FC-15462D76FFF0}"/>
                </a:ext>
              </a:extLst>
            </p:cNvPr>
            <p:cNvSpPr/>
            <p:nvPr/>
          </p:nvSpPr>
          <p:spPr>
            <a:xfrm>
              <a:off x="2420718" y="4926383"/>
              <a:ext cx="26161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cs typeface="Arial" charset="0"/>
                </a:rPr>
                <a:t>-</a:t>
              </a:r>
            </a:p>
          </p:txBody>
        </p:sp>
      </p:grpSp>
      <p:pic>
        <p:nvPicPr>
          <p:cNvPr id="141" name="Picture 35" descr="BS00768_[1]">
            <a:extLst>
              <a:ext uri="{FF2B5EF4-FFF2-40B4-BE49-F238E27FC236}">
                <a16:creationId xmlns:a16="http://schemas.microsoft.com/office/drawing/2014/main" id="{8E073E84-EE86-4783-887E-519984B540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5388587" y="4955575"/>
            <a:ext cx="697210" cy="359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" name="Picture 102">
            <a:extLst>
              <a:ext uri="{FF2B5EF4-FFF2-40B4-BE49-F238E27FC236}">
                <a16:creationId xmlns:a16="http://schemas.microsoft.com/office/drawing/2014/main" id="{933261B6-58BD-4BFE-9EF6-6F43C5F4C92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1683" y="5319940"/>
            <a:ext cx="921286" cy="901372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39F6F89A-ED34-43B1-8C75-A579F2B5B4A4}"/>
                  </a:ext>
                </a:extLst>
              </p14:cNvPr>
              <p14:cNvContentPartPr/>
              <p14:nvPr/>
            </p14:nvContentPartPr>
            <p14:xfrm>
              <a:off x="447120" y="896760"/>
              <a:ext cx="7685280" cy="208188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39F6F89A-ED34-43B1-8C75-A579F2B5B4A4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37760" y="887400"/>
                <a:ext cx="7704000" cy="2100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954699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7543800" cy="1295400"/>
          </a:xfrm>
        </p:spPr>
        <p:txBody>
          <a:bodyPr/>
          <a:lstStyle/>
          <a:p>
            <a:r>
              <a:rPr lang="en-US" dirty="0"/>
              <a:t>Bob still needs to have SOMEONE's public key to start with!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399"/>
            <a:ext cx="8229600" cy="4073525"/>
          </a:xfrm>
        </p:spPr>
        <p:txBody>
          <a:bodyPr/>
          <a:lstStyle/>
          <a:p>
            <a:r>
              <a:rPr lang="en-US" dirty="0"/>
              <a:t>This "someone“ (Carol) is called a root certificate authority (CA)</a:t>
            </a:r>
          </a:p>
          <a:p>
            <a:r>
              <a:rPr lang="en-US" dirty="0"/>
              <a:t>Everyone else in the chain is a certificate authority (CA)</a:t>
            </a:r>
          </a:p>
          <a:p>
            <a:r>
              <a:rPr lang="en-US" dirty="0"/>
              <a:t>The root CA's key is stored on Bob's computer by the manufacturer (or by Bob's institution)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893BA9-EED0-4C55-A7BC-486A0027BAD0}" type="slidenum">
              <a:rPr lang="en-US" altLang="en-US" smtClean="0"/>
              <a:pPr>
                <a:defRPr/>
              </a:pPr>
              <a:t>57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9801581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Confirming a certificate chain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Suppose Bob goes to alice.com, a perfume outlet</a:t>
            </a:r>
          </a:p>
          <a:p>
            <a:r>
              <a:rPr lang="en-US" dirty="0"/>
              <a:t>alice.com sends Bob</a:t>
            </a:r>
          </a:p>
          <a:p>
            <a:pPr lvl="1"/>
            <a:r>
              <a:rPr lang="en-US" dirty="0"/>
              <a:t>Her key, signed by CA1</a:t>
            </a:r>
          </a:p>
          <a:p>
            <a:pPr lvl="1"/>
            <a:r>
              <a:rPr lang="en-US" dirty="0"/>
              <a:t>CA1's key, signed by CA2</a:t>
            </a:r>
          </a:p>
          <a:p>
            <a:pPr lvl="1"/>
            <a:r>
              <a:rPr lang="en-US" dirty="0"/>
              <a:t>CA2's key, signed by the root CA</a:t>
            </a:r>
          </a:p>
          <a:p>
            <a:r>
              <a:rPr lang="en-US" dirty="0"/>
              <a:t>Bob checks that all keys are properly signed.</a:t>
            </a:r>
          </a:p>
          <a:p>
            <a:r>
              <a:rPr lang="en-US" dirty="0"/>
              <a:t>Bob checks that the root CA is one he trusts</a:t>
            </a:r>
          </a:p>
          <a:p>
            <a:r>
              <a:rPr lang="en-US" dirty="0"/>
              <a:t>Now Bob knows Alice's key is real.  He will use it to start a secure exchange with Alice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893BA9-EED0-4C55-A7BC-486A0027BAD0}" type="slidenum">
              <a:rPr lang="en-US" altLang="en-US" smtClean="0"/>
              <a:pPr>
                <a:defRPr/>
              </a:pPr>
              <a:t>58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9482757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7543800" cy="1295400"/>
          </a:xfrm>
        </p:spPr>
        <p:txBody>
          <a:bodyPr/>
          <a:lstStyle/>
          <a:p>
            <a:r>
              <a:rPr lang="en-US" dirty="0"/>
              <a:t>What if someone is able to actually steal Alice's private key?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3768725"/>
          </a:xfrm>
        </p:spPr>
        <p:txBody>
          <a:bodyPr/>
          <a:lstStyle/>
          <a:p>
            <a:r>
              <a:rPr lang="en-US" dirty="0"/>
              <a:t>She would like to "revoke" her key – tell everyone that it is no longer valid</a:t>
            </a:r>
          </a:p>
          <a:p>
            <a:r>
              <a:rPr lang="en-US" dirty="0"/>
              <a:t>Certificate Revocation Lists (CRLs) are the classic way to do this.</a:t>
            </a:r>
          </a:p>
          <a:p>
            <a:pPr lvl="1"/>
            <a:r>
              <a:rPr lang="en-US" dirty="0"/>
              <a:t>Each CA offers lists of all keys it has signed, but also revoked</a:t>
            </a:r>
          </a:p>
          <a:p>
            <a:r>
              <a:rPr lang="en-US" dirty="0"/>
              <a:t>New ways are OCSP and OCSP stapling</a:t>
            </a:r>
          </a:p>
          <a:p>
            <a:pPr lvl="1"/>
            <a:r>
              <a:rPr lang="en-US" dirty="0"/>
              <a:t>User goes back to CA to ask if certificate is valid</a:t>
            </a:r>
          </a:p>
          <a:p>
            <a:r>
              <a:rPr lang="en-US" dirty="0"/>
              <a:t>Neither one is used 100%... compromised keys are still really bad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893BA9-EED0-4C55-A7BC-486A0027BAD0}" type="slidenum">
              <a:rPr lang="en-US" altLang="en-US" smtClean="0"/>
              <a:pPr>
                <a:defRPr/>
              </a:pPr>
              <a:t>59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90571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1D69EB-A999-4AA2-A315-E984DEC638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A389EC8-A3F4-4CD7-B658-6615049226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CS2911 Dr. Yoder</a:t>
            </a:r>
            <a:endParaRPr lang="en-US" alt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CCB227-5B33-4C5E-941B-A5A0ECABF9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4FCEDB-AB35-4FDA-98A9-1471F03B1508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559489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Man-in-the-middle attack (1)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893BA9-EED0-4C55-A7BC-486A0027BAD0}" type="slidenum">
              <a:rPr lang="en-US" altLang="en-US" smtClean="0"/>
              <a:pPr>
                <a:defRPr/>
              </a:pPr>
              <a:t>60</a:t>
            </a:fld>
            <a:endParaRPr lang="en-US" altLang="en-US" dirty="0"/>
          </a:p>
        </p:txBody>
      </p:sp>
      <p:pic>
        <p:nvPicPr>
          <p:cNvPr id="1028" name="Picture 4" descr="Smiling Boy by SavanaPric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3612" y="1498208"/>
            <a:ext cx="592774" cy="609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224833" y="2197956"/>
            <a:ext cx="10743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Alice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173264" y="2107807"/>
            <a:ext cx="9140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Bob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740457" y="2188378"/>
            <a:ext cx="12161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Trudy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290082" y="2775013"/>
            <a:ext cx="34628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Please share your public key</a:t>
            </a:r>
          </a:p>
        </p:txBody>
      </p:sp>
      <p:cxnSp>
        <p:nvCxnSpPr>
          <p:cNvPr id="6" name="Straight Arrow Connector 5"/>
          <p:cNvCxnSpPr/>
          <p:nvPr/>
        </p:nvCxnSpPr>
        <p:spPr bwMode="auto">
          <a:xfrm flipH="1">
            <a:off x="4495800" y="3298686"/>
            <a:ext cx="2971800" cy="13031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  <p:cxnSp>
        <p:nvCxnSpPr>
          <p:cNvPr id="27" name="Straight Arrow Connector 26"/>
          <p:cNvCxnSpPr/>
          <p:nvPr/>
        </p:nvCxnSpPr>
        <p:spPr bwMode="auto">
          <a:xfrm>
            <a:off x="4495800" y="4507634"/>
            <a:ext cx="3006090" cy="16492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  <p:cxnSp>
        <p:nvCxnSpPr>
          <p:cNvPr id="32" name="Straight Arrow Connector 31"/>
          <p:cNvCxnSpPr/>
          <p:nvPr/>
        </p:nvCxnSpPr>
        <p:spPr bwMode="auto">
          <a:xfrm flipH="1">
            <a:off x="1195443" y="3600523"/>
            <a:ext cx="2971800" cy="13031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  <p:cxnSp>
        <p:nvCxnSpPr>
          <p:cNvPr id="34" name="Straight Arrow Connector 33"/>
          <p:cNvCxnSpPr/>
          <p:nvPr/>
        </p:nvCxnSpPr>
        <p:spPr bwMode="auto">
          <a:xfrm>
            <a:off x="1161153" y="4315073"/>
            <a:ext cx="3006090" cy="16492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  <p:sp>
        <p:nvSpPr>
          <p:cNvPr id="45" name="TextBox 44"/>
          <p:cNvSpPr txBox="1"/>
          <p:nvPr/>
        </p:nvSpPr>
        <p:spPr>
          <a:xfrm>
            <a:off x="885733" y="3140263"/>
            <a:ext cx="34628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Please share your public key</a:t>
            </a:r>
          </a:p>
        </p:txBody>
      </p:sp>
      <p:sp>
        <p:nvSpPr>
          <p:cNvPr id="46" name="Cloud 45"/>
          <p:cNvSpPr/>
          <p:nvPr/>
        </p:nvSpPr>
        <p:spPr bwMode="auto">
          <a:xfrm>
            <a:off x="6572056" y="5310048"/>
            <a:ext cx="1859668" cy="991128"/>
          </a:xfrm>
          <a:prstGeom prst="cloud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Looks good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t me!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FCBB09D-FACE-4A9D-94B7-968690B21A15}"/>
              </a:ext>
            </a:extLst>
          </p:cNvPr>
          <p:cNvGrpSpPr/>
          <p:nvPr/>
        </p:nvGrpSpPr>
        <p:grpSpPr>
          <a:xfrm>
            <a:off x="921261" y="3745585"/>
            <a:ext cx="1460656" cy="552430"/>
            <a:chOff x="921261" y="3745585"/>
            <a:chExt cx="1460656" cy="552430"/>
          </a:xfrm>
        </p:grpSpPr>
        <p:sp>
          <p:nvSpPr>
            <p:cNvPr id="35" name="TextBox 34"/>
            <p:cNvSpPr txBox="1"/>
            <p:nvPr/>
          </p:nvSpPr>
          <p:spPr>
            <a:xfrm>
              <a:off x="921261" y="3897905"/>
              <a:ext cx="146065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(K</a:t>
              </a:r>
              <a:r>
                <a:rPr lang="en-US" sz="2000" baseline="-25000" dirty="0"/>
                <a:t>A</a:t>
              </a:r>
              <a:r>
                <a:rPr lang="en-US" sz="2000" dirty="0"/>
                <a:t>,K</a:t>
              </a:r>
              <a:r>
                <a:rPr lang="en-US" sz="2000" baseline="-25000" dirty="0"/>
                <a:t>C</a:t>
              </a:r>
              <a:r>
                <a:rPr lang="en-US" sz="2000" dirty="0"/>
                <a:t>(K</a:t>
              </a:r>
              <a:r>
                <a:rPr lang="en-US" sz="2000" baseline="-25000" dirty="0"/>
                <a:t>A</a:t>
              </a:r>
              <a:r>
                <a:rPr lang="en-US" sz="2000" dirty="0"/>
                <a:t>))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869576" y="3747895"/>
              <a:ext cx="33374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+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823E1407-B72A-4137-BBD1-E302CA350BB9}"/>
                </a:ext>
              </a:extLst>
            </p:cNvPr>
            <p:cNvSpPr txBox="1"/>
            <p:nvPr/>
          </p:nvSpPr>
          <p:spPr>
            <a:xfrm>
              <a:off x="1161153" y="3745585"/>
              <a:ext cx="33374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+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50FCC207-2B45-4E21-A281-D497BDC0ACFD}"/>
                </a:ext>
              </a:extLst>
            </p:cNvPr>
            <p:cNvSpPr txBox="1"/>
            <p:nvPr/>
          </p:nvSpPr>
          <p:spPr>
            <a:xfrm>
              <a:off x="1518059" y="3745585"/>
              <a:ext cx="26962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-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6958295B-B277-4EC7-9256-E5F9AA244E8C}"/>
              </a:ext>
            </a:extLst>
          </p:cNvPr>
          <p:cNvGrpSpPr/>
          <p:nvPr/>
        </p:nvGrpSpPr>
        <p:grpSpPr>
          <a:xfrm>
            <a:off x="4495800" y="3851787"/>
            <a:ext cx="1460656" cy="552430"/>
            <a:chOff x="921261" y="3745585"/>
            <a:chExt cx="1460656" cy="552430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BB609E20-04F2-4762-ACA0-2550E00E3833}"/>
                </a:ext>
              </a:extLst>
            </p:cNvPr>
            <p:cNvSpPr txBox="1"/>
            <p:nvPr/>
          </p:nvSpPr>
          <p:spPr>
            <a:xfrm>
              <a:off x="921261" y="3897905"/>
              <a:ext cx="146065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(K</a:t>
              </a:r>
              <a:r>
                <a:rPr lang="en-US" sz="2000" baseline="-25000" dirty="0"/>
                <a:t>A</a:t>
              </a:r>
              <a:r>
                <a:rPr lang="en-US" sz="2000" dirty="0"/>
                <a:t>,K</a:t>
              </a:r>
              <a:r>
                <a:rPr lang="en-US" sz="2000" baseline="-25000" dirty="0"/>
                <a:t>C</a:t>
              </a:r>
              <a:r>
                <a:rPr lang="en-US" sz="2000" dirty="0"/>
                <a:t>(K</a:t>
              </a:r>
              <a:r>
                <a:rPr lang="en-US" sz="2000" baseline="-25000" dirty="0"/>
                <a:t>A</a:t>
              </a:r>
              <a:r>
                <a:rPr lang="en-US" sz="2000" dirty="0"/>
                <a:t>))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218B2F8F-D860-4D1C-8E6C-40F255C2B113}"/>
                </a:ext>
              </a:extLst>
            </p:cNvPr>
            <p:cNvSpPr txBox="1"/>
            <p:nvPr/>
          </p:nvSpPr>
          <p:spPr>
            <a:xfrm>
              <a:off x="1869576" y="3747895"/>
              <a:ext cx="33374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+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DBC2BF92-37CE-41B0-B8EB-D00E7EB9CF41}"/>
                </a:ext>
              </a:extLst>
            </p:cNvPr>
            <p:cNvSpPr txBox="1"/>
            <p:nvPr/>
          </p:nvSpPr>
          <p:spPr>
            <a:xfrm>
              <a:off x="1161153" y="3745585"/>
              <a:ext cx="33374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+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89B2BEB0-61DE-430C-AAEC-F72AEF01E233}"/>
                </a:ext>
              </a:extLst>
            </p:cNvPr>
            <p:cNvSpPr txBox="1"/>
            <p:nvPr/>
          </p:nvSpPr>
          <p:spPr>
            <a:xfrm>
              <a:off x="1518059" y="3745585"/>
              <a:ext cx="26962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-</a:t>
              </a:r>
            </a:p>
          </p:txBody>
        </p:sp>
      </p:grpSp>
      <p:sp>
        <p:nvSpPr>
          <p:cNvPr id="33" name="Cloud 32">
            <a:extLst>
              <a:ext uri="{FF2B5EF4-FFF2-40B4-BE49-F238E27FC236}">
                <a16:creationId xmlns:a16="http://schemas.microsoft.com/office/drawing/2014/main" id="{A89A02A2-5223-4461-A7DF-D780573C7243}"/>
              </a:ext>
            </a:extLst>
          </p:cNvPr>
          <p:cNvSpPr/>
          <p:nvPr/>
        </p:nvSpPr>
        <p:spPr bwMode="auto">
          <a:xfrm>
            <a:off x="6763647" y="3907418"/>
            <a:ext cx="2133599" cy="1319291"/>
          </a:xfrm>
          <a:prstGeom prst="cloud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Bob checks it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/>
              <a:t>Against Carol’s</a:t>
            </a:r>
            <a:br>
              <a:rPr lang="en-US" dirty="0"/>
            </a:br>
            <a:r>
              <a:rPr lang="en-US" dirty="0"/>
              <a:t>public key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37" name="Picture 2" descr="Simple Girl by SavanaPrice">
            <a:extLst>
              <a:ext uri="{FF2B5EF4-FFF2-40B4-BE49-F238E27FC236}">
                <a16:creationId xmlns:a16="http://schemas.microsoft.com/office/drawing/2014/main" id="{D5375917-AFDD-4A18-87F2-7AAAD68829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3740" y="1637402"/>
            <a:ext cx="609600" cy="596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78AC0F67-C5F3-409C-B46A-71243F9992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9191" y="1618799"/>
            <a:ext cx="647512" cy="633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6920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Man-in-the-middle attack (2)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893BA9-EED0-4C55-A7BC-486A0027BAD0}" type="slidenum">
              <a:rPr lang="en-US" altLang="en-US" smtClean="0"/>
              <a:pPr>
                <a:defRPr/>
              </a:pPr>
              <a:t>61</a:t>
            </a:fld>
            <a:endParaRPr lang="en-US" altLang="en-US" dirty="0"/>
          </a:p>
        </p:txBody>
      </p:sp>
      <p:pic>
        <p:nvPicPr>
          <p:cNvPr id="1028" name="Picture 4" descr="Smiling Boy by SavanaPric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3612" y="1498208"/>
            <a:ext cx="592774" cy="609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224833" y="2197956"/>
            <a:ext cx="10743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Alice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173264" y="2107807"/>
            <a:ext cx="9140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Bob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740457" y="2188378"/>
            <a:ext cx="12161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Trudy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611523" y="3742596"/>
            <a:ext cx="30383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Here is the session key,</a:t>
            </a:r>
          </a:p>
          <a:p>
            <a:r>
              <a:rPr lang="en-US" sz="2000" dirty="0"/>
              <a:t>just for you, Alice! K</a:t>
            </a:r>
            <a:r>
              <a:rPr lang="en-US" sz="2000" baseline="-25000" dirty="0"/>
              <a:t>A </a:t>
            </a:r>
            <a:r>
              <a:rPr lang="en-US" sz="2000" dirty="0"/>
              <a:t>(K</a:t>
            </a:r>
            <a:r>
              <a:rPr lang="en-US" sz="2000" baseline="-25000" dirty="0"/>
              <a:t>S</a:t>
            </a:r>
            <a:r>
              <a:rPr lang="en-US" sz="2000" dirty="0"/>
              <a:t>)</a:t>
            </a:r>
          </a:p>
        </p:txBody>
      </p:sp>
      <p:cxnSp>
        <p:nvCxnSpPr>
          <p:cNvPr id="29" name="Straight Arrow Connector 28"/>
          <p:cNvCxnSpPr/>
          <p:nvPr/>
        </p:nvCxnSpPr>
        <p:spPr bwMode="auto">
          <a:xfrm flipH="1">
            <a:off x="4527107" y="4714129"/>
            <a:ext cx="2971800" cy="13031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4D028785-34A5-4225-A28E-CB229B7D5602}"/>
              </a:ext>
            </a:extLst>
          </p:cNvPr>
          <p:cNvCxnSpPr/>
          <p:nvPr/>
        </p:nvCxnSpPr>
        <p:spPr bwMode="auto">
          <a:xfrm flipH="1">
            <a:off x="833205" y="4881542"/>
            <a:ext cx="2971800" cy="13031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7311931F-E15F-4440-8BB4-0AD33D7CBA8A}"/>
              </a:ext>
            </a:extLst>
          </p:cNvPr>
          <p:cNvSpPr txBox="1"/>
          <p:nvPr/>
        </p:nvSpPr>
        <p:spPr>
          <a:xfrm>
            <a:off x="6839518" y="3947576"/>
            <a:ext cx="3337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+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1A20E4C-B879-4253-ADC4-7577BF83F100}"/>
              </a:ext>
            </a:extLst>
          </p:cNvPr>
          <p:cNvSpPr txBox="1"/>
          <p:nvPr/>
        </p:nvSpPr>
        <p:spPr>
          <a:xfrm>
            <a:off x="1022669" y="3992455"/>
            <a:ext cx="304166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Here is the session key,</a:t>
            </a:r>
          </a:p>
          <a:p>
            <a:r>
              <a:rPr lang="en-US" sz="2000" dirty="0"/>
              <a:t>just for you, Alice! K</a:t>
            </a:r>
            <a:r>
              <a:rPr lang="en-US" sz="2000" baseline="-25000" dirty="0"/>
              <a:t>A </a:t>
            </a:r>
            <a:r>
              <a:rPr lang="en-US" sz="2000" dirty="0"/>
              <a:t>(K</a:t>
            </a:r>
            <a:r>
              <a:rPr lang="en-US" sz="2000" baseline="-25000" dirty="0"/>
              <a:t>S</a:t>
            </a:r>
            <a:r>
              <a:rPr lang="en-US" sz="2000" dirty="0"/>
              <a:t>)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FFD55DE-B48B-4403-9D3D-6B9220352C4F}"/>
              </a:ext>
            </a:extLst>
          </p:cNvPr>
          <p:cNvSpPr txBox="1"/>
          <p:nvPr/>
        </p:nvSpPr>
        <p:spPr>
          <a:xfrm>
            <a:off x="3267819" y="4178581"/>
            <a:ext cx="3337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+</a:t>
            </a:r>
          </a:p>
        </p:txBody>
      </p:sp>
      <p:pic>
        <p:nvPicPr>
          <p:cNvPr id="16" name="Picture 2" descr="Simple Girl by SavanaPrice">
            <a:extLst>
              <a:ext uri="{FF2B5EF4-FFF2-40B4-BE49-F238E27FC236}">
                <a16:creationId xmlns:a16="http://schemas.microsoft.com/office/drawing/2014/main" id="{A9165CBC-4B33-4E7F-AAD1-4AC01B92A9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3740" y="1637402"/>
            <a:ext cx="609600" cy="596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429F4A6-19B0-4889-B281-00A97964A1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9191" y="1618799"/>
            <a:ext cx="647512" cy="633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43107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Man-in-the-middle attack (3)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893BA9-EED0-4C55-A7BC-486A0027BAD0}" type="slidenum">
              <a:rPr lang="en-US" altLang="en-US" smtClean="0"/>
              <a:pPr>
                <a:defRPr/>
              </a:pPr>
              <a:t>62</a:t>
            </a:fld>
            <a:endParaRPr lang="en-US" altLang="en-US" dirty="0"/>
          </a:p>
        </p:txBody>
      </p:sp>
      <p:pic>
        <p:nvPicPr>
          <p:cNvPr id="1028" name="Picture 4" descr="Smiling Boy by SavanaPric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3612" y="1498208"/>
            <a:ext cx="592774" cy="609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224833" y="2197956"/>
            <a:ext cx="10743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Alice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173264" y="2107807"/>
            <a:ext cx="9140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Bob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740457" y="2188378"/>
            <a:ext cx="12161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Trudy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473422" y="2718594"/>
            <a:ext cx="23842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K</a:t>
            </a:r>
            <a:r>
              <a:rPr lang="en-US" sz="2000" baseline="-25000" dirty="0"/>
              <a:t>S </a:t>
            </a:r>
            <a:r>
              <a:rPr lang="en-US" sz="2000" dirty="0"/>
              <a:t>(Are you Alice?)</a:t>
            </a:r>
          </a:p>
        </p:txBody>
      </p:sp>
      <p:cxnSp>
        <p:nvCxnSpPr>
          <p:cNvPr id="6" name="Straight Arrow Connector 5"/>
          <p:cNvCxnSpPr/>
          <p:nvPr/>
        </p:nvCxnSpPr>
        <p:spPr bwMode="auto">
          <a:xfrm flipH="1">
            <a:off x="4495800" y="3298686"/>
            <a:ext cx="2971800" cy="13031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  <p:cxnSp>
        <p:nvCxnSpPr>
          <p:cNvPr id="27" name="Straight Arrow Connector 26"/>
          <p:cNvCxnSpPr/>
          <p:nvPr/>
        </p:nvCxnSpPr>
        <p:spPr bwMode="auto">
          <a:xfrm>
            <a:off x="4461510" y="4095429"/>
            <a:ext cx="3006090" cy="16492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  <p:sp>
        <p:nvSpPr>
          <p:cNvPr id="28" name="TextBox 27"/>
          <p:cNvSpPr txBox="1"/>
          <p:nvPr/>
        </p:nvSpPr>
        <p:spPr>
          <a:xfrm>
            <a:off x="4956624" y="4577970"/>
            <a:ext cx="41155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K</a:t>
            </a:r>
            <a:r>
              <a:rPr lang="en-US" sz="2000" baseline="-25000" dirty="0"/>
              <a:t>S </a:t>
            </a:r>
            <a:r>
              <a:rPr lang="en-US" sz="2000" dirty="0"/>
              <a:t>(GET /perfume.html HTTP/1.1)</a:t>
            </a:r>
          </a:p>
        </p:txBody>
      </p:sp>
      <p:cxnSp>
        <p:nvCxnSpPr>
          <p:cNvPr id="29" name="Straight Arrow Connector 28"/>
          <p:cNvCxnSpPr/>
          <p:nvPr/>
        </p:nvCxnSpPr>
        <p:spPr bwMode="auto">
          <a:xfrm flipH="1">
            <a:off x="4511040" y="5132102"/>
            <a:ext cx="3261360" cy="19251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  <p:cxnSp>
        <p:nvCxnSpPr>
          <p:cNvPr id="30" name="Straight Arrow Connector 29"/>
          <p:cNvCxnSpPr/>
          <p:nvPr/>
        </p:nvCxnSpPr>
        <p:spPr bwMode="auto">
          <a:xfrm>
            <a:off x="1014468" y="6165940"/>
            <a:ext cx="3006090" cy="16492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  <p:sp>
        <p:nvSpPr>
          <p:cNvPr id="22" name="TextBox 21"/>
          <p:cNvSpPr txBox="1"/>
          <p:nvPr/>
        </p:nvSpPr>
        <p:spPr>
          <a:xfrm>
            <a:off x="5342709" y="3711486"/>
            <a:ext cx="18010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K</a:t>
            </a:r>
            <a:r>
              <a:rPr lang="en-US" sz="2000" baseline="-25000" dirty="0"/>
              <a:t>S </a:t>
            </a:r>
            <a:r>
              <a:rPr lang="en-US" sz="2000" dirty="0"/>
              <a:t>(Yes I am!)</a:t>
            </a:r>
          </a:p>
        </p:txBody>
      </p:sp>
      <p:cxnSp>
        <p:nvCxnSpPr>
          <p:cNvPr id="32" name="Straight Arrow Connector 31"/>
          <p:cNvCxnSpPr/>
          <p:nvPr/>
        </p:nvCxnSpPr>
        <p:spPr bwMode="auto">
          <a:xfrm flipH="1">
            <a:off x="1176393" y="3600523"/>
            <a:ext cx="2971800" cy="13031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  <p:sp>
        <p:nvSpPr>
          <p:cNvPr id="33" name="TextBox 32"/>
          <p:cNvSpPr txBox="1"/>
          <p:nvPr/>
        </p:nvSpPr>
        <p:spPr>
          <a:xfrm>
            <a:off x="1558801" y="3114900"/>
            <a:ext cx="23938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K</a:t>
            </a:r>
            <a:r>
              <a:rPr lang="en-US" sz="2000" baseline="-25000" dirty="0"/>
              <a:t>S </a:t>
            </a:r>
            <a:r>
              <a:rPr lang="en-US" sz="2000" dirty="0"/>
              <a:t>(Are you Alice?)</a:t>
            </a:r>
          </a:p>
        </p:txBody>
      </p:sp>
      <p:cxnSp>
        <p:nvCxnSpPr>
          <p:cNvPr id="34" name="Straight Arrow Connector 33"/>
          <p:cNvCxnSpPr/>
          <p:nvPr/>
        </p:nvCxnSpPr>
        <p:spPr bwMode="auto">
          <a:xfrm>
            <a:off x="1161153" y="4315073"/>
            <a:ext cx="3006090" cy="16492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  <p:sp>
        <p:nvSpPr>
          <p:cNvPr id="35" name="TextBox 34"/>
          <p:cNvSpPr txBox="1"/>
          <p:nvPr/>
        </p:nvSpPr>
        <p:spPr>
          <a:xfrm>
            <a:off x="1767372" y="3895782"/>
            <a:ext cx="18010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K</a:t>
            </a:r>
            <a:r>
              <a:rPr lang="en-US" sz="2000" baseline="-25000" dirty="0"/>
              <a:t>S </a:t>
            </a:r>
            <a:r>
              <a:rPr lang="en-US" sz="2000" dirty="0"/>
              <a:t>(Yes I am!)</a:t>
            </a:r>
          </a:p>
        </p:txBody>
      </p:sp>
      <p:cxnSp>
        <p:nvCxnSpPr>
          <p:cNvPr id="37" name="Straight Arrow Connector 36"/>
          <p:cNvCxnSpPr/>
          <p:nvPr/>
        </p:nvCxnSpPr>
        <p:spPr bwMode="auto">
          <a:xfrm flipH="1">
            <a:off x="886833" y="5274489"/>
            <a:ext cx="3261360" cy="19251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  <p:sp>
        <p:nvSpPr>
          <p:cNvPr id="38" name="TextBox 37"/>
          <p:cNvSpPr txBox="1"/>
          <p:nvPr/>
        </p:nvSpPr>
        <p:spPr>
          <a:xfrm>
            <a:off x="656154" y="4864174"/>
            <a:ext cx="40801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K</a:t>
            </a:r>
            <a:r>
              <a:rPr lang="en-US" sz="2000" baseline="-25000" dirty="0"/>
              <a:t>S </a:t>
            </a:r>
            <a:r>
              <a:rPr lang="en-US" sz="2000" dirty="0"/>
              <a:t>(GET /perfume.html HTTP/1.1)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74236" y="5738981"/>
            <a:ext cx="137462" cy="349481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1231680" y="5738981"/>
            <a:ext cx="14830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K</a:t>
            </a:r>
            <a:r>
              <a:rPr lang="en-US" sz="2000" baseline="-25000" dirty="0"/>
              <a:t>S </a:t>
            </a:r>
            <a:r>
              <a:rPr lang="en-US" sz="2000" dirty="0"/>
              <a:t>(Buy     )</a:t>
            </a:r>
          </a:p>
        </p:txBody>
      </p:sp>
      <p:cxnSp>
        <p:nvCxnSpPr>
          <p:cNvPr id="41" name="Straight Arrow Connector 40"/>
          <p:cNvCxnSpPr/>
          <p:nvPr/>
        </p:nvCxnSpPr>
        <p:spPr bwMode="auto">
          <a:xfrm>
            <a:off x="4672297" y="6349910"/>
            <a:ext cx="3006090" cy="16492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  <p:pic>
        <p:nvPicPr>
          <p:cNvPr id="42" name="Picture 4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263849" y="5925267"/>
            <a:ext cx="137462" cy="349481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5221293" y="5925267"/>
            <a:ext cx="15392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K</a:t>
            </a:r>
            <a:r>
              <a:rPr lang="en-US" sz="2000" baseline="-25000" dirty="0"/>
              <a:t>S </a:t>
            </a:r>
            <a:r>
              <a:rPr lang="en-US" sz="2000" dirty="0"/>
              <a:t>(Buy     )</a:t>
            </a:r>
          </a:p>
        </p:txBody>
      </p:sp>
      <p:pic>
        <p:nvPicPr>
          <p:cNvPr id="31" name="Picture 2" descr="Simple Girl by SavanaPrice">
            <a:extLst>
              <a:ext uri="{FF2B5EF4-FFF2-40B4-BE49-F238E27FC236}">
                <a16:creationId xmlns:a16="http://schemas.microsoft.com/office/drawing/2014/main" id="{7188A124-6DB4-4547-98BE-2EDA8ABCCE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3740" y="1637402"/>
            <a:ext cx="609600" cy="596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357F50AD-984D-4302-8C42-371C9D7A062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9191" y="1618799"/>
            <a:ext cx="647512" cy="633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06056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Man-in-the-middle attack (4)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893BA9-EED0-4C55-A7BC-486A0027BAD0}" type="slidenum">
              <a:rPr lang="en-US" altLang="en-US" smtClean="0"/>
              <a:pPr>
                <a:defRPr/>
              </a:pPr>
              <a:t>63</a:t>
            </a:fld>
            <a:endParaRPr lang="en-US" altLang="en-US" dirty="0"/>
          </a:p>
        </p:txBody>
      </p:sp>
      <p:pic>
        <p:nvPicPr>
          <p:cNvPr id="1028" name="Picture 4" descr="Smiling Boy by SavanaPric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3612" y="1498208"/>
            <a:ext cx="592774" cy="609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224833" y="2197956"/>
            <a:ext cx="10743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Alice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173264" y="2107807"/>
            <a:ext cx="9140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Bob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740457" y="2188378"/>
            <a:ext cx="12161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Trudy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277500" y="2798729"/>
            <a:ext cx="35798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K</a:t>
            </a:r>
            <a:r>
              <a:rPr lang="en-US" sz="2000" baseline="-25000" dirty="0"/>
              <a:t>S </a:t>
            </a:r>
            <a:r>
              <a:rPr lang="en-US" sz="2000" dirty="0"/>
              <a:t>(Credit card #: 123981284)</a:t>
            </a:r>
          </a:p>
        </p:txBody>
      </p:sp>
      <p:cxnSp>
        <p:nvCxnSpPr>
          <p:cNvPr id="6" name="Straight Arrow Connector 5"/>
          <p:cNvCxnSpPr/>
          <p:nvPr/>
        </p:nvCxnSpPr>
        <p:spPr bwMode="auto">
          <a:xfrm flipH="1">
            <a:off x="4495800" y="3184437"/>
            <a:ext cx="3971913" cy="24456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  <p:sp>
        <p:nvSpPr>
          <p:cNvPr id="23" name="TextBox 22"/>
          <p:cNvSpPr txBox="1"/>
          <p:nvPr/>
        </p:nvSpPr>
        <p:spPr>
          <a:xfrm>
            <a:off x="3454565" y="2696209"/>
            <a:ext cx="18229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189.34.107.99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2692582"/>
            <a:ext cx="18229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34.35.100.100</a:t>
            </a:r>
          </a:p>
        </p:txBody>
      </p:sp>
      <p:cxnSp>
        <p:nvCxnSpPr>
          <p:cNvPr id="27" name="Straight Arrow Connector 26"/>
          <p:cNvCxnSpPr/>
          <p:nvPr/>
        </p:nvCxnSpPr>
        <p:spPr bwMode="auto">
          <a:xfrm>
            <a:off x="4435752" y="4591895"/>
            <a:ext cx="3006090" cy="16492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  <p:sp>
        <p:nvSpPr>
          <p:cNvPr id="22" name="TextBox 21"/>
          <p:cNvSpPr txBox="1"/>
          <p:nvPr/>
        </p:nvSpPr>
        <p:spPr>
          <a:xfrm>
            <a:off x="5095200" y="4119268"/>
            <a:ext cx="24625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K</a:t>
            </a:r>
            <a:r>
              <a:rPr lang="en-US" sz="2000" baseline="-25000" dirty="0"/>
              <a:t>S </a:t>
            </a:r>
            <a:r>
              <a:rPr lang="en-US" sz="2000" dirty="0"/>
              <a:t>(order complete)</a:t>
            </a:r>
          </a:p>
        </p:txBody>
      </p:sp>
      <p:cxnSp>
        <p:nvCxnSpPr>
          <p:cNvPr id="32" name="Straight Arrow Connector 31"/>
          <p:cNvCxnSpPr/>
          <p:nvPr/>
        </p:nvCxnSpPr>
        <p:spPr bwMode="auto">
          <a:xfrm flipH="1">
            <a:off x="1176393" y="3600523"/>
            <a:ext cx="2971800" cy="13031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  <p:sp>
        <p:nvSpPr>
          <p:cNvPr id="33" name="TextBox 32"/>
          <p:cNvSpPr txBox="1"/>
          <p:nvPr/>
        </p:nvSpPr>
        <p:spPr>
          <a:xfrm>
            <a:off x="794062" y="3169851"/>
            <a:ext cx="35798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K</a:t>
            </a:r>
            <a:r>
              <a:rPr lang="en-US" sz="2000" baseline="-25000" dirty="0"/>
              <a:t>S </a:t>
            </a:r>
            <a:r>
              <a:rPr lang="en-US" sz="2000" dirty="0"/>
              <a:t>(Credit card #: 123981284)</a:t>
            </a:r>
          </a:p>
        </p:txBody>
      </p:sp>
      <p:cxnSp>
        <p:nvCxnSpPr>
          <p:cNvPr id="34" name="Straight Arrow Connector 33"/>
          <p:cNvCxnSpPr/>
          <p:nvPr/>
        </p:nvCxnSpPr>
        <p:spPr bwMode="auto">
          <a:xfrm>
            <a:off x="1161153" y="4315073"/>
            <a:ext cx="3006090" cy="16492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  <p:sp>
        <p:nvSpPr>
          <p:cNvPr id="35" name="TextBox 34"/>
          <p:cNvSpPr txBox="1"/>
          <p:nvPr/>
        </p:nvSpPr>
        <p:spPr>
          <a:xfrm>
            <a:off x="1526741" y="3916979"/>
            <a:ext cx="24625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K</a:t>
            </a:r>
            <a:r>
              <a:rPr lang="en-US" sz="2000" baseline="-25000" dirty="0"/>
              <a:t>S </a:t>
            </a:r>
            <a:r>
              <a:rPr lang="en-US" sz="2000" dirty="0"/>
              <a:t>(order complete)</a:t>
            </a:r>
          </a:p>
        </p:txBody>
      </p:sp>
      <p:sp>
        <p:nvSpPr>
          <p:cNvPr id="47" name="Cloud 46"/>
          <p:cNvSpPr/>
          <p:nvPr/>
        </p:nvSpPr>
        <p:spPr bwMode="auto">
          <a:xfrm>
            <a:off x="2880132" y="4827011"/>
            <a:ext cx="2971800" cy="1371600"/>
          </a:xfrm>
          <a:prstGeom prst="cloud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 wonder what </a:t>
            </a:r>
            <a:b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</a:b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he </a:t>
            </a:r>
            <a:r>
              <a: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is saying…?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25" name="Picture 2" descr="Simple Girl by SavanaPrice">
            <a:extLst>
              <a:ext uri="{FF2B5EF4-FFF2-40B4-BE49-F238E27FC236}">
                <a16:creationId xmlns:a16="http://schemas.microsoft.com/office/drawing/2014/main" id="{95FBC7B5-96A9-436F-BB34-88DE481039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3740" y="1637402"/>
            <a:ext cx="609600" cy="596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3058267F-AF47-4FDC-8629-3D32DCD145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9191" y="1618799"/>
            <a:ext cx="647512" cy="633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78870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Big-picture review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Public-private key and symmetric key together make for efficient way to confidentially exchange data</a:t>
            </a:r>
          </a:p>
          <a:p>
            <a:r>
              <a:rPr lang="en-US" dirty="0"/>
              <a:t>Man-in-the middle attack makes key distribution difficult</a:t>
            </a:r>
          </a:p>
          <a:p>
            <a:r>
              <a:rPr lang="en-US" dirty="0"/>
              <a:t>Public-key infrastructure and trusted root CA keys pre-installed make communication with new sites possible, even with man-in-middle attack</a:t>
            </a:r>
          </a:p>
          <a:p>
            <a:r>
              <a:rPr lang="en-US" dirty="0"/>
              <a:t>Lots of trust on CA hierarchy!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893BA9-EED0-4C55-A7BC-486A0027BAD0}" type="slidenum">
              <a:rPr lang="en-US" altLang="en-US" smtClean="0"/>
              <a:pPr>
                <a:defRPr/>
              </a:pPr>
              <a:t>64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0068587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Acknowledgement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5029200" cy="38100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The content of this video is based in part on lecture slides from a very good textbook, and used with the author’s permission:</a:t>
            </a:r>
          </a:p>
          <a:p>
            <a:pPr marL="0" indent="0">
              <a:buNone/>
            </a:pPr>
            <a:r>
              <a:rPr lang="en-US" sz="2400" i="1" dirty="0"/>
              <a:t>Computer Networking: A Top-Down Approach</a:t>
            </a:r>
            <a:r>
              <a:rPr lang="en-US" sz="2400" dirty="0"/>
              <a:t>, 7</a:t>
            </a:r>
            <a:r>
              <a:rPr lang="en-US" sz="2400" baseline="30000" dirty="0"/>
              <a:t>th</a:t>
            </a:r>
            <a:r>
              <a:rPr lang="en-US" sz="2400" dirty="0"/>
              <a:t> edition, by Jim Kurose and Keith Ross</a:t>
            </a:r>
          </a:p>
          <a:p>
            <a:pPr marL="0" indent="0">
              <a:buNone/>
            </a:pPr>
            <a:r>
              <a:rPr lang="en-US" sz="2400" dirty="0"/>
              <a:t>Publisher: Pearson, 2017</a:t>
            </a:r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1350" y="1447800"/>
            <a:ext cx="2298700" cy="277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https://www.pearsonhighered.com/assets/bigcovers/0/1/3/3/013359414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6793" y="1417638"/>
            <a:ext cx="2743200" cy="3392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8827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627938" cy="1295400"/>
          </a:xfrm>
        </p:spPr>
        <p:txBody>
          <a:bodyPr/>
          <a:lstStyle/>
          <a:p>
            <a:r>
              <a:rPr lang="en-US" sz="3600" dirty="0"/>
              <a:t>How to achieve confidentiality?</a:t>
            </a:r>
            <a:br>
              <a:rPr lang="en-US" sz="3600" dirty="0"/>
            </a:br>
            <a:r>
              <a:rPr lang="en-US" sz="3600" dirty="0"/>
              <a:t>Approach 3: Use both!</a:t>
            </a:r>
            <a:endParaRPr lang="en-US" sz="3600" dirty="0">
              <a:latin typeface="Gill Sans MT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6849017" y="5380672"/>
            <a:ext cx="212524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Modified from the slides accompanying Kurose and Ross, 7</a:t>
            </a:r>
            <a:r>
              <a:rPr lang="en-US" baseline="30000" dirty="0"/>
              <a:t>th</a:t>
            </a:r>
            <a:r>
              <a:rPr lang="en-US" dirty="0"/>
              <a:t> Ed.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3737626" y="4198143"/>
            <a:ext cx="12161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Trudy</a:t>
            </a:r>
          </a:p>
        </p:txBody>
      </p:sp>
      <p:pic>
        <p:nvPicPr>
          <p:cNvPr id="78" name="Picture 4" descr="Smiling Boy by SavanaPric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5138" y="2680600"/>
            <a:ext cx="702633" cy="722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0" name="TextBox 79"/>
          <p:cNvSpPr txBox="1"/>
          <p:nvPr/>
        </p:nvSpPr>
        <p:spPr>
          <a:xfrm>
            <a:off x="7961683" y="3421608"/>
            <a:ext cx="9140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Bob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-29621" y="3740366"/>
            <a:ext cx="10743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Alice</a:t>
            </a:r>
          </a:p>
        </p:txBody>
      </p:sp>
      <p:grpSp>
        <p:nvGrpSpPr>
          <p:cNvPr id="84" name="Group 5"/>
          <p:cNvGrpSpPr>
            <a:grpSpLocks/>
          </p:cNvGrpSpPr>
          <p:nvPr/>
        </p:nvGrpSpPr>
        <p:grpSpPr bwMode="auto">
          <a:xfrm>
            <a:off x="570282" y="1553914"/>
            <a:ext cx="7777163" cy="2827338"/>
            <a:chOff x="400" y="1749"/>
            <a:chExt cx="4899" cy="1781"/>
          </a:xfrm>
        </p:grpSpPr>
        <p:sp>
          <p:nvSpPr>
            <p:cNvPr id="85" name="Freeform 6"/>
            <p:cNvSpPr>
              <a:spLocks/>
            </p:cNvSpPr>
            <p:nvPr/>
          </p:nvSpPr>
          <p:spPr bwMode="auto">
            <a:xfrm>
              <a:off x="2457" y="2479"/>
              <a:ext cx="841" cy="493"/>
            </a:xfrm>
            <a:custGeom>
              <a:avLst/>
              <a:gdLst>
                <a:gd name="T0" fmla="*/ 0 w 2135"/>
                <a:gd name="T1" fmla="*/ 0 h 1662"/>
                <a:gd name="T2" fmla="*/ 0 w 2135"/>
                <a:gd name="T3" fmla="*/ 0 h 1662"/>
                <a:gd name="T4" fmla="*/ 2 w 2135"/>
                <a:gd name="T5" fmla="*/ 0 h 1662"/>
                <a:gd name="T6" fmla="*/ 4 w 2135"/>
                <a:gd name="T7" fmla="*/ 0 h 1662"/>
                <a:gd name="T8" fmla="*/ 7 w 2135"/>
                <a:gd name="T9" fmla="*/ 0 h 1662"/>
                <a:gd name="T10" fmla="*/ 7 w 2135"/>
                <a:gd name="T11" fmla="*/ 1 h 1662"/>
                <a:gd name="T12" fmla="*/ 6 w 2135"/>
                <a:gd name="T13" fmla="*/ 1 h 1662"/>
                <a:gd name="T14" fmla="*/ 3 w 2135"/>
                <a:gd name="T15" fmla="*/ 1 h 1662"/>
                <a:gd name="T16" fmla="*/ 2 w 2135"/>
                <a:gd name="T17" fmla="*/ 1 h 1662"/>
                <a:gd name="T18" fmla="*/ 1 w 2135"/>
                <a:gd name="T19" fmla="*/ 1 h 1662"/>
                <a:gd name="T20" fmla="*/ 0 w 2135"/>
                <a:gd name="T21" fmla="*/ 0 h 166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135"/>
                <a:gd name="T34" fmla="*/ 0 h 1662"/>
                <a:gd name="T35" fmla="*/ 2135 w 2135"/>
                <a:gd name="T36" fmla="*/ 1662 h 166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135" h="1662">
                  <a:moveTo>
                    <a:pt x="27" y="652"/>
                  </a:moveTo>
                  <a:cubicBezTo>
                    <a:pt x="14" y="487"/>
                    <a:pt x="0" y="152"/>
                    <a:pt x="105" y="76"/>
                  </a:cubicBezTo>
                  <a:cubicBezTo>
                    <a:pt x="210" y="0"/>
                    <a:pt x="473" y="192"/>
                    <a:pt x="657" y="196"/>
                  </a:cubicBezTo>
                  <a:cubicBezTo>
                    <a:pt x="841" y="200"/>
                    <a:pt x="985" y="65"/>
                    <a:pt x="1209" y="100"/>
                  </a:cubicBezTo>
                  <a:cubicBezTo>
                    <a:pt x="1433" y="135"/>
                    <a:pt x="1867" y="232"/>
                    <a:pt x="2001" y="406"/>
                  </a:cubicBezTo>
                  <a:cubicBezTo>
                    <a:pt x="2135" y="580"/>
                    <a:pt x="2083" y="945"/>
                    <a:pt x="2013" y="1144"/>
                  </a:cubicBezTo>
                  <a:cubicBezTo>
                    <a:pt x="1943" y="1343"/>
                    <a:pt x="1781" y="1538"/>
                    <a:pt x="1581" y="1600"/>
                  </a:cubicBezTo>
                  <a:cubicBezTo>
                    <a:pt x="1381" y="1662"/>
                    <a:pt x="993" y="1571"/>
                    <a:pt x="813" y="1516"/>
                  </a:cubicBezTo>
                  <a:cubicBezTo>
                    <a:pt x="633" y="1461"/>
                    <a:pt x="606" y="1345"/>
                    <a:pt x="501" y="1270"/>
                  </a:cubicBezTo>
                  <a:cubicBezTo>
                    <a:pt x="396" y="1195"/>
                    <a:pt x="262" y="1169"/>
                    <a:pt x="183" y="1066"/>
                  </a:cubicBezTo>
                  <a:cubicBezTo>
                    <a:pt x="104" y="963"/>
                    <a:pt x="25" y="819"/>
                    <a:pt x="27" y="652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86" name="Line 7"/>
            <p:cNvSpPr>
              <a:spLocks noChangeShapeType="1"/>
            </p:cNvSpPr>
            <p:nvPr/>
          </p:nvSpPr>
          <p:spPr bwMode="auto">
            <a:xfrm>
              <a:off x="637" y="2280"/>
              <a:ext cx="319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pic>
          <p:nvPicPr>
            <p:cNvPr id="87" name="Picture 8" descr="BS00768_[1]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1219" y="1818"/>
              <a:ext cx="252" cy="1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8" name="Picture 9" descr="BS00592_[1]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22" y="2428"/>
              <a:ext cx="343" cy="4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89" name="Group 10"/>
            <p:cNvGrpSpPr>
              <a:grpSpLocks/>
            </p:cNvGrpSpPr>
            <p:nvPr/>
          </p:nvGrpSpPr>
          <p:grpSpPr bwMode="auto">
            <a:xfrm>
              <a:off x="950" y="1974"/>
              <a:ext cx="475" cy="466"/>
              <a:chOff x="1645" y="256"/>
              <a:chExt cx="475" cy="466"/>
            </a:xfrm>
          </p:grpSpPr>
          <p:sp>
            <p:nvSpPr>
              <p:cNvPr id="182" name="Rectangle 11"/>
              <p:cNvSpPr>
                <a:spLocks noChangeArrowheads="1"/>
              </p:cNvSpPr>
              <p:nvPr/>
            </p:nvSpPr>
            <p:spPr bwMode="auto">
              <a:xfrm>
                <a:off x="1645" y="439"/>
                <a:ext cx="475" cy="283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183" name="Text Box 12"/>
              <p:cNvSpPr txBox="1">
                <a:spLocks noChangeArrowheads="1"/>
              </p:cNvSpPr>
              <p:nvPr/>
            </p:nvSpPr>
            <p:spPr bwMode="auto">
              <a:xfrm>
                <a:off x="1654" y="456"/>
                <a:ext cx="422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latin typeface="Arial" charset="0"/>
                    <a:cs typeface="Arial" charset="0"/>
                  </a:rPr>
                  <a:t>K</a:t>
                </a:r>
                <a:r>
                  <a:rPr lang="en-US" baseline="-25000" dirty="0">
                    <a:latin typeface="Arial" charset="0"/>
                    <a:cs typeface="Arial" charset="0"/>
                  </a:rPr>
                  <a:t>S</a:t>
                </a:r>
                <a:r>
                  <a:rPr lang="en-US" sz="1800" dirty="0">
                    <a:latin typeface="Arial" charset="0"/>
                    <a:cs typeface="Arial" charset="0"/>
                  </a:rPr>
                  <a:t>( )</a:t>
                </a:r>
              </a:p>
            </p:txBody>
          </p:sp>
          <p:sp>
            <p:nvSpPr>
              <p:cNvPr id="184" name="Text Box 13"/>
              <p:cNvSpPr txBox="1">
                <a:spLocks noChangeArrowheads="1"/>
              </p:cNvSpPr>
              <p:nvPr/>
            </p:nvSpPr>
            <p:spPr bwMode="auto">
              <a:xfrm>
                <a:off x="1876" y="256"/>
                <a:ext cx="206" cy="4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4000" dirty="0">
                    <a:latin typeface="Arial" charset="0"/>
                    <a:cs typeface="Arial" charset="0"/>
                  </a:rPr>
                  <a:t>.</a:t>
                </a:r>
              </a:p>
            </p:txBody>
          </p:sp>
        </p:grpSp>
        <p:grpSp>
          <p:nvGrpSpPr>
            <p:cNvPr id="90" name="Group 14"/>
            <p:cNvGrpSpPr>
              <a:grpSpLocks/>
            </p:cNvGrpSpPr>
            <p:nvPr/>
          </p:nvGrpSpPr>
          <p:grpSpPr bwMode="auto">
            <a:xfrm>
              <a:off x="965" y="2730"/>
              <a:ext cx="475" cy="466"/>
              <a:chOff x="2144" y="3214"/>
              <a:chExt cx="475" cy="466"/>
            </a:xfrm>
          </p:grpSpPr>
          <p:sp>
            <p:nvSpPr>
              <p:cNvPr id="178" name="Rectangle 15"/>
              <p:cNvSpPr>
                <a:spLocks noChangeArrowheads="1"/>
              </p:cNvSpPr>
              <p:nvPr/>
            </p:nvSpPr>
            <p:spPr bwMode="auto">
              <a:xfrm>
                <a:off x="2144" y="3397"/>
                <a:ext cx="475" cy="283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179" name="Text Box 16"/>
              <p:cNvSpPr txBox="1">
                <a:spLocks noChangeArrowheads="1"/>
              </p:cNvSpPr>
              <p:nvPr/>
            </p:nvSpPr>
            <p:spPr bwMode="auto">
              <a:xfrm>
                <a:off x="2148" y="3432"/>
                <a:ext cx="434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latin typeface="Arial" charset="0"/>
                    <a:cs typeface="Arial" charset="0"/>
                  </a:rPr>
                  <a:t>K</a:t>
                </a:r>
                <a:r>
                  <a:rPr lang="en-US" baseline="-25000" dirty="0">
                    <a:latin typeface="Arial" charset="0"/>
                    <a:cs typeface="Arial" charset="0"/>
                  </a:rPr>
                  <a:t>B</a:t>
                </a:r>
                <a:r>
                  <a:rPr lang="en-US" sz="1800" dirty="0">
                    <a:latin typeface="Arial" charset="0"/>
                    <a:cs typeface="Arial" charset="0"/>
                  </a:rPr>
                  <a:t>( )</a:t>
                </a:r>
              </a:p>
            </p:txBody>
          </p:sp>
          <p:sp>
            <p:nvSpPr>
              <p:cNvPr id="180" name="Text Box 17"/>
              <p:cNvSpPr txBox="1">
                <a:spLocks noChangeArrowheads="1"/>
              </p:cNvSpPr>
              <p:nvPr/>
            </p:nvSpPr>
            <p:spPr bwMode="auto">
              <a:xfrm>
                <a:off x="2356" y="3214"/>
                <a:ext cx="206" cy="4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4000" dirty="0">
                    <a:latin typeface="Arial" charset="0"/>
                    <a:cs typeface="Arial" charset="0"/>
                  </a:rPr>
                  <a:t>.</a:t>
                </a:r>
              </a:p>
            </p:txBody>
          </p:sp>
          <p:sp>
            <p:nvSpPr>
              <p:cNvPr id="181" name="Text Box 18"/>
              <p:cNvSpPr txBox="1">
                <a:spLocks noChangeArrowheads="1"/>
              </p:cNvSpPr>
              <p:nvPr/>
            </p:nvSpPr>
            <p:spPr bwMode="auto">
              <a:xfrm>
                <a:off x="2234" y="3331"/>
                <a:ext cx="210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dirty="0">
                    <a:latin typeface="Arial" charset="0"/>
                    <a:cs typeface="Arial" charset="0"/>
                  </a:rPr>
                  <a:t>+</a:t>
                </a:r>
              </a:p>
            </p:txBody>
          </p:sp>
        </p:grpSp>
        <p:grpSp>
          <p:nvGrpSpPr>
            <p:cNvPr id="100" name="Group 19"/>
            <p:cNvGrpSpPr>
              <a:grpSpLocks/>
            </p:cNvGrpSpPr>
            <p:nvPr/>
          </p:nvGrpSpPr>
          <p:grpSpPr bwMode="auto">
            <a:xfrm>
              <a:off x="1792" y="2496"/>
              <a:ext cx="410" cy="327"/>
              <a:chOff x="2935" y="1573"/>
              <a:chExt cx="410" cy="327"/>
            </a:xfrm>
          </p:grpSpPr>
          <p:sp>
            <p:nvSpPr>
              <p:cNvPr id="176" name="Oval 20"/>
              <p:cNvSpPr>
                <a:spLocks noChangeArrowheads="1"/>
              </p:cNvSpPr>
              <p:nvPr/>
            </p:nvSpPr>
            <p:spPr bwMode="auto">
              <a:xfrm>
                <a:off x="2935" y="1637"/>
                <a:ext cx="238" cy="211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177" name="Text Box 21"/>
              <p:cNvSpPr txBox="1">
                <a:spLocks noChangeArrowheads="1"/>
              </p:cNvSpPr>
              <p:nvPr/>
            </p:nvSpPr>
            <p:spPr bwMode="auto">
              <a:xfrm>
                <a:off x="2943" y="1573"/>
                <a:ext cx="402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sz="2800" dirty="0">
                    <a:latin typeface="Arial" charset="0"/>
                    <a:cs typeface="Arial" charset="0"/>
                  </a:rPr>
                  <a:t>+</a:t>
                </a:r>
              </a:p>
            </p:txBody>
          </p:sp>
        </p:grpSp>
        <p:grpSp>
          <p:nvGrpSpPr>
            <p:cNvPr id="101" name="Group 22"/>
            <p:cNvGrpSpPr>
              <a:grpSpLocks/>
            </p:cNvGrpSpPr>
            <p:nvPr/>
          </p:nvGrpSpPr>
          <p:grpSpPr bwMode="auto">
            <a:xfrm>
              <a:off x="3688" y="2464"/>
              <a:ext cx="428" cy="327"/>
              <a:chOff x="2935" y="1555"/>
              <a:chExt cx="428" cy="327"/>
            </a:xfrm>
          </p:grpSpPr>
          <p:sp>
            <p:nvSpPr>
              <p:cNvPr id="174" name="Oval 23"/>
              <p:cNvSpPr>
                <a:spLocks noChangeArrowheads="1"/>
              </p:cNvSpPr>
              <p:nvPr/>
            </p:nvSpPr>
            <p:spPr bwMode="auto">
              <a:xfrm>
                <a:off x="2935" y="1637"/>
                <a:ext cx="238" cy="211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175" name="Text Box 24"/>
              <p:cNvSpPr txBox="1">
                <a:spLocks noChangeArrowheads="1"/>
              </p:cNvSpPr>
              <p:nvPr/>
            </p:nvSpPr>
            <p:spPr bwMode="auto">
              <a:xfrm>
                <a:off x="2961" y="1555"/>
                <a:ext cx="402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sz="2800" dirty="0">
                    <a:latin typeface="Arial" charset="0"/>
                    <a:cs typeface="Arial" charset="0"/>
                  </a:rPr>
                  <a:t>-</a:t>
                </a:r>
              </a:p>
            </p:txBody>
          </p:sp>
        </p:grpSp>
        <p:sp>
          <p:nvSpPr>
            <p:cNvPr id="102" name="Line 25"/>
            <p:cNvSpPr>
              <a:spLocks noChangeShapeType="1"/>
            </p:cNvSpPr>
            <p:nvPr/>
          </p:nvSpPr>
          <p:spPr bwMode="auto">
            <a:xfrm>
              <a:off x="669" y="3053"/>
              <a:ext cx="319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7" name="Text Box 26"/>
            <p:cNvSpPr txBox="1">
              <a:spLocks noChangeArrowheads="1"/>
            </p:cNvSpPr>
            <p:nvPr/>
          </p:nvSpPr>
          <p:spPr bwMode="auto">
            <a:xfrm>
              <a:off x="1419" y="2041"/>
              <a:ext cx="55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latin typeface="Arial" charset="0"/>
                  <a:cs typeface="Arial" charset="0"/>
                </a:rPr>
                <a:t>K</a:t>
              </a:r>
              <a:r>
                <a:rPr lang="en-US" baseline="-25000" dirty="0">
                  <a:latin typeface="Arial" charset="0"/>
                  <a:cs typeface="Arial" charset="0"/>
                </a:rPr>
                <a:t>S</a:t>
              </a:r>
              <a:r>
                <a:rPr lang="en-US" sz="1800" dirty="0">
                  <a:latin typeface="Arial" charset="0"/>
                  <a:cs typeface="Arial" charset="0"/>
                </a:rPr>
                <a:t>(m )</a:t>
              </a:r>
            </a:p>
          </p:txBody>
        </p:sp>
        <p:grpSp>
          <p:nvGrpSpPr>
            <p:cNvPr id="108" name="Group 27"/>
            <p:cNvGrpSpPr>
              <a:grpSpLocks/>
            </p:cNvGrpSpPr>
            <p:nvPr/>
          </p:nvGrpSpPr>
          <p:grpSpPr bwMode="auto">
            <a:xfrm>
              <a:off x="1435" y="2979"/>
              <a:ext cx="611" cy="332"/>
              <a:chOff x="3501" y="648"/>
              <a:chExt cx="611" cy="332"/>
            </a:xfrm>
          </p:grpSpPr>
          <p:sp>
            <p:nvSpPr>
              <p:cNvPr id="172" name="Text Box 28"/>
              <p:cNvSpPr txBox="1">
                <a:spLocks noChangeArrowheads="1"/>
              </p:cNvSpPr>
              <p:nvPr/>
            </p:nvSpPr>
            <p:spPr bwMode="auto">
              <a:xfrm>
                <a:off x="3501" y="749"/>
                <a:ext cx="611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latin typeface="Arial" charset="0"/>
                    <a:cs typeface="Arial" charset="0"/>
                  </a:rPr>
                  <a:t>K</a:t>
                </a:r>
                <a:r>
                  <a:rPr lang="en-US" baseline="-25000" dirty="0">
                    <a:latin typeface="Arial" charset="0"/>
                    <a:cs typeface="Arial" charset="0"/>
                  </a:rPr>
                  <a:t>B</a:t>
                </a:r>
                <a:r>
                  <a:rPr lang="en-US" sz="1800" dirty="0">
                    <a:latin typeface="Arial" charset="0"/>
                    <a:cs typeface="Arial" charset="0"/>
                  </a:rPr>
                  <a:t>(K</a:t>
                </a:r>
                <a:r>
                  <a:rPr lang="en-US" baseline="-25000" dirty="0">
                    <a:latin typeface="Arial" charset="0"/>
                    <a:cs typeface="Arial" charset="0"/>
                  </a:rPr>
                  <a:t>S</a:t>
                </a:r>
                <a:r>
                  <a:rPr lang="en-US" sz="1800" dirty="0">
                    <a:latin typeface="Arial" charset="0"/>
                    <a:cs typeface="Arial" charset="0"/>
                  </a:rPr>
                  <a:t> )</a:t>
                </a:r>
              </a:p>
            </p:txBody>
          </p:sp>
          <p:sp>
            <p:nvSpPr>
              <p:cNvPr id="173" name="Text Box 29"/>
              <p:cNvSpPr txBox="1">
                <a:spLocks noChangeArrowheads="1"/>
              </p:cNvSpPr>
              <p:nvPr/>
            </p:nvSpPr>
            <p:spPr bwMode="auto">
              <a:xfrm>
                <a:off x="3584" y="648"/>
                <a:ext cx="210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dirty="0">
                    <a:latin typeface="Arial" charset="0"/>
                    <a:cs typeface="Arial" charset="0"/>
                  </a:rPr>
                  <a:t>+</a:t>
                </a:r>
              </a:p>
            </p:txBody>
          </p:sp>
        </p:grpSp>
        <p:sp>
          <p:nvSpPr>
            <p:cNvPr id="109" name="Freeform 30"/>
            <p:cNvSpPr>
              <a:spLocks/>
            </p:cNvSpPr>
            <p:nvPr/>
          </p:nvSpPr>
          <p:spPr bwMode="auto">
            <a:xfrm>
              <a:off x="1426" y="2285"/>
              <a:ext cx="476" cy="247"/>
            </a:xfrm>
            <a:custGeom>
              <a:avLst/>
              <a:gdLst>
                <a:gd name="T0" fmla="*/ 0 w 476"/>
                <a:gd name="T1" fmla="*/ 0 h 247"/>
                <a:gd name="T2" fmla="*/ 476 w 476"/>
                <a:gd name="T3" fmla="*/ 0 h 247"/>
                <a:gd name="T4" fmla="*/ 476 w 476"/>
                <a:gd name="T5" fmla="*/ 247 h 247"/>
                <a:gd name="T6" fmla="*/ 0 60000 65536"/>
                <a:gd name="T7" fmla="*/ 0 60000 65536"/>
                <a:gd name="T8" fmla="*/ 0 60000 65536"/>
                <a:gd name="T9" fmla="*/ 0 w 476"/>
                <a:gd name="T10" fmla="*/ 0 h 247"/>
                <a:gd name="T11" fmla="*/ 476 w 476"/>
                <a:gd name="T12" fmla="*/ 247 h 24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76" h="247">
                  <a:moveTo>
                    <a:pt x="0" y="0"/>
                  </a:moveTo>
                  <a:lnTo>
                    <a:pt x="476" y="0"/>
                  </a:lnTo>
                  <a:lnTo>
                    <a:pt x="476" y="247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0" name="Freeform 31"/>
            <p:cNvSpPr>
              <a:spLocks/>
            </p:cNvSpPr>
            <p:nvPr/>
          </p:nvSpPr>
          <p:spPr bwMode="auto">
            <a:xfrm flipV="1">
              <a:off x="1440" y="2802"/>
              <a:ext cx="476" cy="247"/>
            </a:xfrm>
            <a:custGeom>
              <a:avLst/>
              <a:gdLst>
                <a:gd name="T0" fmla="*/ 0 w 476"/>
                <a:gd name="T1" fmla="*/ 0 h 247"/>
                <a:gd name="T2" fmla="*/ 476 w 476"/>
                <a:gd name="T3" fmla="*/ 0 h 247"/>
                <a:gd name="T4" fmla="*/ 476 w 476"/>
                <a:gd name="T5" fmla="*/ 247 h 247"/>
                <a:gd name="T6" fmla="*/ 0 60000 65536"/>
                <a:gd name="T7" fmla="*/ 0 60000 65536"/>
                <a:gd name="T8" fmla="*/ 0 60000 65536"/>
                <a:gd name="T9" fmla="*/ 0 w 476"/>
                <a:gd name="T10" fmla="*/ 0 h 247"/>
                <a:gd name="T11" fmla="*/ 476 w 476"/>
                <a:gd name="T12" fmla="*/ 247 h 24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76" h="247">
                  <a:moveTo>
                    <a:pt x="0" y="0"/>
                  </a:moveTo>
                  <a:lnTo>
                    <a:pt x="476" y="0"/>
                  </a:lnTo>
                  <a:lnTo>
                    <a:pt x="476" y="247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5" name="Text Box 32"/>
            <p:cNvSpPr txBox="1">
              <a:spLocks noChangeArrowheads="1"/>
            </p:cNvSpPr>
            <p:nvPr/>
          </p:nvSpPr>
          <p:spPr bwMode="auto">
            <a:xfrm>
              <a:off x="400" y="2141"/>
              <a:ext cx="251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dirty="0">
                  <a:latin typeface="Arial" charset="0"/>
                  <a:cs typeface="Arial" charset="0"/>
                </a:rPr>
                <a:t>m</a:t>
              </a:r>
            </a:p>
          </p:txBody>
        </p:sp>
        <p:sp>
          <p:nvSpPr>
            <p:cNvPr id="116" name="Text Box 33"/>
            <p:cNvSpPr txBox="1">
              <a:spLocks noChangeArrowheads="1"/>
            </p:cNvSpPr>
            <p:nvPr/>
          </p:nvSpPr>
          <p:spPr bwMode="auto">
            <a:xfrm>
              <a:off x="4325" y="2568"/>
              <a:ext cx="30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dirty="0">
                  <a:latin typeface="Arial" charset="0"/>
                  <a:cs typeface="Arial" charset="0"/>
                </a:rPr>
                <a:t>K</a:t>
              </a:r>
              <a:r>
                <a:rPr lang="en-US" baseline="-25000" dirty="0">
                  <a:latin typeface="Arial" charset="0"/>
                  <a:cs typeface="Arial" charset="0"/>
                </a:rPr>
                <a:t>S</a:t>
              </a:r>
            </a:p>
          </p:txBody>
        </p:sp>
        <p:sp>
          <p:nvSpPr>
            <p:cNvPr id="117" name="Text Box 34"/>
            <p:cNvSpPr txBox="1">
              <a:spLocks noChangeArrowheads="1"/>
            </p:cNvSpPr>
            <p:nvPr/>
          </p:nvSpPr>
          <p:spPr bwMode="auto">
            <a:xfrm>
              <a:off x="947" y="1749"/>
              <a:ext cx="30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dirty="0">
                  <a:latin typeface="Arial" charset="0"/>
                  <a:cs typeface="Arial" charset="0"/>
                </a:rPr>
                <a:t>K</a:t>
              </a:r>
              <a:r>
                <a:rPr lang="en-US" baseline="-25000" dirty="0">
                  <a:latin typeface="Arial" charset="0"/>
                  <a:cs typeface="Arial" charset="0"/>
                </a:rPr>
                <a:t>S</a:t>
              </a:r>
            </a:p>
          </p:txBody>
        </p:sp>
        <p:sp>
          <p:nvSpPr>
            <p:cNvPr id="119" name="Line 35"/>
            <p:cNvSpPr>
              <a:spLocks noChangeShapeType="1"/>
            </p:cNvSpPr>
            <p:nvPr/>
          </p:nvSpPr>
          <p:spPr bwMode="auto">
            <a:xfrm>
              <a:off x="1207" y="1929"/>
              <a:ext cx="9" cy="2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121" name="Group 36"/>
            <p:cNvGrpSpPr>
              <a:grpSpLocks/>
            </p:cNvGrpSpPr>
            <p:nvPr/>
          </p:nvGrpSpPr>
          <p:grpSpPr bwMode="auto">
            <a:xfrm>
              <a:off x="943" y="3231"/>
              <a:ext cx="297" cy="299"/>
              <a:chOff x="2643" y="716"/>
              <a:chExt cx="297" cy="299"/>
            </a:xfrm>
          </p:grpSpPr>
          <p:sp>
            <p:nvSpPr>
              <p:cNvPr id="170" name="Text Box 37"/>
              <p:cNvSpPr txBox="1">
                <a:spLocks noChangeArrowheads="1"/>
              </p:cNvSpPr>
              <p:nvPr/>
            </p:nvSpPr>
            <p:spPr bwMode="auto">
              <a:xfrm>
                <a:off x="2643" y="763"/>
                <a:ext cx="285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latin typeface="Arial" charset="0"/>
                    <a:cs typeface="Arial" charset="0"/>
                  </a:rPr>
                  <a:t>K</a:t>
                </a:r>
                <a:r>
                  <a:rPr lang="en-US" baseline="-25000" dirty="0">
                    <a:latin typeface="Arial" charset="0"/>
                    <a:cs typeface="Arial" charset="0"/>
                  </a:rPr>
                  <a:t>B</a:t>
                </a:r>
                <a:endParaRPr lang="en-US" sz="1800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171" name="Text Box 38"/>
              <p:cNvSpPr txBox="1">
                <a:spLocks noChangeArrowheads="1"/>
              </p:cNvSpPr>
              <p:nvPr/>
            </p:nvSpPr>
            <p:spPr bwMode="auto">
              <a:xfrm>
                <a:off x="2730" y="716"/>
                <a:ext cx="210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dirty="0">
                    <a:latin typeface="Arial" charset="0"/>
                    <a:cs typeface="Arial" charset="0"/>
                  </a:rPr>
                  <a:t>+</a:t>
                </a:r>
              </a:p>
            </p:txBody>
          </p:sp>
        </p:grpSp>
        <p:sp>
          <p:nvSpPr>
            <p:cNvPr id="126" name="Line 39"/>
            <p:cNvSpPr>
              <a:spLocks noChangeShapeType="1"/>
            </p:cNvSpPr>
            <p:nvPr/>
          </p:nvSpPr>
          <p:spPr bwMode="auto">
            <a:xfrm>
              <a:off x="1194" y="3213"/>
              <a:ext cx="9" cy="2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 type="triangle" w="med" len="med"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pic>
          <p:nvPicPr>
            <p:cNvPr id="127" name="Picture 40" descr="BS00768_[1]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1250" y="3386"/>
              <a:ext cx="252" cy="1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7" name="Line 42"/>
            <p:cNvSpPr>
              <a:spLocks noChangeShapeType="1"/>
            </p:cNvSpPr>
            <p:nvPr/>
          </p:nvSpPr>
          <p:spPr bwMode="auto">
            <a:xfrm flipV="1">
              <a:off x="2058" y="2660"/>
              <a:ext cx="484" cy="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1" name="Line 43"/>
            <p:cNvSpPr>
              <a:spLocks noChangeShapeType="1"/>
            </p:cNvSpPr>
            <p:nvPr/>
          </p:nvSpPr>
          <p:spPr bwMode="auto">
            <a:xfrm flipV="1">
              <a:off x="3242" y="2655"/>
              <a:ext cx="48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pic>
          <p:nvPicPr>
            <p:cNvPr id="142" name="Picture 44" descr="BS00592_[1]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14" y="2414"/>
              <a:ext cx="343" cy="4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" name="Text Box 45"/>
            <p:cNvSpPr txBox="1">
              <a:spLocks noChangeArrowheads="1"/>
            </p:cNvSpPr>
            <p:nvPr/>
          </p:nvSpPr>
          <p:spPr bwMode="auto">
            <a:xfrm>
              <a:off x="2543" y="2293"/>
              <a:ext cx="609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latin typeface="Arial" charset="0"/>
                  <a:cs typeface="Arial" charset="0"/>
                </a:rPr>
                <a:t>Internet</a:t>
              </a:r>
            </a:p>
          </p:txBody>
        </p:sp>
        <p:sp>
          <p:nvSpPr>
            <p:cNvPr id="144" name="Freeform 46"/>
            <p:cNvSpPr>
              <a:spLocks/>
            </p:cNvSpPr>
            <p:nvPr/>
          </p:nvSpPr>
          <p:spPr bwMode="auto">
            <a:xfrm flipH="1">
              <a:off x="3799" y="2281"/>
              <a:ext cx="476" cy="247"/>
            </a:xfrm>
            <a:custGeom>
              <a:avLst/>
              <a:gdLst>
                <a:gd name="T0" fmla="*/ 0 w 476"/>
                <a:gd name="T1" fmla="*/ 0 h 247"/>
                <a:gd name="T2" fmla="*/ 476 w 476"/>
                <a:gd name="T3" fmla="*/ 0 h 247"/>
                <a:gd name="T4" fmla="*/ 476 w 476"/>
                <a:gd name="T5" fmla="*/ 247 h 247"/>
                <a:gd name="T6" fmla="*/ 0 60000 65536"/>
                <a:gd name="T7" fmla="*/ 0 60000 65536"/>
                <a:gd name="T8" fmla="*/ 0 60000 65536"/>
                <a:gd name="T9" fmla="*/ 0 w 476"/>
                <a:gd name="T10" fmla="*/ 0 h 247"/>
                <a:gd name="T11" fmla="*/ 476 w 476"/>
                <a:gd name="T12" fmla="*/ 247 h 24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76" h="247">
                  <a:moveTo>
                    <a:pt x="0" y="0"/>
                  </a:moveTo>
                  <a:lnTo>
                    <a:pt x="476" y="0"/>
                  </a:lnTo>
                  <a:lnTo>
                    <a:pt x="476" y="247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145" name="Group 47"/>
            <p:cNvGrpSpPr>
              <a:grpSpLocks/>
            </p:cNvGrpSpPr>
            <p:nvPr/>
          </p:nvGrpSpPr>
          <p:grpSpPr bwMode="auto">
            <a:xfrm>
              <a:off x="4255" y="1961"/>
              <a:ext cx="475" cy="466"/>
              <a:chOff x="1645" y="256"/>
              <a:chExt cx="475" cy="466"/>
            </a:xfrm>
          </p:grpSpPr>
          <p:sp>
            <p:nvSpPr>
              <p:cNvPr id="167" name="Rectangle 48"/>
              <p:cNvSpPr>
                <a:spLocks noChangeArrowheads="1"/>
              </p:cNvSpPr>
              <p:nvPr/>
            </p:nvSpPr>
            <p:spPr bwMode="auto">
              <a:xfrm>
                <a:off x="1645" y="439"/>
                <a:ext cx="475" cy="283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168" name="Text Box 49"/>
              <p:cNvSpPr txBox="1">
                <a:spLocks noChangeArrowheads="1"/>
              </p:cNvSpPr>
              <p:nvPr/>
            </p:nvSpPr>
            <p:spPr bwMode="auto">
              <a:xfrm>
                <a:off x="1654" y="456"/>
                <a:ext cx="422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latin typeface="Arial" charset="0"/>
                    <a:cs typeface="Arial" charset="0"/>
                  </a:rPr>
                  <a:t>K</a:t>
                </a:r>
                <a:r>
                  <a:rPr lang="en-US" baseline="-25000" dirty="0">
                    <a:latin typeface="Arial" charset="0"/>
                    <a:cs typeface="Arial" charset="0"/>
                  </a:rPr>
                  <a:t>S</a:t>
                </a:r>
                <a:r>
                  <a:rPr lang="en-US" sz="1800" dirty="0">
                    <a:latin typeface="Arial" charset="0"/>
                    <a:cs typeface="Arial" charset="0"/>
                  </a:rPr>
                  <a:t>( )</a:t>
                </a:r>
              </a:p>
            </p:txBody>
          </p:sp>
          <p:sp>
            <p:nvSpPr>
              <p:cNvPr id="169" name="Text Box 50"/>
              <p:cNvSpPr txBox="1">
                <a:spLocks noChangeArrowheads="1"/>
              </p:cNvSpPr>
              <p:nvPr/>
            </p:nvSpPr>
            <p:spPr bwMode="auto">
              <a:xfrm>
                <a:off x="1876" y="256"/>
                <a:ext cx="206" cy="4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4000" dirty="0">
                    <a:latin typeface="Arial" charset="0"/>
                    <a:cs typeface="Arial" charset="0"/>
                  </a:rPr>
                  <a:t>.</a:t>
                </a:r>
              </a:p>
            </p:txBody>
          </p:sp>
        </p:grpSp>
        <p:sp>
          <p:nvSpPr>
            <p:cNvPr id="146" name="Freeform 51"/>
            <p:cNvSpPr>
              <a:spLocks/>
            </p:cNvSpPr>
            <p:nvPr/>
          </p:nvSpPr>
          <p:spPr bwMode="auto">
            <a:xfrm flipH="1" flipV="1">
              <a:off x="3813" y="2807"/>
              <a:ext cx="476" cy="247"/>
            </a:xfrm>
            <a:custGeom>
              <a:avLst/>
              <a:gdLst>
                <a:gd name="T0" fmla="*/ 0 w 476"/>
                <a:gd name="T1" fmla="*/ 0 h 247"/>
                <a:gd name="T2" fmla="*/ 476 w 476"/>
                <a:gd name="T3" fmla="*/ 0 h 247"/>
                <a:gd name="T4" fmla="*/ 476 w 476"/>
                <a:gd name="T5" fmla="*/ 247 h 247"/>
                <a:gd name="T6" fmla="*/ 0 60000 65536"/>
                <a:gd name="T7" fmla="*/ 0 60000 65536"/>
                <a:gd name="T8" fmla="*/ 0 60000 65536"/>
                <a:gd name="T9" fmla="*/ 0 w 476"/>
                <a:gd name="T10" fmla="*/ 0 h 247"/>
                <a:gd name="T11" fmla="*/ 476 w 476"/>
                <a:gd name="T12" fmla="*/ 247 h 24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76" h="247">
                  <a:moveTo>
                    <a:pt x="0" y="0"/>
                  </a:moveTo>
                  <a:lnTo>
                    <a:pt x="476" y="0"/>
                  </a:lnTo>
                  <a:lnTo>
                    <a:pt x="476" y="247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147" name="Group 52"/>
            <p:cNvGrpSpPr>
              <a:grpSpLocks/>
            </p:cNvGrpSpPr>
            <p:nvPr/>
          </p:nvGrpSpPr>
          <p:grpSpPr bwMode="auto">
            <a:xfrm>
              <a:off x="4270" y="2725"/>
              <a:ext cx="475" cy="466"/>
              <a:chOff x="2144" y="3214"/>
              <a:chExt cx="475" cy="466"/>
            </a:xfrm>
          </p:grpSpPr>
          <p:sp>
            <p:nvSpPr>
              <p:cNvPr id="163" name="Rectangle 53"/>
              <p:cNvSpPr>
                <a:spLocks noChangeArrowheads="1"/>
              </p:cNvSpPr>
              <p:nvPr/>
            </p:nvSpPr>
            <p:spPr bwMode="auto">
              <a:xfrm>
                <a:off x="2144" y="3397"/>
                <a:ext cx="475" cy="283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164" name="Text Box 54"/>
              <p:cNvSpPr txBox="1">
                <a:spLocks noChangeArrowheads="1"/>
              </p:cNvSpPr>
              <p:nvPr/>
            </p:nvSpPr>
            <p:spPr bwMode="auto">
              <a:xfrm>
                <a:off x="2148" y="3432"/>
                <a:ext cx="434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latin typeface="Arial" charset="0"/>
                    <a:cs typeface="Arial" charset="0"/>
                  </a:rPr>
                  <a:t>K</a:t>
                </a:r>
                <a:r>
                  <a:rPr lang="en-US" baseline="-25000" dirty="0">
                    <a:latin typeface="Arial" charset="0"/>
                    <a:cs typeface="Arial" charset="0"/>
                  </a:rPr>
                  <a:t>B</a:t>
                </a:r>
                <a:r>
                  <a:rPr lang="en-US" sz="1800" dirty="0">
                    <a:latin typeface="Arial" charset="0"/>
                    <a:cs typeface="Arial" charset="0"/>
                  </a:rPr>
                  <a:t>( )</a:t>
                </a:r>
              </a:p>
            </p:txBody>
          </p:sp>
          <p:sp>
            <p:nvSpPr>
              <p:cNvPr id="165" name="Text Box 55"/>
              <p:cNvSpPr txBox="1">
                <a:spLocks noChangeArrowheads="1"/>
              </p:cNvSpPr>
              <p:nvPr/>
            </p:nvSpPr>
            <p:spPr bwMode="auto">
              <a:xfrm>
                <a:off x="2356" y="3214"/>
                <a:ext cx="206" cy="4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4000" dirty="0">
                    <a:latin typeface="Arial" charset="0"/>
                    <a:cs typeface="Arial" charset="0"/>
                  </a:rPr>
                  <a:t>.</a:t>
                </a:r>
              </a:p>
            </p:txBody>
          </p:sp>
          <p:sp>
            <p:nvSpPr>
              <p:cNvPr id="166" name="Text Box 56"/>
              <p:cNvSpPr txBox="1">
                <a:spLocks noChangeArrowheads="1"/>
              </p:cNvSpPr>
              <p:nvPr/>
            </p:nvSpPr>
            <p:spPr bwMode="auto">
              <a:xfrm>
                <a:off x="2239" y="3331"/>
                <a:ext cx="170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dirty="0">
                    <a:latin typeface="Arial" charset="0"/>
                    <a:cs typeface="Arial" charset="0"/>
                  </a:rPr>
                  <a:t>-</a:t>
                </a:r>
              </a:p>
            </p:txBody>
          </p:sp>
        </p:grpSp>
        <p:sp>
          <p:nvSpPr>
            <p:cNvPr id="148" name="Line 57"/>
            <p:cNvSpPr>
              <a:spLocks noChangeShapeType="1"/>
            </p:cNvSpPr>
            <p:nvPr/>
          </p:nvSpPr>
          <p:spPr bwMode="auto">
            <a:xfrm>
              <a:off x="4353" y="2450"/>
              <a:ext cx="18" cy="4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 type="triangle" w="med" len="med"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pic>
          <p:nvPicPr>
            <p:cNvPr id="149" name="Picture 58" descr="BS00768_[1]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4583" y="2633"/>
              <a:ext cx="252" cy="1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50" name="Group 59"/>
            <p:cNvGrpSpPr>
              <a:grpSpLocks/>
            </p:cNvGrpSpPr>
            <p:nvPr/>
          </p:nvGrpSpPr>
          <p:grpSpPr bwMode="auto">
            <a:xfrm>
              <a:off x="4119" y="3226"/>
              <a:ext cx="285" cy="299"/>
              <a:chOff x="2643" y="716"/>
              <a:chExt cx="285" cy="299"/>
            </a:xfrm>
          </p:grpSpPr>
          <p:sp>
            <p:nvSpPr>
              <p:cNvPr id="161" name="Text Box 60"/>
              <p:cNvSpPr txBox="1">
                <a:spLocks noChangeArrowheads="1"/>
              </p:cNvSpPr>
              <p:nvPr/>
            </p:nvSpPr>
            <p:spPr bwMode="auto">
              <a:xfrm>
                <a:off x="2643" y="763"/>
                <a:ext cx="285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latin typeface="Arial" charset="0"/>
                    <a:cs typeface="Arial" charset="0"/>
                  </a:rPr>
                  <a:t>K</a:t>
                </a:r>
                <a:r>
                  <a:rPr lang="en-US" baseline="-25000" dirty="0">
                    <a:latin typeface="Arial" charset="0"/>
                    <a:cs typeface="Arial" charset="0"/>
                  </a:rPr>
                  <a:t>B</a:t>
                </a:r>
                <a:endParaRPr lang="en-US" sz="1800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162" name="Text Box 61"/>
              <p:cNvSpPr txBox="1">
                <a:spLocks noChangeArrowheads="1"/>
              </p:cNvSpPr>
              <p:nvPr/>
            </p:nvSpPr>
            <p:spPr bwMode="auto">
              <a:xfrm>
                <a:off x="2735" y="716"/>
                <a:ext cx="170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dirty="0">
                    <a:latin typeface="Arial" charset="0"/>
                    <a:cs typeface="Arial" charset="0"/>
                  </a:rPr>
                  <a:t>-</a:t>
                </a:r>
              </a:p>
            </p:txBody>
          </p:sp>
        </p:grpSp>
        <p:sp>
          <p:nvSpPr>
            <p:cNvPr id="151" name="Line 62"/>
            <p:cNvSpPr>
              <a:spLocks noChangeShapeType="1"/>
            </p:cNvSpPr>
            <p:nvPr/>
          </p:nvSpPr>
          <p:spPr bwMode="auto">
            <a:xfrm>
              <a:off x="4370" y="3208"/>
              <a:ext cx="9" cy="2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 type="triangle" w="med" len="med"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pic>
          <p:nvPicPr>
            <p:cNvPr id="152" name="Picture 63" descr="BS00768_[1]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4426" y="3381"/>
              <a:ext cx="252" cy="1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3" name="Text Box 64"/>
            <p:cNvSpPr txBox="1">
              <a:spLocks noChangeArrowheads="1"/>
            </p:cNvSpPr>
            <p:nvPr/>
          </p:nvSpPr>
          <p:spPr bwMode="auto">
            <a:xfrm>
              <a:off x="425" y="2938"/>
              <a:ext cx="30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dirty="0">
                  <a:latin typeface="Arial" charset="0"/>
                  <a:cs typeface="Arial" charset="0"/>
                </a:rPr>
                <a:t>K</a:t>
              </a:r>
              <a:r>
                <a:rPr lang="en-US" baseline="-25000" dirty="0">
                  <a:latin typeface="Arial" charset="0"/>
                  <a:cs typeface="Arial" charset="0"/>
                </a:rPr>
                <a:t>S</a:t>
              </a:r>
            </a:p>
          </p:txBody>
        </p:sp>
        <p:sp>
          <p:nvSpPr>
            <p:cNvPr id="154" name="Line 65"/>
            <p:cNvSpPr>
              <a:spLocks noChangeShapeType="1"/>
            </p:cNvSpPr>
            <p:nvPr/>
          </p:nvSpPr>
          <p:spPr bwMode="auto">
            <a:xfrm>
              <a:off x="4737" y="2284"/>
              <a:ext cx="319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5" name="Text Box 66"/>
            <p:cNvSpPr txBox="1">
              <a:spLocks noChangeArrowheads="1"/>
            </p:cNvSpPr>
            <p:nvPr/>
          </p:nvSpPr>
          <p:spPr bwMode="auto">
            <a:xfrm>
              <a:off x="5048" y="2154"/>
              <a:ext cx="251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dirty="0">
                  <a:latin typeface="Arial" charset="0"/>
                  <a:cs typeface="Arial" charset="0"/>
                </a:rPr>
                <a:t>m</a:t>
              </a:r>
            </a:p>
          </p:txBody>
        </p:sp>
        <p:sp>
          <p:nvSpPr>
            <p:cNvPr id="157" name="Text Box 68"/>
            <p:cNvSpPr txBox="1">
              <a:spLocks noChangeArrowheads="1"/>
            </p:cNvSpPr>
            <p:nvPr/>
          </p:nvSpPr>
          <p:spPr bwMode="auto">
            <a:xfrm>
              <a:off x="3664" y="2036"/>
              <a:ext cx="55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latin typeface="Arial" charset="0"/>
                  <a:cs typeface="Arial" charset="0"/>
                </a:rPr>
                <a:t>K</a:t>
              </a:r>
              <a:r>
                <a:rPr lang="en-US" baseline="-25000" dirty="0">
                  <a:latin typeface="Arial" charset="0"/>
                  <a:cs typeface="Arial" charset="0"/>
                </a:rPr>
                <a:t>S</a:t>
              </a:r>
              <a:r>
                <a:rPr lang="en-US" sz="1800" dirty="0">
                  <a:latin typeface="Arial" charset="0"/>
                  <a:cs typeface="Arial" charset="0"/>
                </a:rPr>
                <a:t>(m )</a:t>
              </a:r>
            </a:p>
          </p:txBody>
        </p:sp>
        <p:grpSp>
          <p:nvGrpSpPr>
            <p:cNvPr id="158" name="Group 69"/>
            <p:cNvGrpSpPr>
              <a:grpSpLocks/>
            </p:cNvGrpSpPr>
            <p:nvPr/>
          </p:nvGrpSpPr>
          <p:grpSpPr bwMode="auto">
            <a:xfrm>
              <a:off x="3533" y="2965"/>
              <a:ext cx="611" cy="332"/>
              <a:chOff x="3501" y="648"/>
              <a:chExt cx="611" cy="332"/>
            </a:xfrm>
          </p:grpSpPr>
          <p:sp>
            <p:nvSpPr>
              <p:cNvPr id="159" name="Text Box 70"/>
              <p:cNvSpPr txBox="1">
                <a:spLocks noChangeArrowheads="1"/>
              </p:cNvSpPr>
              <p:nvPr/>
            </p:nvSpPr>
            <p:spPr bwMode="auto">
              <a:xfrm>
                <a:off x="3501" y="749"/>
                <a:ext cx="611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latin typeface="Arial" charset="0"/>
                    <a:cs typeface="Arial" charset="0"/>
                  </a:rPr>
                  <a:t>K</a:t>
                </a:r>
                <a:r>
                  <a:rPr lang="en-US" baseline="-25000" dirty="0">
                    <a:latin typeface="Arial" charset="0"/>
                    <a:cs typeface="Arial" charset="0"/>
                  </a:rPr>
                  <a:t>B</a:t>
                </a:r>
                <a:r>
                  <a:rPr lang="en-US" sz="1800" dirty="0">
                    <a:latin typeface="Arial" charset="0"/>
                    <a:cs typeface="Arial" charset="0"/>
                  </a:rPr>
                  <a:t>(K</a:t>
                </a:r>
                <a:r>
                  <a:rPr lang="en-US" baseline="-25000" dirty="0">
                    <a:latin typeface="Arial" charset="0"/>
                    <a:cs typeface="Arial" charset="0"/>
                  </a:rPr>
                  <a:t>S</a:t>
                </a:r>
                <a:r>
                  <a:rPr lang="en-US" sz="1800" dirty="0">
                    <a:latin typeface="Arial" charset="0"/>
                    <a:cs typeface="Arial" charset="0"/>
                  </a:rPr>
                  <a:t> )</a:t>
                </a:r>
              </a:p>
            </p:txBody>
          </p:sp>
          <p:sp>
            <p:nvSpPr>
              <p:cNvPr id="160" name="Text Box 71"/>
              <p:cNvSpPr txBox="1">
                <a:spLocks noChangeArrowheads="1"/>
              </p:cNvSpPr>
              <p:nvPr/>
            </p:nvSpPr>
            <p:spPr bwMode="auto">
              <a:xfrm>
                <a:off x="3584" y="648"/>
                <a:ext cx="210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dirty="0">
                    <a:latin typeface="Arial" charset="0"/>
                    <a:cs typeface="Arial" charset="0"/>
                  </a:rPr>
                  <a:t>+</a:t>
                </a:r>
              </a:p>
            </p:txBody>
          </p:sp>
        </p:grpSp>
      </p:grpSp>
      <p:sp>
        <p:nvSpPr>
          <p:cNvPr id="82" name="Freeform 81"/>
          <p:cNvSpPr/>
          <p:nvPr/>
        </p:nvSpPr>
        <p:spPr bwMode="auto">
          <a:xfrm>
            <a:off x="3877805" y="3044824"/>
            <a:ext cx="444959" cy="737394"/>
          </a:xfrm>
          <a:custGeom>
            <a:avLst/>
            <a:gdLst>
              <a:gd name="connsiteX0" fmla="*/ 0 w 924680"/>
              <a:gd name="connsiteY0" fmla="*/ 0 h 1598146"/>
              <a:gd name="connsiteX1" fmla="*/ 891540 w 924680"/>
              <a:gd name="connsiteY1" fmla="*/ 1028700 h 1598146"/>
              <a:gd name="connsiteX2" fmla="*/ 731520 w 924680"/>
              <a:gd name="connsiteY2" fmla="*/ 1554480 h 1598146"/>
              <a:gd name="connsiteX3" fmla="*/ 708660 w 924680"/>
              <a:gd name="connsiteY3" fmla="*/ 1531620 h 1598146"/>
              <a:gd name="connsiteX0" fmla="*/ 0 w 804660"/>
              <a:gd name="connsiteY0" fmla="*/ 0 h 1665574"/>
              <a:gd name="connsiteX1" fmla="*/ 754380 w 804660"/>
              <a:gd name="connsiteY1" fmla="*/ 114300 h 1665574"/>
              <a:gd name="connsiteX2" fmla="*/ 731520 w 804660"/>
              <a:gd name="connsiteY2" fmla="*/ 1554480 h 1665574"/>
              <a:gd name="connsiteX3" fmla="*/ 708660 w 804660"/>
              <a:gd name="connsiteY3" fmla="*/ 1531620 h 1665574"/>
              <a:gd name="connsiteX0" fmla="*/ 0 w 804660"/>
              <a:gd name="connsiteY0" fmla="*/ 19243 h 1684817"/>
              <a:gd name="connsiteX1" fmla="*/ 754380 w 804660"/>
              <a:gd name="connsiteY1" fmla="*/ 133543 h 1684817"/>
              <a:gd name="connsiteX2" fmla="*/ 731520 w 804660"/>
              <a:gd name="connsiteY2" fmla="*/ 1573723 h 1684817"/>
              <a:gd name="connsiteX3" fmla="*/ 708660 w 804660"/>
              <a:gd name="connsiteY3" fmla="*/ 1550863 h 1684817"/>
              <a:gd name="connsiteX0" fmla="*/ 0 w 804660"/>
              <a:gd name="connsiteY0" fmla="*/ 33749 h 1699323"/>
              <a:gd name="connsiteX1" fmla="*/ 754380 w 804660"/>
              <a:gd name="connsiteY1" fmla="*/ 148049 h 1699323"/>
              <a:gd name="connsiteX2" fmla="*/ 731520 w 804660"/>
              <a:gd name="connsiteY2" fmla="*/ 1588229 h 1699323"/>
              <a:gd name="connsiteX3" fmla="*/ 708660 w 804660"/>
              <a:gd name="connsiteY3" fmla="*/ 1565369 h 1699323"/>
              <a:gd name="connsiteX0" fmla="*/ 0 w 804660"/>
              <a:gd name="connsiteY0" fmla="*/ 0 h 1653743"/>
              <a:gd name="connsiteX1" fmla="*/ 754380 w 804660"/>
              <a:gd name="connsiteY1" fmla="*/ 274320 h 1653743"/>
              <a:gd name="connsiteX2" fmla="*/ 731520 w 804660"/>
              <a:gd name="connsiteY2" fmla="*/ 1554480 h 1653743"/>
              <a:gd name="connsiteX3" fmla="*/ 708660 w 804660"/>
              <a:gd name="connsiteY3" fmla="*/ 1531620 h 1653743"/>
              <a:gd name="connsiteX0" fmla="*/ 0 w 1612926"/>
              <a:gd name="connsiteY0" fmla="*/ 0 h 1630636"/>
              <a:gd name="connsiteX1" fmla="*/ 754380 w 1612926"/>
              <a:gd name="connsiteY1" fmla="*/ 274320 h 1630636"/>
              <a:gd name="connsiteX2" fmla="*/ 731520 w 1612926"/>
              <a:gd name="connsiteY2" fmla="*/ 1554480 h 1630636"/>
              <a:gd name="connsiteX3" fmla="*/ 1612926 w 1612926"/>
              <a:gd name="connsiteY3" fmla="*/ 1456757 h 1630636"/>
              <a:gd name="connsiteX0" fmla="*/ 0 w 1612926"/>
              <a:gd name="connsiteY0" fmla="*/ 0 h 1456757"/>
              <a:gd name="connsiteX1" fmla="*/ 754380 w 1612926"/>
              <a:gd name="connsiteY1" fmla="*/ 274320 h 1456757"/>
              <a:gd name="connsiteX2" fmla="*/ 1612926 w 1612926"/>
              <a:gd name="connsiteY2" fmla="*/ 1456757 h 1456757"/>
              <a:gd name="connsiteX0" fmla="*/ 0 w 784850"/>
              <a:gd name="connsiteY0" fmla="*/ 0 h 1581528"/>
              <a:gd name="connsiteX1" fmla="*/ 754380 w 784850"/>
              <a:gd name="connsiteY1" fmla="*/ 274320 h 1581528"/>
              <a:gd name="connsiteX2" fmla="*/ 747976 w 784850"/>
              <a:gd name="connsiteY2" fmla="*/ 1581528 h 1581528"/>
              <a:gd name="connsiteX0" fmla="*/ 0 w 816993"/>
              <a:gd name="connsiteY0" fmla="*/ 0 h 1581528"/>
              <a:gd name="connsiteX1" fmla="*/ 754380 w 816993"/>
              <a:gd name="connsiteY1" fmla="*/ 274320 h 1581528"/>
              <a:gd name="connsiteX2" fmla="*/ 747976 w 816993"/>
              <a:gd name="connsiteY2" fmla="*/ 1581528 h 1581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16993" h="1581528">
                <a:moveTo>
                  <a:pt x="0" y="0"/>
                </a:moveTo>
                <a:cubicBezTo>
                  <a:pt x="224790" y="19050"/>
                  <a:pt x="629717" y="10732"/>
                  <a:pt x="754380" y="274320"/>
                </a:cubicBezTo>
                <a:cubicBezTo>
                  <a:pt x="879043" y="537908"/>
                  <a:pt x="785350" y="1160507"/>
                  <a:pt x="747976" y="1581528"/>
                </a:cubicBezTo>
              </a:path>
            </a:pathLst>
          </a:custGeom>
          <a:noFill/>
          <a:ln w="508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stealth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9" name="Text Box 3"/>
          <p:cNvSpPr txBox="1">
            <a:spLocks noChangeArrowheads="1"/>
          </p:cNvSpPr>
          <p:nvPr/>
        </p:nvSpPr>
        <p:spPr bwMode="auto">
          <a:xfrm>
            <a:off x="603250" y="4805363"/>
            <a:ext cx="652938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400" i="1" dirty="0">
                <a:solidFill>
                  <a:srgbClr val="C00000"/>
                </a:solidFill>
                <a:latin typeface="Gill Sans MT" charset="0"/>
              </a:rPr>
              <a:t>Bob:</a:t>
            </a:r>
          </a:p>
          <a:p>
            <a:pPr marL="396875" indent="-277813">
              <a:buClr>
                <a:srgbClr val="000090"/>
              </a:buClr>
              <a:buSzPct val="100000"/>
              <a:buFont typeface="Wingdings" charset="2"/>
              <a:buChar char="§"/>
            </a:pPr>
            <a:r>
              <a:rPr lang="en-US" sz="2400" dirty="0">
                <a:latin typeface="Gill Sans MT" charset="0"/>
              </a:rPr>
              <a:t>uses his private key to decrypt and recover K</a:t>
            </a:r>
            <a:r>
              <a:rPr lang="en-US" sz="2400" baseline="-25000" dirty="0">
                <a:latin typeface="Gill Sans MT" charset="0"/>
              </a:rPr>
              <a:t>S</a:t>
            </a:r>
          </a:p>
          <a:p>
            <a:pPr marL="396875" indent="-277813">
              <a:buClr>
                <a:srgbClr val="000090"/>
              </a:buClr>
              <a:buSzPct val="100000"/>
              <a:buFont typeface="Wingdings" charset="2"/>
              <a:buChar char="§"/>
            </a:pPr>
            <a:r>
              <a:rPr lang="en-US" sz="2400" dirty="0">
                <a:latin typeface="Gill Sans MT" charset="0"/>
              </a:rPr>
              <a:t>uses K</a:t>
            </a:r>
            <a:r>
              <a:rPr lang="en-US" sz="2400" baseline="-25000" dirty="0">
                <a:latin typeface="Gill Sans MT" charset="0"/>
              </a:rPr>
              <a:t>S</a:t>
            </a:r>
            <a:r>
              <a:rPr lang="en-US" sz="2400" dirty="0">
                <a:latin typeface="Gill Sans MT" charset="0"/>
              </a:rPr>
              <a:t> to decrypt K</a:t>
            </a:r>
            <a:r>
              <a:rPr lang="en-US" sz="2400" baseline="-25000" dirty="0">
                <a:latin typeface="Gill Sans MT" charset="0"/>
              </a:rPr>
              <a:t>S</a:t>
            </a:r>
            <a:r>
              <a:rPr lang="en-US" sz="2400" dirty="0">
                <a:latin typeface="Gill Sans MT" charset="0"/>
              </a:rPr>
              <a:t>(m) to recover m </a:t>
            </a:r>
          </a:p>
        </p:txBody>
      </p:sp>
      <p:sp>
        <p:nvSpPr>
          <p:cNvPr id="83" name="Cloud 82"/>
          <p:cNvSpPr/>
          <p:nvPr/>
        </p:nvSpPr>
        <p:spPr bwMode="auto">
          <a:xfrm>
            <a:off x="-29621" y="5886451"/>
            <a:ext cx="6875291" cy="1443569"/>
          </a:xfrm>
          <a:prstGeom prst="cloud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/>
              <a:t>Since the symmetric key K</a:t>
            </a:r>
            <a:r>
              <a:rPr lang="en-US" baseline="-25000" dirty="0"/>
              <a:t>s</a:t>
            </a:r>
            <a:r>
              <a:rPr lang="en-US" dirty="0"/>
              <a:t> is designed for </a:t>
            </a:r>
            <a:br>
              <a:rPr lang="en-US" dirty="0"/>
            </a:br>
            <a:r>
              <a:rPr lang="en-US" dirty="0"/>
              <a:t>cipher-block chaining, it works well on a </a:t>
            </a: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large</a:t>
            </a:r>
            <a:r>
              <a:rPr kumimoji="0" lang="en-US" sz="18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amount of data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91" name="Picture 2" descr="Simple Girl by SavanaPrice">
            <a:extLst>
              <a:ext uri="{FF2B5EF4-FFF2-40B4-BE49-F238E27FC236}">
                <a16:creationId xmlns:a16="http://schemas.microsoft.com/office/drawing/2014/main" id="{C15FB9F8-A83A-4F3A-AF99-7D40FDC140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3809" y="3854966"/>
            <a:ext cx="477910" cy="467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" name="Picture 92">
            <a:extLst>
              <a:ext uri="{FF2B5EF4-FFF2-40B4-BE49-F238E27FC236}">
                <a16:creationId xmlns:a16="http://schemas.microsoft.com/office/drawing/2014/main" id="{181CCEC0-D074-4A96-A0FC-BF302CE0C90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8741" y="2666377"/>
            <a:ext cx="658536" cy="64430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E460C8A7-7E27-4F6E-B96F-6B337875AF51}"/>
                  </a:ext>
                </a:extLst>
              </p14:cNvPr>
              <p14:cNvContentPartPr/>
              <p14:nvPr/>
            </p14:nvContentPartPr>
            <p14:xfrm>
              <a:off x="444600" y="1656000"/>
              <a:ext cx="7738560" cy="32770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E460C8A7-7E27-4F6E-B96F-6B337875AF51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35240" y="1646640"/>
                <a:ext cx="7757280" cy="3295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972380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3610A6-CB2D-481B-BFCC-5A80A0DB85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C69374B-90E6-446D-B755-42F172767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CS2911 Dr. Yoder</a:t>
            </a:r>
            <a:endParaRPr lang="en-US" alt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059DF8-265D-4AA0-B716-515A752AE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4FCEDB-AB35-4FDA-98A9-1471F03B1508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F714B96F-F59B-477F-A455-2890AF35B8EA}"/>
                  </a:ext>
                </a:extLst>
              </p14:cNvPr>
              <p14:cNvContentPartPr/>
              <p14:nvPr/>
            </p14:nvContentPartPr>
            <p14:xfrm>
              <a:off x="144360" y="72000"/>
              <a:ext cx="8985600" cy="622044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F714B96F-F59B-477F-A455-2890AF35B8E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5000" y="62640"/>
                <a:ext cx="9004320" cy="6239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022290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1E3BE7-B77C-45B4-8059-46704AD7E5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Banana</a:t>
            </a:r>
            <a:br>
              <a:rPr lang="en-US" dirty="0"/>
            </a:b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056BF6D-8C2A-4B59-8FE4-EDFBABF955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CS2911 Dr. Yoder</a:t>
            </a:r>
            <a:endParaRPr lang="en-US" alt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C65938-2C3E-4B5D-8313-0B7F7DA35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4FCEDB-AB35-4FDA-98A9-1471F03B1508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BCD29BCF-E42E-49EA-9A5D-5F995F42CF1F}"/>
                  </a:ext>
                </a:extLst>
              </p14:cNvPr>
              <p14:cNvContentPartPr/>
              <p14:nvPr/>
            </p14:nvContentPartPr>
            <p14:xfrm>
              <a:off x="560880" y="1854360"/>
              <a:ext cx="8001000" cy="481824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BCD29BCF-E42E-49EA-9A5D-5F995F42CF1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51520" y="1845000"/>
                <a:ext cx="8019720" cy="4836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4460687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heme/theme1.xml><?xml version="1.0" encoding="utf-8"?>
<a:theme xmlns:a="http://schemas.openxmlformats.org/drawingml/2006/main" name="2_Network">
  <a:themeElements>
    <a:clrScheme name="Custom 2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D5DFF7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2_Networ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Network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Network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Network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Network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Network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Network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Network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Network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Network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Network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68359</TotalTime>
  <Words>3909</Words>
  <Application>Microsoft Office PowerPoint</Application>
  <PresentationFormat>On-screen Show (4:3)</PresentationFormat>
  <Paragraphs>1176</Paragraphs>
  <Slides>65</Slides>
  <Notes>45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65</vt:i4>
      </vt:variant>
    </vt:vector>
  </HeadingPairs>
  <TitlesOfParts>
    <vt:vector size="71" baseType="lpstr">
      <vt:lpstr>Arial</vt:lpstr>
      <vt:lpstr>Gill Sans MT</vt:lpstr>
      <vt:lpstr>Tahoma</vt:lpstr>
      <vt:lpstr>Times New Roman</vt:lpstr>
      <vt:lpstr>Wingdings</vt:lpstr>
      <vt:lpstr>2_Network</vt:lpstr>
      <vt:lpstr>    CS2911 Week 9, Class 3</vt:lpstr>
      <vt:lpstr>Packet Sniffer (e.g. Wireshark)</vt:lpstr>
      <vt:lpstr>How to achieve confidentiality? Approach 1: Symmetric keys</vt:lpstr>
      <vt:lpstr>How to achieve confidentiality? Approach 2: Public/private keys</vt:lpstr>
      <vt:lpstr>How to achieve confidentiality? Approach 2: Public/private keys</vt:lpstr>
      <vt:lpstr>Apple</vt:lpstr>
      <vt:lpstr>How to achieve confidentiality? Approach 3: Use both!</vt:lpstr>
      <vt:lpstr>Apple</vt:lpstr>
      <vt:lpstr>Banana </vt:lpstr>
      <vt:lpstr>How to achieve confidentiality? Approach 3: Use both!</vt:lpstr>
      <vt:lpstr>Carrot</vt:lpstr>
      <vt:lpstr>How to achieve confidentiality? Approach 3: Use both!</vt:lpstr>
      <vt:lpstr>Donut</vt:lpstr>
      <vt:lpstr>041</vt:lpstr>
      <vt:lpstr>Aleph</vt:lpstr>
      <vt:lpstr>How to achieve confidentiality? Approach 3: Use both!</vt:lpstr>
      <vt:lpstr>PowerPoint Presentation</vt:lpstr>
      <vt:lpstr>Beth</vt:lpstr>
      <vt:lpstr>How to achieve confidentiality? Approach 3: Use both!</vt:lpstr>
      <vt:lpstr>PowerPoint Presentation</vt:lpstr>
      <vt:lpstr>Gimel</vt:lpstr>
      <vt:lpstr>How to achieve confidentiality? Approach 3: Use both!</vt:lpstr>
      <vt:lpstr>PowerPoint Presentation</vt:lpstr>
      <vt:lpstr>Dalet</vt:lpstr>
      <vt:lpstr>How to achieve confidentiality? Approach 3: Use both!</vt:lpstr>
      <vt:lpstr>PowerPoint Presentation</vt:lpstr>
      <vt:lpstr>How to achieve confidentiality? Approach 3: Use both!</vt:lpstr>
      <vt:lpstr>    CS2911 Week 10, Class 1</vt:lpstr>
      <vt:lpstr>Man-in-the-middle attack</vt:lpstr>
      <vt:lpstr>Man-in-the-middle attack</vt:lpstr>
      <vt:lpstr>Trudy can edit ALL the packets</vt:lpstr>
      <vt:lpstr>PowerPoint Presentation</vt:lpstr>
      <vt:lpstr>Example Man-in-the-middle attack</vt:lpstr>
      <vt:lpstr>PowerPoint Presentation</vt:lpstr>
      <vt:lpstr>Example Man-in-the-middle attack (1)</vt:lpstr>
      <vt:lpstr>Example Man-in-the-middle attack (2)</vt:lpstr>
      <vt:lpstr>Example Man-in-the-middle attack (3)</vt:lpstr>
      <vt:lpstr>Example Man-in-the-middle attack (4)</vt:lpstr>
      <vt:lpstr>PowerPoint Presentation</vt:lpstr>
      <vt:lpstr>Authentication</vt:lpstr>
      <vt:lpstr>RSA: an important property</vt:lpstr>
      <vt:lpstr>PowerPoint Presentation</vt:lpstr>
      <vt:lpstr>Key point</vt:lpstr>
      <vt:lpstr>Anyone can check a certificate</vt:lpstr>
      <vt:lpstr>Suppose, for a moment, that Bob and Alice have each other’s public keys already… and they know they didn’t come from Trudy!</vt:lpstr>
      <vt:lpstr>Signing a message</vt:lpstr>
      <vt:lpstr>Signing and encrypting a message</vt:lpstr>
      <vt:lpstr>How can Alice get her key to Bob without Trudy changing it?</vt:lpstr>
      <vt:lpstr>  Public Key Certificate  </vt:lpstr>
      <vt:lpstr>A signed certificate</vt:lpstr>
      <vt:lpstr>  Public Key Certificate  </vt:lpstr>
      <vt:lpstr>  Public Key Certificate  </vt:lpstr>
      <vt:lpstr>  Public Key Certificate  </vt:lpstr>
      <vt:lpstr>  Public Key Certificate  </vt:lpstr>
      <vt:lpstr>  Public Key Certificate Chain  </vt:lpstr>
      <vt:lpstr>  Public Key Certificate Chain  </vt:lpstr>
      <vt:lpstr>Bob still needs to have SOMEONE's public key to start with!</vt:lpstr>
      <vt:lpstr>Confirming a certificate chain</vt:lpstr>
      <vt:lpstr>What if someone is able to actually steal Alice's private key?</vt:lpstr>
      <vt:lpstr>Example Man-in-the-middle attack (1)</vt:lpstr>
      <vt:lpstr>Example Man-in-the-middle attack (2)</vt:lpstr>
      <vt:lpstr>Example Man-in-the-middle attack (3)</vt:lpstr>
      <vt:lpstr>Example Man-in-the-middle attack (4)</vt:lpstr>
      <vt:lpstr>Big-picture review</vt:lpstr>
      <vt:lpstr>Acknowledgement</vt:lpstr>
    </vt:vector>
  </TitlesOfParts>
  <Company>MSOE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CS-280 Lecture</dc:title>
  <dc:subject>Intro</dc:subject>
  <dc:creator>Dr. Mark Hornick</dc:creator>
  <cp:lastModifiedBy>Yoder, Josiah</cp:lastModifiedBy>
  <cp:revision>1895</cp:revision>
  <cp:lastPrinted>2019-11-08T19:53:07Z</cp:lastPrinted>
  <dcterms:created xsi:type="dcterms:W3CDTF">1999-09-06T21:32:20Z</dcterms:created>
  <dcterms:modified xsi:type="dcterms:W3CDTF">2020-11-10T13:57:25Z</dcterms:modified>
</cp:coreProperties>
</file>