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72" d="100"/>
          <a:sy n="72" d="100"/>
        </p:scale>
        <p:origin x="84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27.12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32554 3155 306 0,'-2'4'197'16,"-18"0"9"-16,-9 2-8 16,-21-1-26-16,-23-3-11 15,-24 1-22-15,-2-4-9 16,-9 1-31-16,-2 0-16 16,-10 1-26-16,-4 1-4 15,-12 1 3-15,-4 2 5 0,15-4 10 16,6-1 7-16,-3-2-7 15,-1-4-8-15,10 0-22 16,3-3-14-16,33-1-12 16,5-2-4-16,5-1-18 15,2 1-42-15,17 2-130 16,19 2-102-16,35 5-283 16,16 4 345-16</inkml:trace>
  <inkml:trace contextRef="#ctx0" brushRef="#br0" timeOffset="1">31594 3992 448 0,'-6'0'262'16,"-3"-6"-68"-16,11 5-40 15,0-1-13-15,10 2-33 0,8 1-8 16,11 3-15-16,9-3-5 16,13-1-15-16,10 3-7 15,16 3-9-15,-2 3-1 16,-18-2 8-16,-9 2 5 16,-29-1 1-16,-3-3-2 15,-13 4-15-15,0 0-7 0,-12 2-10 16,-8 3-3-16,-11 7 5 15,-29 1 2-15,-21 6 7 16,-14 5 1-16,1 2-5 16,8 0-1-16,23 2-7 15,0-5-2-15,-3-1-10 16,5-1-2-16,7-6-4 16,9 4-3-16,17-10 0 15,6-5-1-15,3-3-7 16,5-5-26-16,5 0-122 15,-1-5-70-15,2-2-175 16,-3-5-104-16,-2-4 326 16</inkml:trace>
  <inkml:trace contextRef="#ctx0" brushRef="#br0" timeOffset="2">31123 4335 620 0,'3'0'345'15,"7"7"-56"-15,5-3-24 16,10 16-63-16,9 7-33 15,15 7-64-15,-4 0-27 16,0 1-44-16,2 0-19 16,1 1-95-16,5 7-76 15,-7-5-237-15,2-2 237 16</inkml:trace>
  <inkml:trace contextRef="#ctx0" brushRef="#br0" timeOffset="3">30010 3256 412 0,'-20'14'227'0,"-18"7"-26"16,-15 1-22-16,-10-1-5 15,-8-2-9-15,-23-6-16 16,-5 3-18-16,-7-4-30 16,10 2-13-16,30-3-16 0,10-9-10 15,5-1-22-15,1-2-11 16,-8-3-18-16,5 4-2 16,13-3-40-16,5 2-36 15,10 5-153-15,1-9-95 16,10 3 188-16</inkml:trace>
  <inkml:trace contextRef="#ctx0" brushRef="#br0" timeOffset="4">29848 4010 261 0,'4'-3'217'15,"2"-3"13"-15,3 8-52 16,-2 1-19-16,14 6-34 16,4 7-8-16,17 1-23 15,18 9-12-15,-6 8-22 16,-4 3-10-16,-18 3-19 16,-17-3-7-16,-3-1-12 15,-7-2-5-15,-12-6-1 16,-7-5 5-16,-21-10 8 15,-13 2 5-15,-20-3 3 16,-11 0 0-16,2 1-2 16,12-8-2-16,2-7 8 0,6 2 10 15,-2 1 23-15,0 5 14 16,13 4 19-16,7-2 3 16,17-3-8-16,8 3-7 15,9 4-15-15,5 3-9 16,17 6-13-16,4 5-6 15,32 10-15-15,5 3-4 0,-4 2-9 16,0 2-4-16,-14-1-4 16,-3-5-3-16,2-5-89 15,-5-5-101-15,-8-2-208 16,-5-6-132-16,-21-4 317 16</inkml:trace>
  <inkml:trace contextRef="#ctx0" brushRef="#br0" timeOffset="5">28671 3422 316 0,'1'10'201'15,"-1"5"-10"-15,-24 5-34 16,-10-3-1-16,-32 4 14 0,-23-7-3 16,-3 2-21-16,-33-5-14 15,-17-10-44-15,9 0-11 16,-20-7-17-16,29 1-12 16,19 2-20-16,-2-4-10 15,30 7-13-15,14 0-5 16,33 1-52-16,13 6-56 15,8-7-154-15,13 2-83 0,25 8 209 16</inkml:trace>
  <inkml:trace contextRef="#ctx0" brushRef="#br0" timeOffset="6">28567 3928 504 0,'-24'-7'250'0,"-10"7"-79"0,-2 0 12 16,-11 0-8-16,-2 1-8 15,-4-3-24-15,0 2-8 16,-8 5-18-16,-1 1-10 16,8 10-13-16,6 1-12 15,20 4-18-15,15 1-10 16,9 4-11-16,5 6 3 16,18 9 7-16,5 7 2 0,23 13-3 15,2-2-5-15,1 3-16 16,-1-3-7-16,-12-10-8 15,5-1-5-15,-1-13-6 16,-2-4 2-16,-5-8-7 16,-2-2-11-16,-7-4-147 15,-6-9-92-15,-8-8-206 16,-4 0 248-16</inkml:trace>
  <inkml:trace contextRef="#ctx0" brushRef="#br0" timeOffset="7">28716 4223 633 0,'-37'-1'316'0,"-12"5"-102"15,-9 23-15-15,-18-4 9 16,4 17-49-16,8 0-36 15,3-5-31-15,-14 6-6 0,-12-3-17 16,-7-1-11-16,3 0-28 16,26-1-10-16,23-4-17 15,8-1-51-15,12-9-224 16,0-5-144-16,-12-15 238 16</inkml:trace>
  <inkml:trace contextRef="#ctx0" brushRef="#br0" timeOffset="8">27024 3551 314 0,'-22'0'194'0,"-19"6"3"16,-2-4-25-16,-24 0-22 15,-22 4-10-15,-26-1-10 16,-3 0-15-16,-12 3-22 0,2-5-11 15,-3 1-25-15,3-1-9 16,17-3-17-16,10 0-12 16,30 2-11-16,4 1-10 15,23 3-114-15,12 3-75 16,25 1 110-16</inkml:trace>
  <inkml:trace contextRef="#ctx0" brushRef="#br0" timeOffset="9">27251 4649 273 0,'8'-20'192'16,"-13"-8"24"-16,-18-5-42 16,-29-5-52-16,-26 0-20 15,-7 5-19-15,-1-2 0 16,3 8 1-16,6 2-8 15,9 15-21-15,9 18-16 16,24 17-21-16,16 12-7 16,19 17-7-16,8 2 0 0,13 17 4 15,3 4 1-15,0 0 2 16,-2-2-3-16,-11-11 0 16,-15-12 2-16,-11-14-2 15,-7-8 3-15,-7-14-1 16,4-1-2-16,-1-8 2 15,0-3 1-15,-7-10-1 16,1-3 0-16,-2-8 0 16,-2-8-4-16,5-5-1 15,-2-8-1-15,11-8-7 16,5-1 0-16,17-1-15 16,12 6-5-16,11 5-1 15,16 5 2-15,13 10 12 16,11 6 10-16,29 10 2 15,0 4 1-15,2 5 7 0,-1 2 0 16,-13-1 7-16,-2-3 1 16,-9-9-5-16,-9-5-2 15,-24-7-4-15,-10-2-6 16,-21-2-49-16,-2 1-59 16,-18 4-194-16,-13 3 190 15</inkml:trace>
  <inkml:trace contextRef="#ctx0" brushRef="#br0" timeOffset="10">25410 3720 248 0,'-3'10'173'16,"-14"0"6"-16,-15 4-26 16,-22-4-9-16,-29 2 12 15,-11-4-12-15,2-7-12 16,5-1-14-16,-15-8-29 16,-5-3-14-16,-1 0-16 0,0-2-9 15,45 3-19-15,3 1-9 16,2 3-14-16,5 3 0 15,0 1-20-15,15 3-23 16,17-1-166-16,11-2-79 16,10 1 160-16</inkml:trace>
  <inkml:trace contextRef="#ctx0" brushRef="#br0" timeOffset="11">25044 4281 317 0,'3'-5'203'0,"-3"9"-3"15,-1 6-31-15,-14 4-50 16,-4 10-21-16,-11 5-14 16,-7 5-9-16,-3 4-4 15,-12-4-9-15,-9-1-20 16,2-6-9-16,-2-3-17 16,13 2-2-16,14-5-33 15,2-1-47-15,16-5-121 16,5 1-89-16,18-5 161 0</inkml:trace>
  <inkml:trace contextRef="#ctx0" brushRef="#br0" timeOffset="12">25551 4781 481 0,'0'0'234'0,"-14"-4"-70"16,-9 4-19-16,-12 6-5 16,-1 3-26-16,-32 5-28 15,-7 8-12-15,-16 1-25 16,-6-3-10-16,31 13-19 16,14-4-6-16,19 2-6 15,16 11-3-15,18 1 4 16,7 3 2-16,23 8 2 15,9-2 2-15,11-8 0 16,0-10 4-16,0-18 9 16,-2-4 7-16,-14-16 30 15,-7-7 14-15,-24-18 1 0,-22-12-7 16,-23-10-29-16,-12-1-19 16,-7 6-15-16,6 5-12 15,12 12-97-15,6 6-92 16,7 6-289-16,-6 9 299 15</inkml:trace>
  <inkml:trace contextRef="#ctx0" brushRef="#br0" timeOffset="13">23724 3828 240 0,'-16'-1'181'16,"-16"1"42"-16,-5 6-31 16,-12-2-33-16,-9 1-5 15,-28 3-28-15,-17-2-10 16,-14 1-19-16,-3 3-15 0,-7-1-23 16,6-3-10-16,4 6-20 15,9 0-8-15,31-4-13 16,13 2-9-16,11-2-107 15,2-2-99-15,7 8 129 16</inkml:trace>
  <inkml:trace contextRef="#ctx0" brushRef="#br0" timeOffset="14">23159 4376 198 0,'-21'-15'157'0,"-2"3"27"16,0 1-20-16,-3 4-39 15,9 4-21-15,10 5-24 16,0-2-17-16,18 7-18 16,5 3-9-16,17 3-10 15,12 4-1-15,11 2-4 16,6 9-5-16,-2 2-4 0,-8 3-1 16,-25-1 1-16,-18-7 0 15,-34-7 11-15,-10-4 3 16,-10-4 8-16,-8-2 3 15,-2-5-8-15,-5-3-4 16,10-1-8-16,4-2-7 16,20 7-2-16,12 2-5 15,14 8-2-15,9 3 0 0,5 4 0 16,7 1 0-16,3 6 1 16,1 0 2-16,-2 3-3 15,-3 0 2-15,-13-9 22 16,-7-3 16-16,-10-3 33 15,-10-3 14-15,-8-4 5 16,-2-2-11-16,-2-5-21 16,3 0-14-16,5 0-24 15,-4-3-6-15,-4-4-10 16,1 0 0-16,-2-5-5 16,-1-1-11-16,16 0-88 15,0 1-67-15,13-3-194 16,7 3 215-16</inkml:trace>
  <inkml:trace contextRef="#ctx0" brushRef="#br0" timeOffset="15">23571 4865 410 0,'27'0'226'16,"6"8"-20"-16,2-1-51 0,-2 9-27 16,-1 0-38-16,-8-3-50 15,-5 2-12-15,-18 2-5 16,-9-4 4-16,-19 0 15 16,-12 1 5-16,-17-5 8 15,1 5-4-15,0-5-9 16,-1-2 0-16,-9 0 9 15,-1-1 2-15,-1 3 9 16,11 0-3-16,27 7-3 16,7 0 0-16,12 3 5 15,2 2 1-15,9 0-3 16,8 4-7-16,12 3-21 16,7 6-8-16,19-1-12 0,10 3-2 15,-1-5-60-15,-11-13-67 16,-11 1-226-16,-20-1 215 15</inkml:trace>
  <inkml:trace contextRef="#ctx0" brushRef="#br0" timeOffset="16">22170 3944 219 0,'18'-10'177'0,"-13"7"35"15,-10 2-18-15,-16 2-32 16,-13 0-8-16,-9 9 1 15,-14-5-16-15,-36 8-20 16,-12-1-9-16,-12-4-16 16,-21 3-7-16,-7 0-10 15,8 3-12-15,-5-7-21 16,12-1-10-16,27-4-17 16,1-2-5-16,12 4-31 15,23 3-61-15,25 2-297 0,5 1 258 16</inkml:trace>
  <inkml:trace contextRef="#ctx0" brushRef="#br0" timeOffset="17">21865 4579 287 0,'-37'-15'202'0,"-16"-1"11"16,-10 3-35-16,-14 5-55 15,-15 2-30-15,-11 10-25 16,-4 7-3-16,3 12-7 16,19 9-8-16,29 11-15 15,15 4-14-15,25 10-10 16,13 0 0-16,10-6 3 0,8-4 2 15,23-7 7-15,3-10 3 16,18-3 16-16,2-7 19 16,-6-13 31-16,-5-3 11 15,-14-11 13-15,-6-7-10 16,-14-8-22-16,-7-6-16 16,-14-4-33-16,-7-1-11 15,-20-5-20-15,-8 0-3 0,-12 1-39 16,-3 4-34-16,7 8-96 15,11 11-68-15,19 14-142 16,8 4 228-16</inkml:trace>
  <inkml:trace contextRef="#ctx0" brushRef="#br0" timeOffset="18">22049 5047 647 0,'-2'-14'349'16,"-11"0"-125"-16,-15 2-38 0,-11-4-11 15,-14 8-55-15,-2 4-20 16,-7 4-7-16,-2 6-2 16,8 6 1-16,1 1-6 15,19 9-11-15,9 1-9 16,12 6-23-16,8 7-5 15,9 8-6-15,4 3-2 16,22 10-1-16,7-7-1 0,21-5-7 16,11-9-4-16,12-6-4 15,8-3-3-15,-9-9-9 16,-11-2-87-16,-22-15-210 16,-9-2-118-16,1-1 214 15</inkml:trace>
  <inkml:trace contextRef="#ctx0" brushRef="#br0" timeOffset="19">22129 5291 541 0,'-41'4'272'0,"-10"5"-40"16,-8 8-27-16,-21 3-25 16,-15-5-40-16,2 12-83 15,8-3-28-15,11 7-26 16,-3 3-23-16,-8 1-189 0,-6 5-97 15,17-7 172-15</inkml:trace>
  <inkml:trace contextRef="#ctx0" brushRef="#br0" timeOffset="20">20281 4033 398 0,'-15'-2'233'0,"-10"2"-22"16,-4 3-9-16,-24 4-14 16,-27-5-36-16,-39 3-33 15,-12-2-21-15,-23 3-31 16,5 4-17-16,14 0-25 16,7 1-10-16,28 1-15 15,10-2-23-15,20 3-145 16,-3-2-83-16,19 1 142 0</inkml:trace>
  <inkml:trace contextRef="#ctx0" brushRef="#br0" timeOffset="21">19763 4691 390 0,'-20'0'243'16,"-9"4"-39"-16,-3 14-48 15,-9 4-13-15,-6 7-47 16,-4 5-23-16,-11 0-29 16,0 2-13-16,4-1-18 15,7-2-3-15,13-3-42 16,10-2-54-16,15-2-222 15,9 2 201-15</inkml:trace>
  <inkml:trace contextRef="#ctx0" brushRef="#br0" timeOffset="22">19777 5043 370 0,'53'-2'159'0,"12"4"-65"16,6 9-26-16,-1 5 27 16,-3 3-11-16,-33 4-16 15,-6-1-12-15,-21 0-8 16,-9-3 7-16,-4-3 56 16,-13-3 13-16,-27-3 13 15,-24-4-10-15,-25-4-52 16,-9 5-13-16,9-2-11 15,20 4 3-15,21-1 18 16,6-1 12-16,11 1 22 16,6 0 1-16,10 3-9 15,10 2-15-15,11 2-25 16,7 1-10-16,14 5-18 16,4-5-6-16,13 7-11 15,-4-2-4-15,3 3-6 0,2 3-57 16,2 0-189-16,13 1-116 15,6 2 192-15</inkml:trace>
  <inkml:trace contextRef="#ctx0" brushRef="#br0" timeOffset="23">20497 5721 680 0,'-32'-36'398'15,"-6"-1"-119"-15,-12 2-25 16,-6-4-14-16,10 13-84 15,8 8-33-15,12 12-58 16,13 9-24-16,8 15-25 16,3 2-5-16,2 18-5 15,-1 2-1-15,1 13-1 16,-2 3-2-16,-2-6 2 16,2-1-2-16,-7-14 1 15,-4-5 1-15,-7-11 2 16,-4-4-1-16,-1-8 1 15,-5-2 1-15,1-5-1 16,-4-5 4-16,1-7 0 0,5 0 2 16,4-7 0-16,7-2 0 15,6-7-3-15,5-3 0 16,16-1-1-16,12 6-2 16,25 7-2-16,7 8-3 15,5 11 0-15,-1 6-1 16,2 6 0-16,2 1 3 15,14 4-2-15,2-5 2 0,-15-12-9 16,-9-4-21-16,-22-28-73 16,-8-3-39-16,-11-4-114 15,-3-1-68-15,-25 11 208 16</inkml:trace>
  <inkml:trace contextRef="#ctx0" brushRef="#br0" timeOffset="24">18653 4201 381 0,'-2'-1'216'0,"-7"-1"-16"16,-8 2-29-16,-32 3-13 15,-8 2-11-15,-26 3-20 16,-4 4-16-16,2 2-36 16,-14 2-14-16,-13 3-21 15,-12-2-7-15,5 1-8 16,23 4-5-16,19-1-9 0,13-1-1 16,7 0-13-16,-4-6-34 15,19 3-243-15,7-5 200 16</inkml:trace>
  <inkml:trace contextRef="#ctx0" brushRef="#br0" timeOffset="25">18056 4758 183 0,'-9'-19'163'0,"14"7"39"15,9 9-32-15,6 3-54 16,11 7-37-16,6 10-27 15,4 2-5-15,9 8 12 16,0 2 9-16,-12 4 0 16,-7-4-4-16,-18 6-16 15,-14-7-10-15,-20-7-9 16,-8 6 1-16,-10-11 12 0,-2-1 1 16,-7-4 6-16,-2-4 4 15,-12-1 10-15,-3-1 11 16,-3 1 20-16,1-2 2 15,20 7-6-15,0-1-14 16,23 3-27-16,9 4-12 16,19 1-14-16,14 5-2 0,16 5-5 15,7 0-1-15,9 3-6 16,9 0-2-16,8-5-53 16,3 3-80-16,-1-7-219 15,-1 1-120-15,-1 13 266 16</inkml:trace>
  <inkml:trace contextRef="#ctx0" brushRef="#br0" timeOffset="26">18730 5478 722 0,'-22'-20'345'0,"-30"-1"-106"16,-12-2-32-16,-2 10-9 15,0 2-45-15,28 11-71 16,13 10-24-16,21 7-36 15,6 8-9-15,14 4-1 0,-2 3-2 16,-3 0 2-16,-5-3-1 16,-17-2-1-16,-8-5 0 15,-20-6 0-15,-2-1 0 16,-6-8 0-16,-3-7-2 16,12 0-8-16,-6-3-48 15,5-5-192-15,1-2-76 16,6-12-200-16,13-1 289 0</inkml:trace>
  <inkml:trace contextRef="#ctx0" brushRef="#br0" timeOffset="27">18321 5260 234 0,'50'3'196'0,"20"14"56"16,4-5-21-16,3 6-33 15,-1 6-39-15,-22-5-62 16,-13 1-28-16,-14-3-39 15,1 2-17-15,-3 7-160 16,0 6-100-16,-2 11 146 16</inkml:trace>
  <inkml:trace contextRef="#ctx0" brushRef="#br0" timeOffset="28">19066 5905 841 0,'-51'-2'374'15,"-28"-3"-176"-15,-5-5 2 16,8 3-21-16,-6 1-48 16,6 14-60-16,2 9-24 15,13 17-33-15,14 4-5 16,33 4-2-16,11 1 2 0,22 7 5 16,17 4 3-16,20 1 1 15,2-6 1-15,-2-12 9 16,-11-11 3-16,-18-19 9 15,-5-7 2-15,-14-17 2 16,-2-12-7-16,-9-16-10 16,-14-8-6-16,-1-7-18 15,-16 5-1-15,-32 5-85 16,2 4-75-16,-13 11-249 16,10 4 249-16</inkml:trace>
  <inkml:trace contextRef="#ctx0" brushRef="#br0" timeOffset="29">17240 4460 285 0,'-5'-3'217'0,"-22"-6"9"16,-33 3-40-16,-21 0-16 0,-27 1-18 15,-8 0-7-15,-20 4-34 16,-3-2-17-16,9 4-37 16,13 4-11-16,29 2-23 15,18 5-7-15,9-5-10 16,8 3-10-16,22 4-130 15,7-4-94-15,21 8 138 16</inkml:trace>
  <inkml:trace contextRef="#ctx0" brushRef="#br0" timeOffset="30">16843 4915 527 0,'-17'-9'250'0,"-11"2"-113"16,-13 7 11-16,-15 0 9 0,-2 11-50 15,11 11-31-15,19 6-42 16,17 6-10-16,29 9-10 16,9 1 3-16,14 10 4 15,-6-1 4-15,-14-3 22 16,-15 2 13-16,-31-16 22 15,-11-3 18-15,-20-16 18 16,-3-4 2-16,7-4-16 16,6-2-19-16,11-2-42 15,10-3-18-15,4-4-12 16,0-8-8-16,3-8-153 16,-4-8-128-16,5-19-304 15,9-6 327-15</inkml:trace>
  <inkml:trace contextRef="#ctx0" brushRef="#br0" timeOffset="31">16708 4951 480 0,'56'-4'242'16,"-9"-2"-67"-16,1 8-27 16,-3 4-36-16,-1 3-41 15,0 14-57-15,-5 4-12 0,-3 8-46 16,-8 4-53-16,-2 5-177 15,-1 7 171-15</inkml:trace>
  <inkml:trace contextRef="#ctx0" brushRef="#br0" timeOffset="32">17168 5546 466 0,'-13'30'300'16,"-11"-2"-17"-16,-6-3-50 15,-4 0-15-15,-9-4-43 16,-2 0-32-16,-6-5-59 15,4-2-25-15,6-4-40 16,4 0-11-16,9-2-118 16,-3-6-142-16,-10-5 163 15</inkml:trace>
  <inkml:trace contextRef="#ctx0" brushRef="#br0" timeOffset="33">17335 5684 542 0,'21'5'267'0,"10"6"-118"0,7 12-14 15,6 4 3-15,4 7-53 16,-4 3-14-16,-11-2-8 15,-5 2-2-15,-14-3-7 16,-10 1-6-16,-4-4-7 16,1-2 1-16,-8-2 3 15,0-3-2-15,-14-1-7 16,-11-4-4-16,-4-6-6 16,-13-2 1-16,-9-9 9 15,-5-2 8-15,1-2 3 16,6-3 22-16,-9 1 9 15,4 3 3-15,8 3 11 16,6 4-15-16,31 10-13 0,2 3-6 16,17 10-15-16,7 8-3 15,13-1-3-15,10-7-1 16,11 1-9-16,2-3-6 16,-5-4-13-16,-1 6-4 15,-13-9-99-15,-4-2-100 16,0 2-242-16,2 2-220 0,-3-2 411 15</inkml:trace>
  <inkml:trace contextRef="#ctx0" brushRef="#br0" timeOffset="34">15619 4507 287 0,'-2'-2'202'16,"-8"1"7"-16,-17 0-53 15,-13-1-13-15,-20-1-5 16,-6 1-1-16,-28 2-18 16,-14-3-9-16,-17 3-28 15,3 4-13-15,11-3-24 16,11 6-11-16,17 0-18 16,-3-2-6-16,7 1-6 15,14 3-11-15,18-1-160 0,13-1-109 16,7 7 165-16</inkml:trace>
  <inkml:trace contextRef="#ctx0" brushRef="#br0" timeOffset="35">15257 5030 460 0,'-31'0'265'16,"-3"1"-70"-16,-12 10-28 15,-11 1-12-15,-8 9-57 16,-4 7-20-16,2 6-33 15,3 5-14-15,22 7-15 16,2-4-5-16,5-4-11 16,9-6-30-16,4-7-130 15,9-5-79-15,14-1 136 16</inkml:trace>
  <inkml:trace contextRef="#ctx0" brushRef="#br0" timeOffset="36">15419 5447 612 0,'-43'-15'285'0,"-3"6"-147"16,-25-1-20-16,0 9 9 16,-11 10-56-16,-5 2-17 15,24 18-26-15,10 1-10 0,31 8-7 16,9 1-1-16,24 2 9 15,8 1 7-15,14-2 18 16,11-1 13-16,7-13 23 16,0-9 12-16,5-11 10 15,-4-9-4-15,-6-16-24 16,-8-8-17-16,-11-17-28 16,-5-4-9-16,-7-6-27 15,7 9-37-15,-13 8-103 16,-1 9-84-16,-8 14-146 15,-8 0 218-15</inkml:trace>
  <inkml:trace contextRef="#ctx0" brushRef="#br0" timeOffset="37">15632 5599 387 0,'46'23'224'16,"-1"5"-29"-16,-4-1-27 15,-5 5-42-15,-6 0-11 16,-10-2-30-16,-5-2-16 0,-15-5-24 16,-5-3-9-1,-14-5 3-15,-8-3 7 0,-27-8 18 16,-6 4 6-16,-16-4 6 16,-7 3-2-16,10 3 5 15,2-10 3-15,21 1 6 16,-1-1 3-16,19 6-5 15,2 2-7-15,1 2-7 16,15 0-2-16,13 3-9 16,5 0-4-16,19 3-9 15,8 5-4-15,-2-1-4 16,6 4-1-16,-12 0-12 16,4 3-7-16,5 0-10 15,-8-1-3-15,7-2-4 16,-9-2 0-16,-1-7-108 15,2 2-120-15,0-12-245 16,-2-5 266-16</inkml:trace>
  <inkml:trace contextRef="#ctx0" brushRef="#br0" timeOffset="38">16134 6076 780 0,'-6'-15'383'0,"-5"4"-161"0,-8 4-40 16,-6 7 0-16,-7 5-58 16,-5 7-15-16,-10 5-14 15,-3 0-2-15,12 6-10 16,-9 1-9-16,7 9-22 16,-1 0-6-16,-2 2-10 15,19 0-4-15,21 2 0 16,18 0 1-16,20 0 0 15,5 1 0-15,2-7-7 16,1 2-6-16,5-6-8 16,1-6-2-16,7-6-7 15,2-3 0-15,0-7-83 16,-1-1-97-16,-8-5-214 0,-13-6-119 16,-7 2 305-16</inkml:trace>
  <inkml:trace contextRef="#ctx0" brushRef="#br0" timeOffset="39">16302 6302 573 0,'-32'7'339'16,"-13"5"-78"-16,-14 5-25 16,-4 1-8-16,-7 4-70 15,3 1-30-15,8 4-47 16,7 2-20-16,12 3-35 15,-10 5-9-15,-3 2-16 16,0-1-52-16,-2-1-237 16,14-8 199-16</inkml:trace>
  <inkml:trace contextRef="#ctx0" brushRef="#br0" timeOffset="40">16280 3587 236 0,'-1'-1'162'16,"0"0"11"-16,0 0-22 16,1-1-46-16,2-10-11 15,7-8-8-15,23-27-2 16,-6 16-9-16,8-5-1 15,5-11-6-15,2-9-5 16,0 3-5-16,-4 3-1 0,-3 8-1 16,1 9-1-16,-14 4-8 15,0 2-4-15,-2 10-11 16,-7 2-2-16,-2 4-4 16,0 5 0-16,-6 6-8 15,5 2-1-15,-3 16-5 16,-6 6 1-16,-2 16 0 15,-9 9 1-15,-5 15 1 16,3 4 2-16,-5 4 11 16,1-3 2-16,2-3 10 15,0-1 6-15,1 3 3 16,4 0 0-16,1-4-7 16,2-5-6-16,2-9-10 15,1-5-3-15,0-8-2 0,1 0 0 16,2-8 4-16,-1-4 1 15,1-3-3-15,1-7-4 16,3-6-6-16,-1-2-4 16,3-6 1-16,-2-1-2 15,2-5-2-15,2-2 0 16,1-2-44-16,-1-2-65 16,0-2-133-16,-4-1-98 15,-1 3-175-15,-3 0 309 0</inkml:trace>
  <inkml:trace contextRef="#ctx0" brushRef="#br0" timeOffset="41">16316 4092 647 0,'15'-1'304'0,"4"1"-117"16,3 0 25-16,7 1-20 16,-2 2-31-16,-3 3-28 15,4 0-4-15,1 1-15 0,1 2-12 16,8-2-41-16,-2-1-22 16,2-1-21-16,-4-3-5 15,-6-2-7-15,-6 2-2 16,-14-7-2-16,13 4-7 15,-3-3-79-15,3-4-65 16,3-1-200-16,-6 1-208 0,3 5 355 16</inkml:trace>
  <inkml:trace contextRef="#ctx0" brushRef="#br0" timeOffset="42">17632 3492 140 0,'0'-1'105'0,"0"0"22"0,6-5-10 16,5-6-25-16,29-38-8 15,-26 23-13-15,2-9-3 16,16-3-11-16,3 0-6 16,6-5-14-16,2 0-5 15,-9 3 6-15,0 6 5 16,-10 9 13-16,-2 7 5 0,-5 10-5 15,-3 2-5-15,-4 6-15 16,0 2-6-16,-2 5-11 16,1 2-3-16,0 7-6 15,-1 3 2-15,-5 15 2 16,-2 10 5-16,-7 19 15 16,-6 6 7-16,-7 3 12 15,-5-1 3-15,-1-3-5 16,-1-3-7-16,5 1-12 15,0 0-6-15,7-7-11 16,3 1-2-16,5-12-6 16,6-7-1-16,5-10-1 15,0-10 0-15,4-5 0 16,-1 0 0-16,-4-6-2 16,0 3-24-16,-5-3-130 0,-2-1-79 15,-11-4-198-15,-1 4 244 16</inkml:trace>
  <inkml:trace contextRef="#ctx0" brushRef="#br0" timeOffset="43">17743 4010 240 0,'-7'-9'194'0,"12"5"5"0,6-2-17 16,-3 5-6-16,29 1-33 15,0-7-16-15,16-4-40 16,14-3-24-16,9 5-33 15,-8-3-10-15,-3-2-12 16,-6 3-63-16,-6 1 41 16</inkml:trace>
  <inkml:trace contextRef="#ctx0" brushRef="#br0" timeOffset="44">19131 3317 202 0,'-7'-1'68'0,"3"0"-1"16,3-1 62-16,6-1-31 0,-5 2-7 15,3-1-13-15,16-3-3 16,35-51-8-16,-19 27-6 15,3-1-18-15,1-2-9 16,5 0-12-16,-14 8 0 31,-15 12 6-31,1 0-6 0,37-27 13 0,-3 0-6 16,-8 10 5-16,-28 19 4 16,2 2 6-16,-4 3 5 15,-12-2 3-15,1 2-3 16,-2 5-5-16,-4 3-6 15,5-3 0-15,-1 13 1 16,-3 16 4-16,-9 42-4 16,2-25-6-16,1 6-5 0,-4 11-8 15,2-1-2-15,-1 3 0 16,4-1 4-16,2-19 3 31,4-23 25-31,0 1-9 0,-14 76 12 16,3-13-16-16,0 3-12 15,7-47-6-15,6-8-9 16,0-2 0-16,0-10-3 16,1-5 4-16</inkml:trace>
  <inkml:trace contextRef="#ctx0" brushRef="#br0" timeOffset="45">19164 3824 638 0,'-4'1'37'0,"1"2"10"15,3 9 41-15,0-5 3 16,6 4 5-16,2 0 7 16,-2-8-4-16,7 4-5 15,-2-4-8-15,9 1-12 16,1 3-5-16,8 4-11 15,3-6 1-15,-2-3-1 16,2-2 1-16,1-1 3 16,1 2-1-16,2 3 2 15,2 1-3-15,-7-6 2 16,4 3 0-16,-6-5 4 16,-1 2-4-16,3 1-12 0,-9-7-10 15,1 6-22-15,-4-3-3 16,-8-3-6-16,2 7-1 15,-6 0-6-15,-3 1-7 16,0-1-78-16,-3-2-82 16,-1 1-405-16,0 1 374 15</inkml:trace>
  <inkml:trace contextRef="#ctx0" brushRef="#br0" timeOffset="46">21025 3265 170 0,'47'-29'120'16,"-25"-2"7"-16,5-2-12 0,11-5-25 15,1 0-10-15,0 4-13 16,-4-1-4-16,-4 3-6 16,1 1-1-16,-5 7-7 15,1 4-3-15,-6 1-11 16,-3 3-3-16,-3 3-6 16,-4 3 1-16,-3 8-2 15,-3 4 0-15,-6 10-6 16,-6 6-1-16,2 17-2 15,-6 8 1-15,-3 9 9 16,-3 8 0-16,-7 3 6 16,4 6 0-16,-4-4 2 15,3-1 6-15,1-9 8 16,3-6 3-16,5-3-1 0,1-6-5 16,6-1-13-16,1-4-4 15,3-6-7-15,-2-1-4 16,1-6-4-16,0 0-4 15,0-4-4-15,1 1 1 16,0-6-3-16,0 0 0 16,0-5 1-16,1-4-2 15,-1-3-1-15,2-3-3 0,-2 1-18 16,0 0-44-16,0 0-128 16,-1-6-66-16,-1 2 147 15</inkml:trace>
  <inkml:trace contextRef="#ctx0" brushRef="#br0" timeOffset="47">21113 3745 284 0,'-7'-1'198'0,"-6"3"3"16,0-1-16-16,6 4-55 15,5-1-14-15,3 0-22 16,2 0-5-16,9-1-2 15,-3-2-2-15,16 0-4 16,0-1-2-16,14-2-11 0,4 0-6 16,6-2-4-16,0-1-4 15,6 4-11-15,-6-1-4 16,-16-1-17-16,-2 5-4 16,-15 1-9-16,-4 0-2 15,5 4-2-15,1-5 0 16,-4-3-2-16,4-1-2 0,-5-4-1 15,-3 1-78-15,-6-5-245 16,6-4 221-16</inkml:trace>
  <inkml:trace contextRef="#ctx0" brushRef="#br0" timeOffset="48">22607 3177 209 0,'12'3'210'0,"5"-6"-34"16,2-5-77-16,5-7 62 15,5-8-12-15,9-2-21 16,-1-5-11-16,1-5-16 15,0 1-7-15,0 1-13 16,-7 3-8-16,-3 4-10 16,-3 6-7-16,-11 4-8 0,0 5-5 15,-4 14-9-15,-2 3-5 16,-8 13-9-16,-1 7-1 16,-7 12 10-16,-4 13 5 15,-3 15 13-15,-5 7 7 16,-2 4 7-16,-2 4-1 15,4-2 0-15,1 1-2 16,2-6-16-16,6-10-7 0,6-14-15 16,2-5-7-16,3-12-13 15,4-8-20-15,0-8-81 16,1-10-55-16,-2-7-141 16,-5-4 226-16,-12-6-185 15,-2-1-114-15</inkml:trace>
  <inkml:trace contextRef="#ctx0" brushRef="#br0" timeOffset="49">22534 3768 375 0,'-2'8'300'0,"22"-4"-66"16,2-4-108-16,13 0 62 16,5-1-20-16,12-1-21 15,1 0-24-15,1-3-44 16,3-1-20-16,0-2-48 0,1-2-83 15,-7-1 62-15,-2-1-39 16,-12-1-36-16</inkml:trace>
  <inkml:trace contextRef="#ctx0" brushRef="#br0" timeOffset="50">24839 2989 406 0,'-2'-6'208'0,"-3"2"-43"16,4 3-24-16,-8-3-31 15,5 4-10-15,-16-3-18 16,-3 3-1-16,2 2-9 15,-6-2-4-15,6 9-14 16,-6-1-8-16,-5 4-4 16,-1 3 0-16,-5 5-2 15,-1 3 1-15,-2 2-10 16,2 4-2-16,9 4-8 16,5 0-3-16,12 5-5 15,-4 0-2-15,5-2-2 16,9-1 0-16,-11-12 0 15,8 2 1-15,3-6-1 0,-7-3 2 16,16 9 3-16,-1-6-1 16,6 2 2-16,-1 2-4 15,-8-7-3-15,2 0-2 16,-1 0-1-16,7-3 0 16,2-1-1-16,-1-2 2 15,7-5 1-15,0-1-1 16,6-4 4-16,4-3 0 0,2-1 1 15,-2-2 0-15,1-1-2 16,1 2-3-16,-1-2-2 16,0-1-1-16,5-1-1 15,1-3 1-15,-1-1-2 16,2 1 2-16,-9-4-2 16,-5-2 2-16,-1 7 4 15,-5-7 3-15,2 5 7 16,1 0 0-16,-4-5 1 15,3-2 0-15,-5-4-3 16,2 1-1-16,-5-1-2 16,0 0-3-16,-2 1 3 15,-3-1-1-15,0 0-1 0,-1 2-1 16,-1-1-3-16,-1 2-1 16,-2 2-2-16,0 0 2 15,-5 1-4-15,-2 1 1 16,-1 0 0-16,-3 4-2 15,-5 0 0-15,2 0 0 16,-6 4-1-16,2-4 2 16,6 8-1-16,-8-2 3 0,10 4-2 15,-5-1 1-15,-10-3-1 16,14 6 1-16,-13-5-1 16,7 7 0-16,0 5 0 15,-10-5-1-15,-3 4 1 16,-4-4-1-16,-1 3 1 15,-1 2-1-15,0 2 0 16,-2 4 0-16,1 0 0 16,1 3 0-16,12 3-2 15,0-3 2-15,13 6-1 16,-4 0 1-16,-3 1 0 16,6 4 1-16,0 2-1 15,3 1 1-15,4-2-1 16,-5 2 0-16,2-5 0 15,1 3 0-15,-1 3 0 0,5-6 1 16,1 2-1-16,2-5 0 16,3-4 0-16,-1-2 1 15,1-3 0-15,3 4 1 16,-3-4-2-16,7 7 0 16,1-4 0-16,-4-4-2 15,2 1 3-15,-1-2-1 16,1-2 2-16,1 1 0 0,1-2-2 15,-1-3 0-15,9 1 1 16,-4-5 1-16,10 1 0 16,4-1 0-16,-5 0 0 15,7 0-1-15,-4 0-1 16,-3-3 2-16,0-3-1 16,2 1 1-16,2-5 1 15,0 0-2-15,5-2 1 16,-4 0 0-16,1-1-1 15,-2 1 0-15,-7 2 0 16,-1-2 0-16,-9 0-1 16,4 0 1-16,-1-4 0 15,5 3-1-15,8 1 1 16,-1-2-1-16,1-6 3 16,-5-2-1-16,-4-5 2 0,-4 2 1 15,-8 2 15-15,0 0 10 16,-6 4 8-16,-1-3 0 15,-3-1-13-15,1-1-8 16,-4 1-8-16,-3-1-1 16,-5 1-4-16,0 5-1 15,-5 0-3-15,1 6 0 0,0 8 0 16,0-3-1-16,11 7-7 16,-4-2-25-16,3 0-91 15,0 2-52-15,-2 2-155 16,0 4-68-16,-13 10 256 15</inkml:trace>
  <inkml:trace contextRef="#ctx0" brushRef="#br0" timeOffset="51">26001 2931 302 0,'2'2'187'15,"6"1"-2"-15,4-5 9 16,8-8-19-16,4-8-9 15,9-7-27-15,5-6-12 0,6-12-38 16,2-4-16-16,1-5-24 16,-3 3-5-16,0 6-7 15,-2 9 5-15,-7 10 10 16,-1 0 3-16,-12 12 5 16,-6-1-1-16,-3 5-6 15,-8 2-4-15,-2 6-19 16,-2 3-8-16,-5 21-11 15,-8 12-2-15,-8 20 5 16,-5 13 8-16,-10 8 15 16,-1 4 9-16,1-6 3 15,9-2 0-15,10-8-13 16,4-3-6-16,13-1-10 16,-4-2-6-16,0-7-5 15,1 0-4-15,-10-15 1 16,7-5-2-16,10-1 0 0,1-8 0 15,7-5-1-15,-1 0-1 16,-11-14-75-16,-1-1-61 16,-2-3-104-16,1-1-76 15,0 0-73-15,-1 0-75 16,-28-10 298-16</inkml:trace>
  <inkml:trace contextRef="#ctx0" brushRef="#br0" timeOffset="52">25997 3463 396 0,'-10'0'249'0,"5"0"53"16,1-2-38-16,8 8-19 15,7-1-14-15,10 0-55 16,10-1-18-16,21-1-15 16,2 0-7-16,8-1-33 15,2-1-11-15,6-2-35 16,-2-9-14-16,4 6-17 15,-7-10-11-15,-17-2-5 16,-5 5-1-16,-20-4-52 16,-5 9-92-16,-11 6-206 15,-7 1-144-15,-15 7 282 16</inkml:trace>
  <inkml:trace contextRef="#ctx0" brushRef="#br0" timeOffset="53">28009 2661 293 0,'-3'-13'199'0,"-7"1"-37"16,-7 4 7-16,-8 8-10 16,-14 11-34-16,-9 9-5 15,-5 19-13-15,-1 10-8 16,-4 8-26-16,11 6-12 16,0-3-22-16,7-2-7 15,17 1-7-15,3-4-2 0,18 3-8 16,8-3-3-16,23-8-4 15,11-4-1-15,13-18 2 16,3-12 2-16,12-13 1 16,3-9 2-16,3-17 15 15,6-1 10-15,-13-13 14 16,-9-4 5-16,-13-4 7 16,-10-2 1-16,-10-8-4 15,-6-5-5-15,-11 0-22 16,-6-5-10-16,-15 11-13 15,-3 8-4-15,-11 17-4 16,-15 10-1-16,-19 10-4 16,-4 9-3-16,1 3-13 15,14 3-29-15,27 5-102 0,9 2-86 16,15 7-167-16,9 3 231 16</inkml:trace>
  <inkml:trace contextRef="#ctx0" brushRef="#br0" timeOffset="54">29531 2534 327 0,'11'-25'178'0,"-1"2"-20"15,-8 1-8-15,-7-1 4 16,-4 13-12-16,-17 6-32 15,-5 4-8-15,-19 20-19 16,-13-2-9-16,-7 16-18 16,4 9-7-16,4 13-13 15,1 9-5-15,7 14-7 16,2 7-5-16,23-10-8 16,15-4-5-16,25-13-2 0,18-8 0 15,19-11 2-15,6-7 4 16,6-15 5-16,-2-8 6 15,5-14 20-15,5-5 14 16,4-17 21-16,-4 0 11 16,-16-11 10-16,-5 1 0 15,-24-8-3-15,-8-4-9 16,-7-8-25-16,-11-14-15 0,4 1-25 16,-8 0-8-16,-4 14-9 15,-3 16-1-15,-15 16-4 16,3 3-6-16,0 12-44 15,4 3-51-15,10 5-102 16,4 3-76-16,8 2-126 16,8 3 244-16</inkml:trace>
  <inkml:trace contextRef="#ctx0" brushRef="#br0" timeOffset="55">31511 2485 232 0,'2'-22'185'0,"2"-1"0"0,-1-4 0 16,-6 2-16-16,-1 6-31 15,-9 6-10-15,-13 6-24 16,-6 7-9-16,-16 9-12 15,-6 9-9-15,-4 9-15 16,0 7-9-16,9 10-18 16,5-3-5-16,21 15-14 15,-1 4-3-15,9 7 0 16,6 0 4-16,6-4 12 16,4-10 6-16,13-14 4 15,2-7 0-15,10-12-4 16,15-3-3-16,9-7 10 15,7-9 8-15,10-10 24 16,0-5 10-16,-4-12 4 16,-6 2-5-16,-1-8-16 0,-2-5-6 15,-8-16-3-15,0-6-3 16,-23 1-7-16,-9 2-6 16,-18 13-16-16,-11 4-3 15,-21 11-9-15,-3 5-2 16,-6 5-5-16,-1 4-1 15,8 0-2-15,-2 3-2 0,0 4-36 16,0 9-60-16,4 5-159 16,7-3-110-16,10 13 218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53.1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22279 5313 207 0,'-18'-8'148'0,"6"1"18"16,3 0-18-16,6-6-51 15,4 3-10-15,7-1-23 16,3-5-12-16,7 0-12 0,3 0-5 15,5-2-8-15,1-2-6 16,5 4-8-16,2 1-6 16,1 4-3-16,-3 4-2 15,-3 5-1-15,-1 1 0 16,-3 3 0-16,-1 8 0 16,-6 10 1-16,-9 8-1 15,-11 11 2-15,-4 3-2 0,-16-3 1 16,5 5 0-16,-9-5 0 15,3 3 0-15,3-3 2 16,-9-6 6-16,4-2 15 16,-4-7 12-16,0-1 19 15,1-6 6-15,7-3 1 16,6-2-3-16,9-7-7 16,4 2-5-16,6-3-4 15,2 1-3-15,13-2-2 16,2-1 2-16,5-1 0 15,6 1-2-15,1 2-6 16,-2-4-4-16,9 1-9 16,-4-1-6-16,-1 0-7 15,2-1-3-15,-7-1 0 0,-6 0-1 16,-6-6-2-16,0-1-23 16,-7-3-152-16,3-5-97 15,-4 5 154-15</inkml:trace>
  <inkml:trace contextRef="#ctx0" brushRef="#br0" timeOffset="675.92">22973 4390 202 0,'-1'-4'157'0,"-1"0"25"16,6 4-24-16,-4-1-38 16,0 0-2-16,15-6-13 15,39-10-6-15,-14 15-29 16,2-4-13-16,7 2-27 16,2-5-9-16,2 4-11 15,7 9-4-15,-11 4-4 16,-4-1 2-16,-7-1-26 15,-9-4-44-15,-2 1-99 16,-1 7-89-16,-11 0 153 16</inkml:trace>
  <inkml:trace contextRef="#ctx0" brushRef="#br0" timeOffset="898.25">23015 4782 189 0,'-12'23'139'0,"14"-16"42"16,10-1 12-16,15-6 33 15,11-12-28-15,13-5-60 16,5 0-26-16,4-6-60 16,6 7-20-16,-11-4-21 15,5-2-5-15,2 0-76 16,0 3-77-16,12 7 93 15</inkml:trace>
  <inkml:trace contextRef="#ctx0" brushRef="#br0" timeOffset="1375.69">24812 3628 166 0,'-25'34'128'16,"0"10"-29"-16,-3 29 26 15,-4 10 0-15,8 16-49 16,-1 4-16-16,2 1-23 16,2 0-12-16,3-11-16 15,7-5-1-15,6-21-4 16,6-3 0-16,10-13-5 16,2-7-41-16,9-15-156 15,2-5 134-15</inkml:trace>
  <inkml:trace contextRef="#ctx0" brushRef="#br0" timeOffset="1782.4">25400 4095 218 0,'-34'12'110'15,"-9"13"-51"-15,1 14 14 0,-19 10 7 16,5 12-12-16,11 8-4 16,7-6-8-16,22-4-15 15,14-4-3-15,20-14 6 16,13-4 9-16,34-10 16 16,4-9-3-16,4-11 2 15,7-6-4-15,-10-14 26 16,2-8 17-16,6-14 21 15,-4-4-3-15,-19-10-26 16,-11 0-16-16,-25-6-17 16,-10-5-8-16,-16-9-16 15,-6-3-6-15,-20 8-20 16,-13 10-6-16,-13 26-9 16,-11 12-1-16,-1 16-5 15,-2 8-13-15,24 5-49 0,13-1-39 16,22 1-133-16,16-2-53 15,5 2 179-15</inkml:trace>
  <inkml:trace contextRef="#ctx0" brushRef="#br0" timeOffset="2214.41">26497 3926 369 0,'-4'-20'205'15,"-8"2"-95"-15,-13 16 7 16,-12 10-11-16,-2 12-57 16,-4 9-10-16,-16 17-13 15,3 7-7-15,-2 6-9 16,8 8-2-16,30 3-1 15,10-4 0-15,25-7 4 16,14-3 2-16,24-8 5 16,7-2 7-16,18-9 17 0,3-10 13 15,2-17 46-15,9-10 14 16,-7-14 21-16,-15-13-5 16,-20-14-30-16,-20-4-16 15,-25-14-21-15,-2-12-12 16,-12-19-18-16,-4-4-6 15,-7 3-19-15,-4 13-3 16,-8 32-7-16,-4 6-4 0,-3 14-41 16,2 10-27-16,10 3-114 15,11 5-77-15,19-2 166 16</inkml:trace>
  <inkml:trace contextRef="#ctx0" brushRef="#br0" timeOffset="2661.28">27483 3884 227 0,'-54'20'145'0,"-3"11"-50"15,-7 4 33-15,4 7 6 16,8 11-42-16,9 0-13 16,32 11-22-16,12-3-4 15,25-7 12-15,8-6 6 0,10-14 4 16,9-4 3-16,16-2 2 15,2-13 8-15,10-12 30 16,0-8 5-16,-15-25 4 16,-7 1-14-16,-26-18-19 15,-14-8-13-15,-18-11-29 16,-5-5-6-16,-20-1-21 16,-6 4-9-16,-20 18-16 15,-5 0-13-15,-2 14-77 16,1 2-41-16,17-4-135 15,8 2-63-15,18 1 211 16</inkml:trace>
  <inkml:trace contextRef="#ctx0" brushRef="#br0" timeOffset="3153.35">28265 4453 396 0,'-13'20'181'15,"-6"8"-91"-15,-3 1 13 16,-7 12 5-16,-2 1-28 16,-3 10-28-16,-2-2-18 15,11 5-22-15,-2-13-4 0,11-11-38 16,4-3-44-16,11-19 50 15</inkml:trace>
  <inkml:trace contextRef="#ctx0" brushRef="#br0" timeOffset="3465.98">28518 4581 229 0,'-6'3'142'0,"-22"11"29"15,-7 2-72-15,-13 8 20 16,-3 6-18-16,11 3-29 16,5-1-7-16,23 4-16 15,11-8-7-15,17-6-5 16,11-8 8-16,9-8 12 16,4-6 6-16,1-8 1 0,-4 4-4 15,-9-3 1-15,-6 0-1 16,-16-5 3-16,-6 0-4 15,-13-12-11-15,-6-3-8 16,-2-3-20-16,0-3-8 16,5 3-12-16,5 6-21 15,6 4-93-15,-1 5-78 0,6 9 115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7T15:22:19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1216,'3'-5'296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09-07T15:29:35.23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28928 15381 0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30:59.27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1671 4499 257 0,'-10'-12'182'15,"-3"3"-6"-15,-14 12-53 16,1 0-21-16,-8 13-18 16,-4 11-6-16,-6 8-18 15,-2 8-9-15,4 9-9 16,3-1-3-16,14 6-2 15,1-5-2-15,12 2-9 16,4 1-6-16,13-4-10 16,11 0-2-16,6-15-3 15,5-6-2-15,7-12 0 16,3-6 1-16,12-11-2 0,4-5 3 16,4-15 0-16,-5-5-1 15,-3-14 15-15,-1-5 21 16,-12-3 20-16,-2-2 9 15,-13 0 6-15,-11-3-12 16,-10-6-14-16,-7-2-4 16,-14 3-20-16,-1 5-10 15,-9 11-9-15,0 8-4 0,0 16-1 16,-1 4-1-16,1 8-33 16,1 1-36-16,6 2-121 15,4 3-63-15,8 3 148 16</inkml:trace>
  <inkml:trace contextRef="#ctx0" brushRef="#br0" timeOffset="382.2">2126 4911 205 0,'0'-5'187'16,"4"-7"0"-16,3 1-35 15,46-18-31-15,-23 22-65 16,2 5-21-16,6 2-22 16,-3 0-4-16,-3 0-7 15,-3 1-21-15,-17-10-134 16,4 0 112-16</inkml:trace>
  <inkml:trace contextRef="#ctx0" brushRef="#br0" timeOffset="862.47">2637 4383 319 0,'-6'13'201'0,"3"3"-40"16,3 13-45-16,-2 8-24 15,-2 13-22-15,-2 7-3 16,-2 4 5-16,4 1 0 0,3-6-15 16,1-3-11-16,7-22-21 15,0-5-9-15,2-14-11 16,2-11 2-16,2-3-1 15,3-7 1-15,5-13-1 16,1-4 0-16,2-12-3 16,4 0 0-16,-7 5-2 15,4 7 0-15,-9 12-1 16,-5 5 0-16,8 9 0 16,-7 4 0-16,-2 7 0 15,3 6-1-15,-7 6 1 16,-3-1 1-16,0 5 42 15,-9-3 19-15,-7-2 34 16,-2 0 18-16,-7-4-20 0,5 3-8 16,-6-3-32-16,0 0-16 15,2-4-21-15,-4-9-10 16,5-7-25-16,2-14-38 16,5-1-125-16,4-3-78 15,8-3 150-15</inkml:trace>
  <inkml:trace contextRef="#ctx0" brushRef="#br0" timeOffset="1067.91">3021 4713 491 0,'12'20'325'15,"-4"3"-52"-15,-2-3-74 16,-2-4-39-16,-1 0-93 15,-2-4-30-15,-2-3-26 16,-1 3-3-16,-5-1-45 16,3-3-71-16,-2 1-205 15,2-1 199-15</inkml:trace>
  <inkml:trace contextRef="#ctx0" brushRef="#br0" timeOffset="1192.65">3074 4529 56 0,'-1'-24'13'15,"1"11"-14"-15</inkml:trace>
  <inkml:trace contextRef="#ctx0" brushRef="#br0" timeOffset="1444.14">3187 4353 504 0,'11'-4'250'0,"-2"6"-83"16,5 15-25-16,-6 1-42 16,1 11-17-16,-1 6-18 15,1 5-11-15,1 13-21 16,-8-4-9-16,5 4-12 15,-7-3-3-15,0-1-6 16,4-5-8-16,-4-8-66 16,1-9-29-16,2-18-71 15,8 0-29-15,-2-9 131 0</inkml:trace>
  <inkml:trace contextRef="#ctx0" brushRef="#br0" timeOffset="2317.85">1472 4694 126 0,'-58'66'113'0,"20"-21"38"16,-2-4-10-16,5-9-36 16,13-7-26-16,23-19-40 15,18-15-13-15,21-15-15 16,10-12-3-16,13-21 0 0,7 0-3 16,0-6-1-16,-4 5 3 15,-6 19 11-15,-12 13 4 16,-22 19 19-16,-10 9 9 15,-19 24 13-15,-15 5 9 16,-16 19 2-16,-8 10-6 16,-6 4-10-16,-1 6-8 0,14-5-18 15,4-10-7-15,29-18-15 16,18-14-5-16,18-13-3 16,9-8-1-16,-3-6 2 15,-5-3-1-15,-3-2 0 16,0 3-1-16,-10 1 1 15,-3 2 1-15,-9 0-1 16,-8 1 2-16,-6 4-13 16,-5 3-66-16,-9 6-192 15,-2 8 180-15</inkml:trace>
  <inkml:trace contextRef="#ctx0" brushRef="#br0" timeOffset="2779.7">748 4766 208 0,'42'-60'168'16,"0"-9"9"-16,1-1-38 16,-10-2-11-16,-16 6 7 15,2 3 6-15,-10 8 4 16,11 10-8-16,-7 13-17 15,-4 7-11-15,8 15-26 16,-13 9-13-16,7 18-26 16,-11 9-3-16,0 24-2 15,-7 15 7-15,-10 23 1 16,4 10-3-16,3 8-14 0,10-1-8 16,2-17-8-16,-1-8-5 15,1-8 0-15,-2-10-19 16,11-4-136-16,-11-6-105 15,-12-13-250-15,-1-5 290 16</inkml:trace>
  <inkml:trace contextRef="#ctx0" brushRef="#br0" timeOffset="2929.99">821 5308 370 0,'-1'-13'301'16,"6"-4"26"-16,18-3-106 15,7-5-22-15,8-6-69 16,3-3-33-16,12-1-44 15,5-1-18-15,-1 7-28 16,0 2-53-16,-11 5-214 16,-3 12 184-16</inkml:trace>
  <inkml:trace contextRef="#ctx0" brushRef="#br0" timeOffset="3790.54">3171 4682 266 0,'-1'0'186'15,"0"0"-12"-15,1 0-37 16,0-1-18-16,9-2-33 16,18-4-6-16,43-6-18 15,-30 7-6-15,-4 1-22 16,9-2-11-16,-9 3-16 15,3 1-7-15,-3 1-89 16,-8-1-78-16,-4 4 103 0</inkml:trace>
  <inkml:trace contextRef="#ctx0" brushRef="#br0" timeOffset="4547.08">4142 4103 186 0,'-5'-13'152'0,"3"5"42"16,-1 7-21-16,5 10-44 16,0 11-25-16,1 25-31 15,4 17 0-15,-4 14 5 16,-2 10-3-16,3 7-15 15,-3-8-8-15,1 0-11 16,3-10-6-16,-2-26-10 16,2-8-3-16,5-18-4 15,1-9 2-15,2-11-2 16,-1-8 1-16,-2-18-4 16,5-6-1-16,5-14-3 15,-3-2-5-15,14-7-3 16,-7-1-2-16,3 8-1 15,8 9 1-15,-3 17-1 0,0 9-2 16,-6 16 1-16,-4 2-1 16,-9 14 2-16,-3 6 0 15,-6 7 1-15,-4 2 11 16,-6 3 37-16,-10 2 19 16,-7-3 19-16,-5 2-1 15,-6-10-36-15,3-6-17 16,4-9-17-16,6-7-9 15,0-11-43-15,6-5-53 0,1-11-126 16,-8-2-74-16,10-9 174 16</inkml:trace>
  <inkml:trace contextRef="#ctx0" brushRef="#br0" timeOffset="4727.13">4606 4441 398 0,'5'23'217'0,"-2"17"-42"16,0-1-26-16,-4-1-43 15,-1 2-41-15,1-7-51 16,-4-4-31-16,-2-6-114 16,-1-3-130-16,-5-17 157 0</inkml:trace>
  <inkml:trace contextRef="#ctx0" brushRef="#br0" timeOffset="4890.93">4605 4221 175 0,'4'-16'72'0,"8"4"-50"15,4 5-4-15,4 9-31 16,9 11-44-16,-6 19 34 15</inkml:trace>
  <inkml:trace contextRef="#ctx0" brushRef="#br0" timeOffset="5142.27">4763 4576 192 0,'0'50'173'0,"0"-11"42"16,2-7-7-16,8-9-44 16,-14-7-16-16,4-10-19 15,-1-5 0-15,-11-13-15 16,21-2-16-16,-2-13-33 15,3-6-17-15,10-11-24 16,3-2-7-16,9 3-9 16,-1 0-3-16,-1 13-4 0,-7 8 3 15,-9 11 4-15,0 13 5 16,-5 12 11-16,-3 5 3 16,-6 12-3-16,-2 0-3 15,-7 4-8-15,1 0-19 16,0-5-176-16,4 1-131 15,10-10 187-15</inkml:trace>
  <inkml:trace contextRef="#ctx0" brushRef="#br0" timeOffset="5719.3">5193 4435 729 0,'-13'2'388'16,"-2"4"-113"-16,-2 14-113 15,0 9-19-15,3 2-86 16,4 3-33-16,4-2-15 16,2-10-4-16,7-8-1 15,4-6 0-15,7-10 0 16,10-4 1-16,-2-6 0 16,0-3 0-16,-7 2 3 0,-6 5 6 15,0 8 19-15,-7 9 15 16,-2 8 21-16,-2 2 7 15,-8-2-5-15,9 1-12 16,1-9-24-16,0-3-11 16,9-7-14-16,5-8-3 15,10-7-3-15,-2-6-1 16,3-1-1-16,-2 3 0 16,-4 4 0-16,5 3-1 0,-9 1 0 15,0 3 2-15,2-1 2 16,5 1 2-16,1 0-1 15,1-6 0-15,3-3-4 16,-3 1 0-16,1 1 0 16,-6 4 0-16,-10 9-1 15,-3 6 1-15,-6 7-2 16,-2-1 0-16,2 9 1 16,0-3 1-16,4 7-2 15,3 3 2-15,-2 1-2 16,-1-2 8-16,-6 2 27 15,-6 2 14-15,-15 5 15 16,-6 8-1-16,-10 6-22 16,-6-3-14-16,1 2-12 0,1-8-1 15,9-12-126-15,8 0-107 16,-4-8-432-16,18 1 397 16</inkml:trace>
  <inkml:trace contextRef="#ctx0" brushRef="#br0" timeOffset="6610.97">6305 4000 253 0,'-4'14'196'15,"-2"5"-1"-15,-1 17-49 16,5 15-18-16,1 17-38 0,-4 10-7 16,5 13-8-16,-1-2-8 15,3-8-22-15,3-11-10 16,-1-23-18-16,3-13-2 15,-4-21-1-15,5-8 10 16,-2-17 15-16,4-10 0 16,6-20-3-16,2-8-12 0,6-2-18 15,0-2-3-15,-3 16-1 16,1 3 0-16,5 10-2 16,0 10 2-16,1 12-2 15,0 6 2-15,-9 13 7 16,-4 3 8-16,-6 14 22 15,-8 6 12-15,-7 8 22 16,-10 0 3-16,-9-2-2 16,-3-5-9-16,-2-6-20 15,5-4-11-15,1-12-17 16,1-6-6-16,-2-15-92 16,-4-10-85-16,10-9-203 15,8-2 212-15</inkml:trace>
  <inkml:trace contextRef="#ctx0" brushRef="#br0" timeOffset="6766.9">6727 4276 382 0,'1'14'214'16,"2"10"-39"-16,3 6-41 0,-11 5-49 15,8 4-40-15,-1 6-133 16,-11-4-133-16,8 0 142 15</inkml:trace>
  <inkml:trace contextRef="#ctx0" brushRef="#br0" timeOffset="7138.69">6813 4234 447 0,'8'4'209'0,"2"15"-122"16,-1 10 1-16,-5 10-44 16,0 8-17-16,1 10 9 15,-6-2 16-15,1 2 29 0,0-8 13 16,2-12-1-16,3-5-6 16,4-16-28-16,1-6-11 15,2-13-10-15,4-8-6 16,-1-17-3-16,-1-10-2 15,5-8 2-15,-2 0 5 16,6 2 11-16,-1 6 8 0,-2 15 3 16,-3 7-1-16,0 15-11 15,-6 1-8-15,1 10-12 16,-6 2-5-16,-3 10-10 16,11 7-4-16,-16 4-1 15,-2 4-12-15,-1 2-124 16,-13-1-98-16,3 0 138 15</inkml:trace>
  <inkml:trace contextRef="#ctx0" brushRef="#br0" timeOffset="7848.6">7365 4404 556 0,'-5'-14'299'0,"-13"12"-100"15,-3 14-5-15,-10 15-54 0,-2 9-30 16,6 17-23-16,0-5-5 16,11-4-31-16,4-7-15 15,12-20-22-15,2-7-3 16,19-15 0-16,5-14 5 16,1-17 25-16,4-7 11 15,1-4 19-15,-2 7 6 16,-3 6 2-16,-4 13-3 0,-12 9-7 15,-5 4-11-15,-6 16-25 16,0-3-10-16,0 14-15 16,-1 3-3-16,1 7-14 15,0 9-59-15,-1-5-123 16,2 0-75-16,-1-13-34 16,0-6 50-16,2-13 130 15,-4-7 72-15,3-8 99 16,-2-6 39-16,8 2 54 15,1 0 19-15,5-2-21 16,10 3-23-16,-1-1-47 16,2 5-16-16,-2 5-29 15,0 8-10-15,-8 9-14 16,-6 8 1-16,-6 11-4 0,-3 3 1 16,-5-3 2-16,8 1 0 15,3-12-6-15,1-7-14 16,11-8-29-16,-1-12-22 15,6-11-17-15,2-6 7 16,-1-10 32-16,0 1 19 16,-5 1 26-16,1 5 2 15,-2 10 10-15,-2 1 19 16,0 11 24-16,1-3 11 0,-1 9 7 16,4 12-13-16,-5 11-5 15,0 11-1-15,-8 19-1 16,3 4 4-16,-10 8-7 15,-1 10-4-15,-7-17 1 16,-9-3-6-16,1-15-12 16,-6-16-3-16,-9-3-15 15,0-7-17-15,2-10-123 16,7 0-73-16,-1-12-231 16,2-2 250-16</inkml:trace>
  <inkml:trace contextRef="#ctx0" brushRef="#br0" timeOffset="8826.16">6693 4152 216 0,'-24'0'144'0,"2"0"-10"16,11 0-57-16,10 0-95 15,4 0-102-15,17 0 79 16</inkml:trace>
  <inkml:trace contextRef="#ctx0" brushRef="#br0" timeOffset="11203.99">8663 4192 281 0,'-4'30'169'0,"1"10"-13"16,6 13-16-16,-3 9-44 15,-1 1-13-15,2 4-26 16,-6-13-9-16,-7-18-13 15,16-6 2-15,-3-19 3 16,6-9 6-16,16-14 2 16,-15-15-2-16,26-19-16 15,2-14-10-15,4-15-12 16,1 0-4-16,0 5 12 0,-5 9 7 16,-3 20 15-16,-6 11 6 15,-9 22-4-15,-7 8-5 16,-1 23-14-16,-10 7-3 15,-7 16-8-15,4 4-1 16,-10 1-1-16,2-2-3 16,6 2 0-16,-1 0-26 15,2-8-131-15,2-2-78 0,-3-14 129 16</inkml:trace>
  <inkml:trace contextRef="#ctx0" brushRef="#br0" timeOffset="11542.02">9226 4267 358 0,'-6'8'211'0,"-6"7"-21"16,2 9-33-16,3 13-45 16,-3 2-24-16,7 2-32 15,0 2-7-15,3-8-14 16,5-3-7-16,6-15-12 15,9-6 0-15,7-18 15 0,1-10 10 16,0-15 18-16,-2-5 6 16,-2-1 0-16,-4 2-2 15,2 12-11-15,-6 2-4 16,2 15-14-16,-4 6-5 16,-6 4-10-16,-3 11-4 15,-8 0-7-15,1 8-3 0,-4 5-2 16,0-1 0-16,4 6-52 15,-2-7-80-15,-1 0-204 16,4 2 203-16</inkml:trace>
  <inkml:trace contextRef="#ctx0" brushRef="#br0" timeOffset="12067.18">9722 4366 359 0,'-18'33'206'0,"6"8"-46"15,2-5-16-15,2-4-63 16,2-6-19-16,12-3-27 0,-3-7-6 16,7-10-13-16,2-6-2 15,2-11-2-15,5-6 0 16,6-12 8-16,-4-1 1 15,-5-8 12-15,2 6 3 16,-4 1 1-16,2 8 3 16,0 8-11-16,-2 5-1 15,-7 14-8-15,-5 2-1 0,-3 15 0 16,-7 1 0-16,-5 6 5 16,1 1-1-16,-1 1-4 15,6 2-4-15,7-13-7 16,3-5-4-16,13-14-1 15,0-12-1-15,8-11 1 16,2-8 2-16,5-7-2 16,-3-2 13-16,-8 4 25 15,-2 7 14-15,-4 9 16 16,-5 9-1-16,-6 6-18 16,1 7-8-16,-6 8-12 15,3 8-7-15,7 14-10 16,-17-6-5-16,7 15-5 15,-10-7-2-15,3 1-2 16,8 2 1-16,-1-9-35 16,9 0-51-16,-4-10-129 0,7-5-82 15,-6-15 177-15</inkml:trace>
  <inkml:trace contextRef="#ctx0" brushRef="#br0" timeOffset="12484.97">10278 4014 425 0,'-6'28'268'15,"-1"3"-60"-15,0 12-48 16,3 6-18-16,4 7-62 16,1 0-14-16,1-3-25 15,-1-1-11-15,1-12-18 16,4-2-3-16,-2-12-3 15,3-9 0-15,-3-15 5 16,-7-11 2-16,11-15 7 16,6-5 1-16,8-11-5 15,4-1-3-15,-1 2-7 16,2 0-2-16,-1 13-3 16,-3 6 4-16,3 16-1 15,-6 3 4-15,-8 11 11 0,5 9 8 16,-6 11 19-16,-8 3 8 15,-8 1 9-15,-12 0-3 16,-17 0-13-16,0 10-11 16,-9 5-18-16,-2 0-8 15,8-8-5-15,4-11-8 16,15-14-101-16,10-10-74 16,8-10-140-16,2-14-117 0,17-8 281 15</inkml:trace>
  <inkml:trace contextRef="#ctx0" brushRef="#br0" timeOffset="12695.13">10727 4192 259 0,'16'-15'222'0,"-13"20"51"16,-8 9 0-16,-11 17-63 16,-4 11-28-16,-6 5-55 15,1 2-23-15,7-3-50 16,-3-10-18-16,19 0-26 15,0-7-5-15,5-5-14 16,11 1-32-16,-2-13-93 0,5-7-54 16,1-10-95-16,5-7-56 15,0-13 226-15</inkml:trace>
  <inkml:trace contextRef="#ctx0" brushRef="#br0" timeOffset="12980.41">10725 4310 395 0,'-14'-25'222'15,"8"-1"-60"-15,9 5-42 0,13-2-82 16,3 2-23-16,4 5-15 16,0 6 0-16,0 14-3 15,0 10 0-15,-1 21-1 16,-6 8 3-16,-12 8 2 16,-2 8 28-16,-10-3 83 15,3 0 43-15,-3-3 50 16,0-13-5-16,5-9-62 15,3-9-33-15,11-12-48 16,1-10-14-16,7-14-20 16,3-5-7-16,-7-15-32 15,7-1-48-15,1 0-119 16,-11-5-74-16,18 12-112 16,-2-4-56-16,9-2 278 15</inkml:trace>
  <inkml:trace contextRef="#ctx0" brushRef="#br0" timeOffset="13200">11406 4177 235 0,'39'-15'232'16,"-27"14"89"-16,-10 10 3 16,-13 17-71-16,-11 5-31 15,-2 7-78-15,4 1-43 16,5-9-55-16,10-2-19 0,10-14-19 16,5-9-4-16,6 0 0 15,8-3-1-15,2 13 6 16,-3-3 6-16,-1 10 8 15,-12 5 3-15,-3 4-5 16,1 6-4-16,-18-5-9 16,-1-3-16-16,-7-2-153 15,-8-3-131-15,-21-10 177 16</inkml:trace>
  <inkml:trace contextRef="#ctx0" brushRef="#br0" timeOffset="19554.46">3662 6424 168 0,'-8'-12'153'16,"0"2"7"-16,-3 2-28 0,-1 4-25 16,2 7-30-16,0-2-2 15,-16 9-6-15,0 6 2 16,-8 2-2-16,-5 6 3 16,11 4-3-16,0-1 2 15,4 7-11-15,8 6-4 16,-4 5-18-16,13 4-4 15,11 5-10-15,-7-10-2 0,12-4-4 16,-2-6-2-16,-7-8-4 16,11 6 0-16,3-3-3 15,-6-3-1-15,13 2-2 16,1-3-3-16,0-7 1 16,9-1-3-16,-4-12 1 15,-3-4 0-15,1-4 1 16,-3-7 0-16,4-2 1 15,0-2 0-15,1-4 0 16,2 0 2-16,-2-2-1 16,-3-3 2-16,-7-6-3 15,4 3 1-15,-3-2 0 16,-3-4 0-16,5-1 10 16,-9-3 3-16,-5-8 13 0,4 6 6 15,-1 3 2-15,1-1 0 16,-1 6-7-16,-11-2-3 15,-6 8-10-15,2 2-3 16,-5 1-5-16,-1-1-2 16,0 6-1-16,-5-4-1 15,-5 5 2-15,2 7 1 0,-7-3 4 16,-5 4-1-16,3 5-2 16,1 0-3-16,3 3-4 15,4 13-3-15,4-1 0 16,-2 6-1-16,0 9-15 15,-2-4-27-15,-1 9-75 16,2-2-74-16,8-4-136 16,4-3 196-16</inkml:trace>
  <inkml:trace contextRef="#ctx0" brushRef="#br0" timeOffset="22225.41">3403 7701 154 0,'0'7'107'16,"4"-1"1"-16,-3 1-11 15,5 2-18-15,-2-7-7 16,2 2-7-16,-3 0-5 15,2-6-4-15,3 7-3 16,-2-11-7-16,3-3-2 16,4-2-8-16,0-3-5 0,2-1-8 15,4-2-5-15,7-5-8 16,-5-5-1-16,3 4-5 16,-4-1 0-16,-6-2-1 15,9-1-1-15,-2 3 0 16,1-3 0-16,-1 7 0 15,-7-2-1-15,-4 2 2 16,-4 6 2-16,-6-3 18 16,2 10 6-16,4 2 10 15,1 0-1-15,-1 5-7 16,-4 0-2-16,-2 4 1 16,-1 1 2-16,0-5 5 15,0 1 1-15,-4 17 5 16,-15 35-1-16,12-19-6 0,-3 1-6 15,-1 12-12-15,2 2-2 16,-3-3-4-16,3 4-1 16,4-7-1-16,1-2-1 15,6 1-1-15,1-8-1 16,-1-2-3-16,2-2 0 16,-2-7-2-16,1 2 0 15,-2-6 1-15,-2-1 1 0,1-4-1 16,-2-4 0-16,3-1-1 15,0-4 1-15,-3-3-1 16,2-2 1-16,1-1-3 16,0 0 3-16,0 0-8 15,0 0-29-15,3-6-112 16,-1-3-54-16,-2 6-129 16,0 3 184-16</inkml:trace>
  <inkml:trace contextRef="#ctx0" brushRef="#br0" timeOffset="22731.31">3517 8106 230 0,'-29'28'158'0,"29"-32"7"15,1 4-10-15,2 5-19 16,-3-6-10-16,0 1-9 16,0 0-9-16,0 0-19 15,0 0-11-15,17 3-22 16,30 6-8-16,-26-12-9 15,1 0-1-15,2-4 4 16,-1-2 1-16,7-4 3 16,2 0-4-16,-3 3-3 15,0 2-7-15,-5 8-6 16,-3 0-4-16,-4 7-2 16,-4-1 0-16,-4 0 0 15,-8-4 1-15,9-2-4 16,2 0-4-16,-5-3-2 15,11 1-3-15,-10-1-2 0,-2 0 0 16,6 2-3-16,-4 1 0 16,-5 1-2-16,4 1 1 15,-2 1-18-15,-2-2-29 16,4-1-110-16,-2-1-68 16,-4-6-219-16,5-1 267 15</inkml:trace>
  <inkml:trace contextRef="#ctx0" brushRef="#br0" timeOffset="50638.09">19815 4226 148 0,'3'67'147'16,"3"17"10"-16,0 12-38 16,2 11-28-16,0 7-37 15,-2-6-5-15,3 4 15 16,-3-16 10-16,-1-13 20 15,5-10 3-15,-1-32-2 16,2-8-2-16,-3-24-6 16,0-9-2-16,5-24-15 0,1-12-14 15,16-29-27-15,0-16-12 16,6-5-13-16,0-2-1 16,-2 21-2-16,8 15-2 15,1 22-2-15,1 16-2 16,-3 17-1-16,-3 15 1 15,-8 10 2-15,-2 5 0 0,-13 9 2 16,-7 3 4-16,-16 11 23 16,-9 7 18-16,-19 10 34 15,-4 2 20-15,-9-10 1 16,2-9-10-16,5-22-30 16,4-12-24-16,13-19-32 15,6-8-53-15,1-18-162 16,9-14-111-16,-3-17 180 15</inkml:trace>
  <inkml:trace contextRef="#ctx0" brushRef="#br0" timeOffset="50807.71">20633 4860 695 0,'-3'53'361'0,"-16"-7"-133"0,6 5-32 15,1-6-106-15,1-6-47 16,11-5-96-16,-1-5-75 16,7-12 78-16</inkml:trace>
  <inkml:trace contextRef="#ctx0" brushRef="#br0" timeOffset="51113.64">20718 4382 153 0,'7'-34'104'16,"-1"-9"-21"-16,8 12-43 15,-1-1-12-15,3 4-89 16,4 8-24-16,-1 6-8 16,0 6 11-16,2 16 60 15,-2 4 33-15,-4 15 69 16,2 9 24-16,-1 16 29 15,-4 7-4-15,-2 13-33 16,-6 6-13-16,-11 8-16 16,-2 4-8-16,-5 1-19 0,1-4-10 15,2-10-15-15,5-5-4 16,0-12-18-16,1-5-22 16,-2-11-86-16,0-5-68 15,-9-15 108-15</inkml:trace>
  <inkml:trace contextRef="#ctx0" brushRef="#br0" timeOffset="51474.19">20715 5202 422 0,'-9'-32'207'0,"20"-6"-69"16,10-1-47-16,25-5-51 15,11 0-15-15,15-6-17 16,9 1-4-16,13 0 12 16,-3 3 17-16,-2 7 36 15,-8 2 31-15,-20 19 48 16,-11 6 7-16,-35 14 9 15,-15 11-3-15,-28 15-26 16,-12 8-4-16,-7 11-17 16,-1 2-20-16,10-2-36 15,11-8-19-15,22-9-30 16,7-6-6-16,21-8-2 16,8 0-2-16,19 2 0 15,3 0 1-15,-2 2 2 16,-13 1 5-16,-11 5 28 0,-13 0 9 15,-12 4 14-15,1 4 10 16,-25-8-14-16,-5 1-8 16,-18 0-16-16,-11-13-13 15,-1-1-29-15,1-4-63 16,2-6-185-16,1 3-151 16,11 1 236-16</inkml:trace>
  <inkml:trace contextRef="#ctx0" brushRef="#br0" timeOffset="53402.94">20248 6302 345 0,'-8'26'211'16,"19"-50"3"-16,3-8-38 15,10-14-32-15,6-5-14 16,16-2-28-16,5-4-6 16,2 2-3-16,1 3 4 0,-17 2 6 15,-8 5 10-15,-11 7 0 16,-7 1-1-16,-1 10-6 16,-4 3-11-16,1 14-21 15,-1 13-15-15,-6 20-25 16,0 13-1-16,-11 27 4 15,-6 11 11-15,-6 25 11 16,3 7 0-16,1 0-10 16,5-4-8-16,9-16-16 15,-4-12-7-15,10-9-7 16,9-7-5-16,-8-20-3 16,10-2-1-16,-3-18-25 15,-6-11-50-15,8-7-159 16,-4-7-71-16,-7-12-137 0,-3-2-34 15,-17-4 322-15</inkml:trace>
  <inkml:trace contextRef="#ctx0" brushRef="#br0" timeOffset="53591.45">20311 6752 616 0,'-13'19'353'16,"13"-7"-49"-16,4-5 1 15,14-7-11-15,7 0-16 0,14-9-39 16,11-5-19-16,8 3-82 15,-3-3-27-15,-2-4-52 16,2 0-24-16,-6 1-20 16,0-1-12-16,-4 5-44 15,-5 2-70-15,-9 3-303 16,-4 5-209-16,-20-1 374 16</inkml:trace>
  <inkml:trace contextRef="#ctx0" brushRef="#br0" timeOffset="55597.26">23659 4649 317 0,'-5'24'307'16,"-2"9"-119"-16,-2 12-3 15,-1 10-19-15,2 5-36 16,8 3-19-16,8 0-16 16,4-6-6-16,13-16-1 15,3-7 4-15,5-15 3 16,3-8 3-16,-1-11 10 0,-6-9 6 15,-6-15-14-15,3-8-14 16,-5-15-38-16,2-4-18 16,8-6-21-16,3 2-7 15,1 7-119-15,1 2-78 16,-5 17-221-16,-6 11-166 16,-3 10 372-16</inkml:trace>
  <inkml:trace contextRef="#ctx0" brushRef="#br0" timeOffset="55934.23">24453 4685 343 0,'10'-6'251'15,"-15"11"0"1,1-1-61-16,2-1-23 0,-33 29-51 16,1 16-24-16,-28 18-29 15,10-3-7-15,9 4-11 16,-7-6-5-16,26-14-5 15,11-8-6-15,15-17-6 16,8-12 0-16,21-12 14 16,13-13 9-16,14-25 12 15,0-6 6-15,-5-10-4 16,-8-4 7-16,-15 9 10 0,3 5 4 16,-11 15-4-16,-4 11-8 15,-6 19-27-15,-5 10-11 16,-7 13-17-16,-5 3-8 15,-6 20 1-15,-6 4 1 16,-2 10-88-16,0 1 13 16,10-10-408-16,3-12 317 0</inkml:trace>
  <inkml:trace contextRef="#ctx0" brushRef="#br0" timeOffset="56148.28">24857 4130 641 0,'-1'15'327'0,"-12"22"-115"16,1 12-115-16,-3 18-39 16,-2 8-14-16,3 15-19 15,-6 1-9-15,2 11-18 16,-3-4-50-16,-3-8-143 15,6-6-102-15,7-18 164 0</inkml:trace>
  <inkml:trace contextRef="#ctx0" brushRef="#br0" timeOffset="56709.19">25034 4732 758 0,'-11'4'337'0,"-9"30"-176"15,-4 7-15-15,-11 10-60 16,9 13-10-16,4-1-7 16,5-1-5-16,16-4-17 15,1-9-9-15,10-14-19 16,5-7-2-16,15-27 2 16,7-8 3-16,12-28 10 15,10-8 3-15,6-12 2 16,4-2 5-16,-12-1-8 15,-10 1 7-15,-20 14 21 16,-7 4 7-16,-12 13 27 16,-3 8 3-16,-6 16-17 15,-8 6-12-15,2 22-27 16,-6 8-9-16,-9 6-12 16,1 7 2-16,1 6-5 0,-2 0-4 15,19 6-6-15,0-10-6 16,6-11 0-16,17-9-1 15,7-17-2-15,6-10-48 16,8-16-100-16,4-12-47 16,8-13-68-16,4-4 19 15,1-5 84-15,-3-3 46 16,-8 6 89-16,-8 5 54 0,-18 8 81 16,-12 7 38-16,-16 11 53 15,-7 3-9-15,-16 23-46 16,-1 9-32-16,-10 17-65 15,2 7-5-15,9 0-26 16,8-1-7-16,14-7-6 16,6-5-39-16,9-6-157 15,5-6-91-15,7-8-217 16,6-6 279-16</inkml:trace>
  <inkml:trace contextRef="#ctx0" brushRef="#br0" timeOffset="56977.14">26193 4894 529 0,'25'-23'345'0,"-10"6"-47"16,-25 7-62-16,-6 11 15 15,-13 14-108-15,-8 5-27 16,-1 10-30-16,3-4-55 16,19-1 9-16,7-2-17 15,26-5-17-15,12-1-3 16,14-1 3-16,0 0 0 15,2 3 27-15,-15-3 23 0,-15-1 16 16,-2 1 10-16,-16-2-17 16,-4 4-21-16,-27 3-18 15,-6 4-6-15,-13-3-122 16,0-1-114-16,12-9 133 16,6-12-110-16</inkml:trace>
  <inkml:trace contextRef="#ctx0" brushRef="#br0" timeOffset="58094.3">24631 6091 327 0,'-32'-41'208'0,"35"26"-12"16,7-4-29-16,15-2-52 15,11-6-20-15,20 3-16 16,6 3-2-16,-6 3 6 16,-1 6-6-16,-13 12-7 15,-6 2-11-15,-4 19-12 16,-7 6-6-16,-12 5-11 16,-5 5-4-16,-13 1-8 15,-7 5-3-15,-10 14-5 16,-8 3-2-16,-9 6 1 15,1 5-1-15,-8-4 7 16,-1 3 10-16,-8-4 25 16,1-5 8-16,11-9 9 15,10-6 4-15,20-20 7 0,5-5 6 16,11-12 10-16,5-7-4 16,10 4-4-16,7-2-7 15,12-7 1-15,8 3-3 16,5-9-5-16,4-2-6 15,6-4-7-15,5-3-8 16,9 1-16-16,3-3-5 16,-7 3-16-16,-6 0-6 0,-27 5-5 15,-8 1-8-15,-11 9-214 16,-2 2-133-16,23 9 206 16</inkml:trace>
  <inkml:trace contextRef="#ctx0" brushRef="#br0" timeOffset="60401.58">28120 6169 264 0,'16'-17'184'0,"10"-5"3"0,13-2-20 15,4-6-38-15,-1-8-14 16,3-5-8-16,-6 3 2 16,2 0-2-16,-3 4-2 15,-5 5-9-15,-4 5-7 16,-7 6-7-16,-5 6-5 15,-7 14-7-15,-4 5-10 0,-7 16-9 16,1 9-10-16,-4 19 2 16,-7 2-1-16,-2 15-7 15,-4 6-3-15,1 7-13 16,-1-10-8-16,5-3-5 16,5-8-1-16,0-15-3 15,4 3 1-15,-6-13-68 16,-3-8-63-16,-4-8-198 15,-6-6-122-15,4-2 275 16</inkml:trace>
  <inkml:trace contextRef="#ctx0" brushRef="#br0" timeOffset="60560.54">28173 6568 599 0,'-6'5'323'0,"8"-5"-45"15,14 1-23-15,12-1-35 0,13 0-41 16,16 0-82-16,10-3-25 15,15-2-45-15,-1-3-9 16,-9-3-24-16,-9-3-69 16,-11 1-264-16,-1 8 231 15</inkml:trace>
  <inkml:trace contextRef="#ctx0" brushRef="#br0" timeOffset="61465.44">28153 4700 341 0,'-2'26'160'0,"-15"46"-73"16,-6-23-5-16,4 18-21 15,-1-1-16-15,4 4-7 0,-2-1 5 16,0-8 20-16,0-5 5 16,5-20 12-16,3-6-4 15,6-11-14-15,4-8-6 16,3-11-15-16,7-7-6 16,13-27-11-16,9-12-6 15,14-21-10-15,6-11-2 0,2-4-5 16,-10-2 2-1,0 12-1-15,-12 8-1 0,-6 18 0 16,3 22 0-16,-13 24 4 16,-4 8-2-16,-6 26 5 15,-5 3-1-15,-8 8 4 16,-4 6 4-16,-9 5 15 16,-3 5 12-16,-2 2 14 15,6-4 7-15,1-18-5 16,10-4-9-16,18-19-20 15,1-17-7-15,26-19-11 16,0-16-1-16,11-28-1 16,9-3-3-16,0-5-3 15,0-3 1-15,-4 15 8 16,-15 5 9-16,-12 17 18 16,-7 12 10-16,-13 22 6 15,0 13-1-15,-11 18-2 0,1 9 3 16,-7 14-4-16,-4 8-4 15,-2 7-19-15,-2-2-9 16,0-1-13-16,4-3-1 16,5-5-4-16,3-6-38 15,6-14-139-15,7-10-99 0,14-22-304 16,12-11 349-16</inkml:trace>
  <inkml:trace contextRef="#ctx0" brushRef="#br0" timeOffset="61879.08">29126 4820 421 0,'-5'-20'245'0,"-10"20"32"15,-16 0-55-15,-12 12-4 16,-2 13-23-16,-10 8-61 16,6 9-20-16,8 10-28 15,5 2-10-15,17 0-32 16,4-2-12-16,16-7-18 15,7-2-6-15,10-16-3 16,10-4 1-16,3-22 2 0,6-12 4 16,3-19 21-16,3-11 13 15,-1-7 21-15,-3-2 9 16,-10-1 0-16,-6 6 0 16,-8 9-10-16,-2 10 2 15,-11 10 4-15,-1 1-3 16,0 14-9-16,2 0-8 15,1 13-26-15,-7 10-8 0,3 14-9 16,-7 10-4-16,-3 7-1 16,4 0-1-16,-6-3-1 15,11-3-1-15,7-6-1 16,7-7-22-16,0-16-184 16,-5-14-92-16,4-8-230 15,-2-10-167-15,9-20 468 16</inkml:trace>
  <inkml:trace contextRef="#ctx0" brushRef="#br0" timeOffset="62053.57">29339 4947 570 0,'11'-9'289'0,"2"15"-83"16,-1 4 9-16,5 9-13 16,6 10-7-16,0 5-13 0,3 3-6 15,2 8-49-15,3 2-29 16,1-1-57-16,-3 4-21 15,3-10-15-15,-5-5-19 16,3-10-207-16,4-7-142 16,2-8 215-16</inkml:trace>
  <inkml:trace contextRef="#ctx0" brushRef="#br0" timeOffset="62243.59">29824 4875 725 0,'-55'39'361'0,"-14"9"-96"16,-1 11-18-16,-6 9-33 15,-11 6-73-15,5 3-102 16,2-2-21-16,19-6-16 16,19-4-5-16,9-11-199 15,-5-5-201-15,-9-17 254 16</inkml:trace>
  <inkml:trace contextRef="#ctx0" brushRef="#br0" timeOffset="78438.46">2932 6498 229 0,'0'-2'170'16,"-4"2"6"-16,-6 4-47 15,-5 4-20-15,-10 6-26 16,2 4-7-16,0 4-6 16,-11-3-5-16,4 9-8 15,0 5-5-15,6 9-17 16,4 10-8-16,6 0-14 16,2 5-4-16,7 2-6 15,5-4 0-15,8-7-1 16,6-7 0-16,6-18 0 15,7-8 0-15,8-12 3 16,0-5-2-16,4-14 5 16,-5-8 7-16,3-14 27 0,2-5 14 15,-5-8 24-15,-2-1-2 16,-12 6-15-16,-12-2-8 16,-8 2-7-16,-8 1-2 15,-12 4-5-15,-1 7-8 16,-9 10-16-16,3 8-7 15,3 7-8-15,0 5 3 16,10 5-46-16,-11 3-48 0,6 4-168 16,-1 4-93-16,-4 5 209 15</inkml:trace>
  <inkml:trace contextRef="#ctx0" brushRef="#br0" timeOffset="79133.17">3040 7744 296 0,'5'-31'190'15,"-3"-2"-8"-15,-8 2-43 16,0 7-13-16,-10 8-3 16,-4 10-6-16,-9 11-15 15,-5 13-11-15,-5 13-24 16,1 11-12-16,-3 2-11 15,-1 1-8-15,10 2-12 16,4-1-5-16,21 5-9 16,8 1-4-16,13-9-3 15,10-3-1-15,11-11 0 16,5-5 0-16,0-13 2 0,-3-8 0 16,-4-13 3-16,-4-7-1 15,10-6 7-15,-3-4 9 16,-6-8 21-16,-2 0 8 15,-15-10 11-15,-2 3-1 16,-4 4-5-16,-2-2-3 16,-8 10-7-16,-4-6-8 0,-6 4-14 15,-5 0-5-15,-5 11-9 16,-6 2-3-16,-5 12-7 16,5 5-22-16,1 2-94 15,2 2-86-15,6 1-215 16,-4-3 249-16</inkml:trace>
  <inkml:trace contextRef="#ctx0" brushRef="#br0" timeOffset="82162.17">3857 8550 303 0,'-6'-16'169'0,"1"6"-21"16,7 5-24-16,-16-2-19 15,4 4-7-15,-7 3-2 16,3 3-3-16,-3 6-12 15,-5 4-7-15,-5 9-11 16,-5 7-5-16,-1 17-14 0,2 8-6 16,3 9-11-16,0 1-6 15,10 1-4-15,2-7-1 16,16-3-2-16,6-4-2 16,9-11-4-16,3-5 0 15,5-17-2-15,7-4 1 16,14-14 0-16,4-8-1 15,-1-14 1-15,-3-9 4 16,-9-8 10-16,-3-5 10 0,-4-9 21 16,-2 1 7-16,-16-5 6 15,-5-1-2-15,-8-6-17 16,-15-3-9-16,-4 5-19 16,6 12-7-16,-6 24-9 15,3 15-2-15,-8 17-21 16,-7 5-32-16,-1 11-110 15,-1 2-84-15,7 5-205 16,4 3 273-16</inkml:trace>
  <inkml:trace contextRef="#ctx0" brushRef="#br0" timeOffset="83178.71">3586 9842 96 0,'4'-32'92'0,"-2"25"39"16,-4-3-9-16,2 3-23 15,2-7-6-15,-1 6-9 16,2-1 1-16,4 0-1 16,0-4-5-16,3-12-8 15,3-1-8-15,4-9 1 16,-3-4 2-16,3 1 0 16,0-3-2-16,3 4-6 15,-5 0-3-15,-1 2 0 16,4 5-1-16,-5 2 0 15,2 2-4-15,-1 5-4 0,-4-5-2 16,0 6-4-16,1 7 0 16,-7 3 1-16,5 10 0 15,-3 6-1-15,-1 4 4 16,3 12 9-16,-8 0 8 16,-4 16 9-16,-3 7 0 0,2 13-5 15,1 6-8-15,5 6-7 16,0 0-5-16,-2-9-8 15,1-5-6-15,-2-10-11 16,2-4-3-16,9-5-8 16,-4-3 0-16,0-8-4 15,0-3 0-15,-8-2-3 16,5-3 1-16,-2-3 0 16,7-1 0-16,1-8 0 15,0-3-1-15,-1-7-6 16,-10-7-20-16,2 0-81 15,1-2-59-15,7 5-112 16,0 2-57-16,-1 3-39 16,-6 3-8-16,-2 0 247 0</inkml:trace>
  <inkml:trace contextRef="#ctx0" brushRef="#br0" timeOffset="83432.67">3702 10101 293 0,'-14'14'226'16,"3"-2"62"-16,5-4-22 16,8 1-43-16,8-3-22 0,11-4-30 15,11 3-8-15,4-11 4 16,0 0 0-16,3-2-21 16,-10-7-16-16,4 3-50 15,4 1-20-15,-3 2-31 16,5 6-10-16,-7 0-10 15,-3-1-3-15,-4 2-4 16,-4 1-55-16,-7-5-254 16,-2 5-155-16,-16-3 254 15</inkml:trace>
  <inkml:trace contextRef="#ctx0" brushRef="#br0" timeOffset="85393.9">2742 8870 201 0,'0'-1'130'16,"6"-5"0"-16,-2-17-20 16,35-33-16-16,-21 25 1 0,-3 2 2 15,10-6-4-15,-5-6-8 16,2 1-8-16,3-2-6 15,-3 4 0-15,1 1-1 16,-3 1-2-16,2 7-4 16,-7 3-2-16,-1 8 1 15,-2 7-4-15,-4 12-5 16,-1 6-5-16,-3 17 1 16,-2 8 2-16,-2 15 8 15,1 9 2-15,-1 4 1 16,-2-2-4-16,2 2-1 15,-2-1-2-15,-1-4-6 16,-1 0-5-16,2-7-15 0,3-7-8 16,5-3-10-16,-1-7-2 15,1-10-3-15,-1-2-1 16,-2-12-3-16,2-1-1 16,-2-6-15-16,-1-6-42 15,8-1-124-15,-10-7-81 16,0 0-151-16,-5 0-81 15,-10 5 320-15</inkml:trace>
  <inkml:trace contextRef="#ctx0" brushRef="#br0" timeOffset="85572.54">2936 9114 371 0,'-11'8'291'16,"-2"-2"16"-16,12-4-68 15,2-1-33-15,19 1-60 16,6-2-32-16,13 0-39 15,6-5-18-15,-5-6-35 16,2-1-5-16,-1-6-18 16,0 5-34-16,2 2-164 15,-4 4-97-15,-8 7 168 16</inkml:trace>
  <inkml:trace contextRef="#ctx0" brushRef="#br0" timeOffset="86272.7">2753 9695 250 0,'-2'0'161'0,"7"-6"13"15,6-5-34-15,10-2-9 16,3-8-22-16,8-2-24 0,1-1-12 16,3-3-4-16,0 2-1 15,6-6-4-15,-4 3-1 16,-6-6-5-16,-2 3-5 15,-8 3-5-15,-1-4-2 16,1 12 0-16,-2 0 6 0,-6 6 7 16,-2 5 0-1,-5 7-5-15,0 4-7 0,-2 14-4 16,-4 1 0-16,-3 16 10 16,-5 4 4-16,-5 9 9 15,1 10-1-15,-1 7-5 16,1-3-6-16,2-1-12 15,4 0-7-15,0-9-8 16,4 2-5-16,1-7-8 16,2-6-3-16,4-6-8 15,-1-4 1-15,0-1-2 16,-1-4 1-16,1-2 2 16,-4-6-1-16,2 0-10 15,-1-4-24-15,0-5-127 16,-1-2-59-16,-4-6-155 15,1 1-52-15,1-2 280 0</inkml:trace>
  <inkml:trace contextRef="#ctx0" brushRef="#br0" timeOffset="86520.6">2982 10206 312 0,'-13'12'251'0,"-1"-3"24"0,10-1-22 15,-2 0-22-15,9-1-34 16,2-2-24-16,12 4-29 16,5-9-7-16,7-1-17 15,3 0-12-15,-2-4-35 16,0 2-20-16,2-2-27 16,0 1-12-16,2-4-7 15,-1 3-2-15,-2 0-47 16,-4-2-80-16,-5 2-270 15,4-6 252-15</inkml:trace>
  <inkml:trace contextRef="#ctx0" brushRef="#br0" timeOffset="87847.63">3232 10130 185 0,'28'16'146'16,"-28"-8"20"-16,7 11-53 15,-2-1-24-15,1-2-26 16,0 0-8-16,-6-6-7 16,2 0-5-16,-1 1-12 15,-6-2-7-15,5 2-18 16,-10-7-25-16,0 3-138 16,12 4 108-16</inkml:trace>
  <inkml:trace contextRef="#ctx0" brushRef="#br0" timeOffset="95351.9">527 5110 410 0,'0'0'273'0,"1"-8"27"16,5-6-54-16,12-8-58 16,10-1-26-16,26 0-48 15,3 6-19-15,15 8-23 16,-3 7-7-16,-3 2-24 15,9 3-5-15,-16-3-16 16,2 1-7-16,-9-5-3 16,-14 2-2-16,-7-4 2 15,-8-4-4-15,-7 0-28 16,-6-3-64-16,-10-2-171 16,-4 0-94-16,-11-7 200 15</inkml:trace>
  <inkml:trace contextRef="#ctx0" brushRef="#br0" timeOffset="95556.85">900 4377 546 0,'-7'2'279'16,"1"15"-75"-16,1 5-24 16,10 26-26-16,-1 10-20 0,13 30-32 15,-3 9-13-15,8 10-35 16,4 9-12-16,13-11-23 15,7-3-7-15,5-20 1 16,-8-17-72-16,-10-23-225 16,-1-17 197-16</inkml:trace>
  <inkml:trace contextRef="#ctx0" brushRef="#br0" timeOffset="96166.72">507 3366 346 0,'-21'-11'211'0,"7"6"10"16,-2-4-46-16,6 0-38 15,18 3-25-15,13-16-43 16,3-3-17-16,33-13-14 15,-1-2-2-15,14 2-8 0,7 4-2 16,-12 18-12-16,-14 11-2 16,-6 20-6-16,-24 10-1 15,-15 17 1-15,0 9 0 16,-16 10 2-16,5 9-1 16,-13 10 0-16,-15 5 2 15,-19 15 22-15,-10-8 15 16,-5-13 25-16,7-11 13 15,14-21 10-15,4-6 6 0,19-19 18 16,11-4 6-16,14-16-19 16,16-4-6-16,18-2-23 15,6-13-7-15,14 1-2 16,12-1-1-16,0-14-10 16,1 14-2-16,7-14-18 15,-10 8-7-15,-3 4-14 16,-3-5-6-16,-14 8 3 15,-5-4-4-15,-4 8-159 16,-1 3-168-16,-14 7 199 16</inkml:trace>
  <inkml:trace contextRef="#ctx0" brushRef="#br0" timeOffset="99825.87">20331 7386 354 0,'7'-16'206'15,"2"-3"-41"-15,8 4-58 0,4 6-16 16,10-10-14-16,1 0-6 16,6 2-4-16,0-3-8 15,-7 3-12-15,5 5-5 16,-7-1-10-16,-1 5-4 16,4 15-8-16,-7 6-4 15,-5 5-5-15,-3 4-3 16,-9-2-1-16,-1 5-1 15,-10 4-1-15,-3 2 1 0,-10 8-1 16,-3-4 0-16,-9 4 3 16,-3 2 1-16,5 2 10 15,-3 0 11-15,5 1 19 16,-2-5 10-16,-7-5 7 16,3 1-2-16,-7-8-10 15,4-1-3-15,1-4-7 16,4 1 0-16,13-3 3 15,3 3 6-15,9-3 8 16,3-9 2-16,10 1 0 16,7-2 0-16,10-6-1 15,10 5 7-15,10-3 6 16,-2-3 6-16,7 2 0 16,-5-2-2-16,4-3-11 0,9 1-10 15,3-5-15-15,-1-1-7 16,-9 2-14-16,-4-4-3 15,-14 6-10-15,-12-5-1 16,-12 2-5-16,-6 4 2 16,-5-4-8-16,5 3-159 15,-5-4-316-15,-1 5 316 16</inkml:trace>
  <inkml:trace contextRef="#ctx0" brushRef="#br0" timeOffset="105496.55">24661 7010 263 0,'8'-27'195'0,"-4"10"36"16,0 5-24-16,-4 10-41 15,-5 8-17-15,-2 13-26 0,-3 7-7 16,-8 13-17-16,1 8-1 15,-4 10-11-15,-1-4 0 16,3-4-6-16,3-7-1 16,5-6-10-16,0-3-2 15,7-4-9-15,5 2-2 16,2-14-10-16,7 4 0 16,8-8-5-16,-2-6 1 0,16 6 0 15,2-10 0-15,12-2-7 16,6-2-3-16,1-10-6 15,1 3-3-15,-2-7-7 16,1 5-2-16,-1-7-6 16,2 2-5-16,-6-2 0 15,-4-5-2-15,-1 6 0 16,-1-3 2-16,-7 0-156 16,-7 0-86-16,-9-1-196 15,-8-6-112-15,-6-5 360 16</inkml:trace>
  <inkml:trace contextRef="#ctx0" brushRef="#br0" timeOffset="105751.91">25145 6977 550 0,'-21'3'373'0,"0"10"-39"16,-4 11-81-16,-1 14-18 15,-2 24-85-15,1 10-23 16,2 15-34-16,4 2-10 0,5-3-30 16,6-2-13-16,6-3-20 15,3-10-7-15,-4-18-5 16,3-9-4-16,2-11 2 16,-4-10-97-16,10-1-248 15,6-3-221-15,3-5 312 16</inkml:trace>
  <inkml:trace contextRef="#ctx0" brushRef="#br0" timeOffset="109129.35">28230 7008 255 0,'0'-2'165'0,"0"0"-4"16,-5-2-24-16,5 2-30 16,0 1-11-16,0 0-10 15,0 0-6-15,6-13-11 16,50-33-8-16,-20 25-10 15,6 1-7-15,-2 6-15 16,4 10-3-16,0 4-15 16,0 1-3-16,-8 5-4 15,-2 0-1-15,-9 6 1 16,-11-1-2-16,-1 5 0 16,-6 0 0-16,-11 3 3 0,-1 6 0 15,-16 8 3-15,-14-4-2 16,-14 6-2-16,0 4 0 15,-1-9-3-15,16 0 1 16,21-10-2-16,8-8 0 16,11-2 0-16,4 1 1 15,17-8-1-15,5 0 1 0,10-3-1 16,6-1 1-16,-4 6 0 16,1 4-1-16,1 13 1 15,-11-7 2-15,-2 12 8 16,-13-2 12-16,-16 5 15 15,-5 8 15-15,-19-3 21 16,0 7 0-16,-8-8 13 16,-1 0-6-16,-6-12-16 15,-2-1-11-15,-6-11-28 16,0-5-8-16,6-4-13 16,5-4 1-16,10-3-51 15,5-1-57-15,3-5-236 16,6 6 214-16</inkml:trace>
  <inkml:trace contextRef="#ctx0" brushRef="#br0" timeOffset="142836.84">2228 6540 138 0,'-4'-9'109'16,"-4"-1"10"-16,-2 4-10 16,-4 2-25-16,-2 4-13 0,5 7-22 15,-3 3-7-15,-2 7-14 16,-4 2-1-16,-10 4 1 15,5 4 2-15,-3 4 8 16,8 4-1-16,-7-1-2 16,4 4-4-16,6 7-8 15,-5-2-5-15,17 8-7 16,-3-3-3-16,4 0-4 16,1 2-1-16,7-5-1 15,0-3 0-15,5 0 0 16,2-7 0-16,0-1 0 15,3-3 1-15,5-10-1 16,3 4 1-16,-1-13 0 16,0-5 1-16,0-7 2 0,3-1 2 15,3 0 0-15,-6-1 1 16,4-7-1-16,-2-3 1 16,0-10 2-16,5 4 6 15,2-4 20-15,-9-4 7 16,-1 1 10-16,-2-5-2 15,-6 1-14-15,7 1-9 16,-11 0-10-16,1-1-4 16,0-3-2-16,-5-1-2 0,17 0 0 15,-14-8-1-15,-5-2 1 16,-6-2 1-16,-8 2 3 16,9 12 1-16,0 2 5 15,-3 3-1-15,-7-2-1 16,-2 0-2-16,-6 2-7 15,-4 3-3-15,-4 6-4 16,-6 7 0-16,-2 4-3 16,7 6 0-16,3 4-15 15,2 3-29-15,4 1-111 16,4-3-61-16,5 4 125 16</inkml:trace>
  <inkml:trace contextRef="#ctx0" brushRef="#br0" timeOffset="143831.6">2277 7686 166 0,'-4'-17'108'16,"-5"7"7"-16,4 2-10 0,-7 6-23 15,-3 2-7-15,-5 10-21 16,-2 7-6-16,8 7-11 16,-8 10-3-16,-2 5-5 15,-1 4-1-15,-6 8-6 16,12-1 0-16,2 1-1 16,12-1 3-16,5 0-1 15,4 2-1-15,9-7-8 16,2 4-3-16,5-9-4 15,2-7-2-15,2-5-1 16,2-9-2-16,3-8 1 16,1-8 1-16,10-8 0 15,0-6 6-15,-4-10 31 16,-3-5 17-16,-8-9 26 16,-3-6 9-16,-8-12-9 0,6-3-3 15,-5-9-12-15,-15-4-9 16,-2 10-24-16,-6 3-11 15,-11 19-15-15,16 10-2 16,-11 12-4-16,-12 6-1 16,0 9-6-16,1 5-28 15,-1 6-130-15,7 5-87 0,-5 15 143 16</inkml:trace>
  <inkml:trace contextRef="#ctx0" brushRef="#br0" timeOffset="144605.69">2414 8669 157 0,'-13'-21'127'0,"2"5"24"16,2 1-17-16,-2 11-42 15,-3 3-12-15,-9 5-19 16,-2 7-7-16,-5 13-14 16,2 5-6-16,-3 8-7 15,2 3-4-15,8 8-5 0,1 3-1 16,12 7-3-16,5 1-2 15,4-3-2-15,3 0-1 16,8-6-4-16,3-7 0 16,4-15-2-16,4-9 1 15,6-7 2-15,1-6 3 16,1-8 18-16,5 0 16 16,-9-17 28-16,5-1 17 0,-4-13 9 15,-11-14 0-15,12-4-11 16,-16-9-8-16,-1-2-12 15,-1 3-6-15,-16 5-18 16,-2 3-9-16,-3 11-19 16,-4 11-5-16,-3 6-7 15,5 9 0-15,-9 6-13 16,0 1-35-16,-7 8-125 16,-1 5-90-16,-3 18 153 15</inkml:trace>
  <inkml:trace contextRef="#ctx0" brushRef="#br0" timeOffset="145330.89">2472 9798 269 0,'-9'-21'171'15,"3"0"-7"-15,0 3-9 0,-8-1-48 16,2 0-19-16,2 14-23 15,-12 1-11-15,-2 15-15 16,-7 9-8-16,-13 13-12 16,6 15-3-16,-5 16-5 15,8 6-2-15,7 6-4 16,5 0 0-16,13-14-3 16,7 3 1-16,7-8-2 15,5-7 0-15,1 0 1 16,1-11-1-16,12-11 1 15,1-8 1-15,19-17 0 16,-3-7 0-16,3-16 4 16,2-7 7-16,-7-15 34 15,5-4 21-15,-2-6 31 16,-1-4 5-16,-8-2-20 0,-5-1-13 16,-17-4-23-16,-5 3-5 15,-7 4-11-15,-4 6-7 16,-10 8-8-16,-2 9-5 15,-11 10-4-15,-6 5-1 16,-3 16-3-16,-7 3-3 16,1 11-13-16,2 3-30 15,2-4-138-15,7 4-98 16,6 3 160-16</inkml:trace>
  <inkml:trace contextRef="#ctx0" brushRef="#br0" timeOffset="148418.29">3322 10636 163 0,'-19'2'125'16,"-8"9"6"-16,-11 10-36 16,-1 6-26-16,3 19-30 15,-5 10-6-15,5 15-9 16,6 5 2-16,4-1 9 16,16-3 2-16,18-13 7 15,8-7-1-15,7-17-6 16,8-8-1-16,13-16 2 15,7-8 3-15,12-13 12 16,1-6 8-16,-12-17 27 0,-10-6 11 16,-4-9 17-16,-13-7-2 15,-7-1-19-15,-6-6-11 16,-17-1-17-16,-9-7-11 16,-5 9-17-16,-3 10-14 15,0 15-17-15,-1 14-4 16,7 17-4-16,-5 2-13 15,-5 7-104-15,6 2-71 16,-3-3-165-16,15 7 199 0</inkml:trace>
  <inkml:trace contextRef="#ctx0" brushRef="#br0" timeOffset="148794.99">3976 10627 394 0,'-12'-16'203'0,"-2"15"-71"16,-12 2-6-16,-3 15-42 15,6 19-21-15,-13 12-23 0,6 16-8 16,8 9-7-16,-4-4-4 15,20-9-9-15,14-6-4 16,14-15-3-16,9-7 1 16,8-16 15-16,3-7 6 15,5-16 29-15,4-8 20 0,3-15 33 16,-6-7 14-16,-12-10-1 16,-7-2-12-16,-22-5-31 15,-10 2-17-15,-21 1-28 16,-9 2-8-16,-9 9-18 15,-7 1-12-15,6 10-94 16,-1 12-93-16,0 16 118 16</inkml:trace>
  <inkml:trace contextRef="#ctx0" brushRef="#br0" timeOffset="149494.78">3458 11650 207 0,'-14'-18'139'16,"-7"18"6"-16,-5 6-36 16,1 21-26-16,-8 13-17 15,2 25-20-15,-3 14-1 16,-4 5 1-16,9 1-2 16,22-19-8-16,13-9-6 0,27-17-7 15,8-7 0-15,8-17 23 16,0-8 17-16,-2-18 38 15,-4-11 14-15,-8-15 16 16,-1-7 1-16,-13-7-24 16,-9-7-12-16,-14-4-39 15,-12-3-19-15,-10 1-19 16,-2 6-7-16,0 11-23 16,3 11-33-16,6 17-128 15,10 9-88-15,7 20 154 16</inkml:trace>
  <inkml:trace contextRef="#ctx0" brushRef="#br0" timeOffset="149907.14">3789 11793 310 0,'14'-24'186'15,"2"-7"-21"-15,0-2-20 16,1 2-39-16,6-4-17 16,1-2-14-16,4-1-6 0,-2-1 11 15,-3 0 5-15,-1-3 14 16,-2 4 3-16,-3 2-2 16,-1 2-6-16,-5 13-11 15,0 8-11-15,-6 5-18 16,-1 11-8-16,1 13-15 15,-2 4-4-15,0 24 0 16,-2 2-3-16,4 16 3 16,-1 1-3-16,4 4-6 15,3-4-5-15,-3-6-6 16,1-3-1-16,-2-8-2 16,-2 1 3-16,-5-13-39 15,-1-5-52-15,-6-10-155 16,1-5-63-16,-5-8-96 0,-2-3-20 15,-3-3 289-15</inkml:trace>
  <inkml:trace contextRef="#ctx0" brushRef="#br0" timeOffset="150032.53">4008 11994 264 0,'-23'4'204'15,"7"1"42"-15,4-4-11 16,10-3-34-16,5-4-22 16,12-6-45-16,10-1-30 0,10-6-47 15,5-5-17-15,10-2-24 16,-4-2-5-16,0 5-81 15,0 9-111-15,-3 12 120 16</inkml:trace>
  <inkml:trace contextRef="#ctx0" brushRef="#br0" timeOffset="151257.92">3582 12507 209 0,'-11'3'120'16,"-8"9"-20"-16,-4 3-17 16,-1 12-22-16,-3-1-8 0,9 7-11 15,0 4-10-15,9 0 0 16,7 8-2-16,-2 0 0 16,12 2-2-16,3-6-9 15,8-4-2-15,11-11 4 16,5-9 12-16,5-16 29 15,1-8 20-15,5-17 47 16,-1-10 13-16,-8-12 10 16,-8 0-9-16,-14 4-27 15,-7 1-20-15,-4 11-21 16,-4-5-13-16,-8 4-20 16,3 3-10-16,-5 5-19 15,5 8-1-15,-5 4-7 16,-4 1 0-16,-4 5-2 15,-8-1 1-15,-6 6-4 0,-1 2 1 16,4 2 0-16,1 1 0 16,4 1 1-16,-2-4-2 15,5 3 1-15,4 2-2 16,-1-5-1-16,8 6-5 16,3-3-50-16,3 1-37 15,11 3-137-15,2-3-61 16,6 5 179-16</inkml:trace>
  <inkml:trace contextRef="#ctx0" brushRef="#br0" timeOffset="152900.54">3437 12736 231 0,'16'-42'143'0,"6"-6"-6"15,-1-6-10-15,6-8-12 16,-1 2 1-16,-5 4-8 16,-3 8-6-16,-4 13-7 15,-6 6-4-15,2 8-10 16,-1 0-10-16,0 4-18 16,1 6-14-16,2 12-13 15,4 11-6-15,-6 16-3 16,6 12 0-16,-6 19 15 15,-8 7 11-15,2 20 22 0,-6-5 4 16,-4 6 0-16,5 3-6 16,-4-11-12-16,2 3-7 15,3-12-16-15,5-7-6 16,0-15-11-16,2-10-3 16,-5-12-3-16,-1-5 0 15,-1-6 0-15,-3-3-8 0,-4-8-131 16,-3-2-99-16,-7-2-193 15,-5-7 234-15</inkml:trace>
  <inkml:trace contextRef="#ctx0" brushRef="#br0" timeOffset="153081.25">3482 13190 328 0,'-2'-2'267'16,"1"-6"35"-16,2-2-48 15,7-2-28-15,16-5-46 16,4 3-29-16,22-5-45 15,4 3-16-15,6-4-30 16,5 0-17-16,-22 0-24 0,1 1-6 16,-11 2-6-16,-3 1-45 15,7 4-246-15,-3 2 202 16</inkml:trace>
  <inkml:trace contextRef="#ctx0" brushRef="#br0" timeOffset="153412.67">4400 12393 498 0,'-30'10'252'16,"-5"11"-96"-16,-10 26-36 15,5 10-11-15,-5 14-36 16,6 8-13-16,25-2-16 15,-2-9-5-15,23-9-1 16,16-9 3-16,15-20 22 16,4-9 7-16,-1-22 27 15,-1-10 0-15,-2-18 3 16,-1-10-3-16,-1-11-14 16,-7-6-10-16,-14 4-25 15,-11-1-11-15,-15 0-21 16,-10-2-1-16,-9-5-32 15,-1 7-55-15,-4 17-177 0,8 16-100 16,-13 30 199-16</inkml:trace>
  <inkml:trace contextRef="#ctx0" brushRef="#br0" timeOffset="154171.82">3541 13829 265 0,'17'-58'173'0,"-4"29"2"15,3-2-29-15,4-6-11 16,3-4-15-16,9-6-10 16,1-4-7-16,2 4 1 15,-4 2-2-15,-10 9 2 16,0 6-7-16,-21 13-9 0,4 11-11 15,1 17-18-15,-5 10-8 16,-2 23-9-16,-6 4 1 16,5 14 8-16,4 4 7 15,5 5 5-15,6 9 0 16,-5 1-4-16,-1 2-7 16,4-9-14-16,-4-17-10 15,3-9-13-15,-8-12-5 16,1-12-4-16,-2-2 2 0,-8-8-7 15,6 3-66-15,-5-3-200 16,1 2-111-16,-20 1 200 16</inkml:trace>
  <inkml:trace contextRef="#ctx0" brushRef="#br0" timeOffset="154331.39">3573 14362 296 0,'-3'-1'238'0,"8"-8"71"16,3-6-43-16,12-8-37 15,9-1-30-15,13-9-59 16,7-2-34-16,-1 4-47 16,-1-2-22-16,0 9-30 15,-4-6-36-15,3-3-276 16,0-6 219-16</inkml:trace>
  <inkml:trace contextRef="#ctx0" brushRef="#br0" timeOffset="154688.1">4310 13614 710 0,'2'-28'286'0,"12"-20"-156"15,-1 1-29-15,13-7 14 16,-3-4-5-16,-5 6-18 15,4 0-8-15,-8 14 1 16,1 5 1-16,-7 7 4 16,3 7-2-16,-2 10-13 15,-2 0-13-15,2 13-19 16,1 9-13-16,0 12-10 16,3 19-1-16,1 18 5 15,1 4 1-15,-2 10-4 16,-1-1-3-16,-4-7-7 15,-2-1-1-15,1 0-6 0,-6-4 6 16,-7 2-138-16,-4-2-98 16,-7-6-333-16,-4-12 326 15</inkml:trace>
  <inkml:trace contextRef="#ctx0" brushRef="#br0" timeOffset="154853.93">4402 14164 873 0,'5'-2'414'0,"4"-13"-147"15,6-3-42-15,17-7-46 16,2-4-28-16,10-3-59 16,-1-3-29-16,-7 1-38 15,3 5-12-15,-11 3-79 16,-2 5-82-16,-14 3-281 16,-1 6 266-16</inkml:trace>
  <inkml:trace contextRef="#ctx0" brushRef="#br0" timeOffset="155437.75">3449 12769 257 0,'4'-21'174'16,"6"-5"-7"-16,5-12-36 16,3-8-18-16,9-12-8 15,-1-6-1-15,2-10 5 16,-2 1 1-16,-6 14-1 0,-3 10-3 15,-5 22-8-15,-3 12-16 16,-2 15-23-16,3 10-18 16,2 16-21-16,10 13-7 15,2 12-1-15,-1 11 1 16,1 22 12-16,-9-5 8 16,-2 13 14-16,-1-3-2 15,-1-9-9-15,-2 4-11 16,-4-18-14-16,0-7-1 15,-1-13-5-15,-4-8 6 0,-3-8-91 16,-9-7-90-16,-11-4-199 16,-5-10-133-16,-10 5 305 15</inkml:trace>
  <inkml:trace contextRef="#ctx0" brushRef="#br0" timeOffset="155585.29">3593 13236 381 0,'-7'0'275'15,"7"1"9"-15,1-5-55 16,7-6-25-16,12-1-40 15,7-9-27-15,17 3-40 16,3-3-22-16,-5-6-36 16,-4 5-14-16,-8 0-14 15,-3 1-40-15,7 3-299 16,4-5 238-16</inkml:trace>
  <inkml:trace contextRef="#ctx0" brushRef="#br0" timeOffset="156585.6">2242 11059 244 0,'14'-23'171'0,"3"-15"12"15,4-4-31-15,16-10-24 16,-8-7-21-16,11 6-20 16,-2 3-10-16,-16 12-3 15,2 8 2-15,-11 17 8 16,-3 3 3-16,-2 14-1 16,0 11-8-16,-2 11-8 15,-3 12-6-15,0 22 3 16,-2 10-4-16,5 15-7 15,-1 3-7-15,2-9-21 16,2-12-8-16,-4-10-12 16,2-6 0-16,-3-7-39 15,-3-2-64-15,-3-8-227 0,-8-8-195 16,-1-12 311-16</inkml:trace>
  <inkml:trace contextRef="#ctx0" brushRef="#br0" timeOffset="156721.57">2420 11446 624 0,'4'-13'376'0,"7"-7"-82"16,0-4-73-16,14 0-38 0,11-9-85 16,0 5-29-16,6-1-41 15,2 5-8-15,4 7-62 16,1-1-124-16,-3 10 115 16</inkml:trace>
  <inkml:trace contextRef="#ctx0" brushRef="#br0" timeOffset="157224.96">2441 12002 374 0,'12'-23'215'15,"9"-2"-31"-15,9-16-12 16,6-3 15-16,0-12-1 16,3 1-15-16,1 2-30 15,-3 0-16-15,-4 16-22 16,-4 5-8-16,-9 18-6 16,-11 7-6-16,-6 14-12 15,-5 7-9-15,2 20-3 16,1 9 0-16,0 10 7 15,-3 6-2-15,1 7-12 16,-4 1-10-16,3 1-21 16,7-4-7-16,-3-11-8 15,4-9 2-15,2-7-124 16,-8-2-92-16,-2-8-241 0,-6 8-151 16,-14-9 375-16</inkml:trace>
  <inkml:trace contextRef="#ctx0" brushRef="#br0" timeOffset="157355.63">2598 12365 543 0,'-19'2'320'16,"8"-5"-26"-16,6-4-48 16,13-6-85-16,9-6-43 0,10-9-75 15,4-2-19-15,14 4-24 16,-1 3-82-16,4 2-260 16,1 0 232-16</inkml:trace>
  <inkml:trace contextRef="#ctx0" brushRef="#br0" timeOffset="158001.56">2633 12820 379 0,'-2'-7'213'0,"3"2"-24"16,3-5-31-16,5-8-10 16,6-5-13-16,8-10-10 15,6-3-8-15,8 3-3 16,-7-1-5-16,0 5 2 0,-4 5-1 16,-10 9 4-16,-7 7-13 15,3 14-12-15,-5 7-12 16,-1 14-17-16,6 8-5 15,-4 17-15-15,1 7-7 16,1 14-10-16,3 3-3 16,-3-5-5-16,7-3-3 0,-5-18-3 15,-3-7-1-15,1-6-3 16,-8-12 3-16,2 1-69 16,-6-3-90-16,-5-6-255 15,1 6-224-15,0 0 381 16</inkml:trace>
  <inkml:trace contextRef="#ctx0" brushRef="#br0" timeOffset="158179.81">2766 13325 806 0,'-15'10'384'0,"16"-8"-167"16,11-4-11-16,9-6-50 15,12-2-28-15,2-7-30 16,2 2-21-16,-1-4-34 15,1 1-16-15,4 3-20 0,-6-3-26 16,0 11-175-16,-4-1-110 16,-8 14 175-16</inkml:trace>
  <inkml:trace contextRef="#ctx0" brushRef="#br0" timeOffset="158788.85">2705 13944 571 0,'19'-26'269'15,"7"-8"-105"-15,7-4 22 16,3-7-8-16,-1 0-21 16,6 1-30-16,-7 2-12 15,-2 0-4-15,-3 1-2 0,-7 9 2 16,-1 2-2-16,-3 13-12 16,-3 3-10-16,-5 8-19 15,-2 6-12-15,-4 6-10 16,2 10-6-16,0 8 4 15,-5 3-2-15,-1 8 8 16,-3 2-1-16,-7 14 0 16,4 4-3-16,0 8-12 15,4 2-3-15,2-11-15 16,4-3-1-16,2-14-8 16,7-6-4-16,-11-3 1 15,-2-4 0-15,-2 3-2 16,-12 8-3-16,8-2-29 15,2 2-107-15,-1-9-188 0,0-10-120 16,4 1 239-16</inkml:trace>
  <inkml:trace contextRef="#ctx0" brushRef="#br0" timeOffset="159047.01">2876 14405 520 0,'-14'13'349'0,"9"3"70"16,12-3-180-16,3 2-44 16,1-1-25-16,4-7-30 15,3-2-10-15,13-6-10 16,9-4-2-16,9-9-12 16,4-6-12-16,3-7-26 15,-1-3-18-15,-6 0-25 16,-1 2-11-16,-11 2-8 15,-7 0-1-15,0 6-175 16,-8-1-122-16,14 13 177 16</inkml:trace>
  <inkml:trace contextRef="#ctx0" brushRef="#br0" timeOffset="159871.62">3154 14299 297 0,'0'-1'176'0,"0"2"-13"15,3 27-22-15,3 45-42 16,-5-31-14-16,1 0-36 16,2-5-14-16,0-7-35 15,-3-8-73-15,-5-12 52 16</inkml:trace>
  <inkml:trace contextRef="#ctx0" brushRef="#br0" timeOffset="160670.64">619 4015 543 0,'-4'-18'272'16,"2"-3"-60"-16,1-5-7 15,8-6-18-15,3 5-20 0,19-16-42 16,5-6-20-16,26-16-32 16,5-13-13-16,-5-1-25 15,13 4-8-15,-22 19-14 16,-5 5-3-16,-6 12-52 15,-18 7-62-15,-11 5-168 16,-3 8-85-16,-12 4 207 16</inkml:trace>
  <inkml:trace contextRef="#ctx0" brushRef="#br0" timeOffset="160865.16">586 3527 941 0,'-21'49'385'0,"31"4"-234"16,14 9-16-16,31-4-29 16,14 1-25-16,6-2-36 0,-7-8-8 15,5 4-18-15,-3 0-5 16,-3-9-10-16,0-2-66 16,-20-21-201-16,-12-12-103 15,-21-10 192-15</inkml:trace>
  <inkml:trace contextRef="#ctx0" brushRef="#br0" timeOffset="161458.99">571 2296 327 0,'-8'-22'229'0,"-7"-11"49"16,13-4-52-16,14-10-44 0,6-8-26 15,22 3-48-15,2 6-20 16,13 7-31-16,7 16-11 16,-5 4-19-16,3 15-7 15,-19 22-9-15,-15 1 3 16,-12 28 6-16,-13 5 8 16,-4 15 8-16,-6 15 0 0,-3-1-8 15,0-8-7-15,2-6-11 16,5-18-3-16,6-15-2 15,7-8-4-15,12-17-1 16,14-5 0-16,14-4 0 16,7-4 0-16,-1 2 2 15,-6 3 0-15,-6 4 4 16,-7 7 8-16,-11 12 23 16,-3 4 16-16,-16 9 42 15,-9 6 15-15,-14 5 8 16,-10 2-7-16,-7 4-34 15,-5-6-18-15,-1-16-32 16,1 0-7-16,2-14-11 16,9-1-3-16,9-1-37 0,0-8-81 15,5 5-210-15,4 3-151 16,10 6 272-16</inkml:trace>
  <inkml:trace contextRef="#ctx0" brushRef="#br0" timeOffset="162109.79">725 3377 252 0,'13'-81'188'0,"2"10"10"16,-12 15-38-16,-1 16-16 16,-7 28 3-16,-1 11-13 15,-18 25-38-15,-5 14-24 16,-8 21-40-16,-8 7-10 16,13 3-10-16,-1-3-4 0,15-11-1 15,6-10 0-15,13-22 0 16,11-13 0-16,15-28 6 15,9-13 2-15,5-15 8 16,6-10 4-16,8-2 8 16,-2 0 7-16,1 10 5 15,-7 14-2-15,-23 28-7 16,-6 18-5-16,-12 30-12 16,-6 8 3-16,-4 20-5 15,-2 10 2-15,-5 12 11 16,3 1 3-16,5-22 3 15,1-12-3-15,10-31-13 16,2-17-6-16,4-11-4 16,13-8 1-16,11-5 0 15,3-1 1-15,2 4-5 0,-13 7-3 16,-9 3 3-16,-4 7-51 16,-11 4-264-16,3 0 222 15</inkml:trace>
  <inkml:trace contextRef="#ctx0" brushRef="#br0" timeOffset="165947.81">20292 8650 346 0,'-31'20'180'0,"38"-35"-60"16,9-8-20-16,22-7-55 15,12 0-14-15,18-3-9 16,8 2 3-16,-2 5-2 15,-3 4 4-15,-12 10 6 16,-8 4 7-16,-16 13 8 16,-11 4 6-16,-16 12 22 0,-11 4 3 15,-20 8 4-15,-11 9-5 16,-20 7-35-16,-1 8-13 16,0 1-21-16,13-2-2 15,19-13-5-15,7-17 0 16,29-13-2-16,-3-12 0 15,32-6 0-15,7 0 0 16,3 0 1-16,11 1-1 0,1 14 1 16,-3 6 1-16,-11 4 8 15,-5 8 29-15,-21-1 38 16,-12 4 26-16,-15 9 40 16,-15 3 10-16,-26 5-4 15,-10-1-4-15,-14-3-30 16,-6-2-29-16,6-14-37 15,10 2-16-15,12-14-23 16,13-4-5-16,4-3-18 16,4-4-89-16,-1 0-228 15,-6 8-171-15,-6 4 282 16</inkml:trace>
  <inkml:trace contextRef="#ctx0" brushRef="#br0" timeOffset="168857.81">25032 8154 175 0,'3'-35'170'16,"-3"5"28"-16,-16 8-14 16,-1 3-20-16,-17 16-33 15,-12 3-13-15,-8 15-27 16,-13 7-10-16,-3 14-20 15,5 9-9-15,11 1-13 16,12-6-9-16,29-6-12 16,14-5-6-16,31 1-8 15,16 2-2-15,22 1 1 16,3-1-2-16,-5-1 1 16,-3-1 0-16,-16 9-1 15,-6 0 3-15,-13 2 0 16,-13 6 0-16,-13-9 4 15,-7 0 10-15,-11 1 14 0,-4-4 3 16,-15-5 3-16,-5 1-11 16,-2-10-15-16,1-4-3 15,7-8-6-15,1-7 2 16,0-18 1-16,4-8 0 16,11-16-1-16,10-6 1 15,24-5-3-15,12-7-2 0,5-7 2 16,3-2-3-16,14 3 1 15,-7 0 2-15,4 2-3 16,-5-1 3-16,-25-3-1 16,-11 1 1-16,-16 12-1 15,-10 7 0-15,-17 19-3 16,-6 9-22-16,7 16-106 16,-5 3-89-16,-1 10 129 15</inkml:trace>
  <inkml:trace contextRef="#ctx0" brushRef="#br0" timeOffset="179306.76">28144 7968 280 0,'-7'-8'186'15,"3"-1"8"-15,6 6-21 0,-2 3-50 16,0 1-14-16,0-1-24 16,0 0-6-16,4 1-16 15,20 7-6-15,38 26-13 16,-15-29-6-16,11-4-5 15,-1-3-1-15,1-2-11 16,-4 0-3-16,-4 1-8 16,-2 1-3-16,-10 0-2 15,-2 2-1-15,-6-1-1 16,-3-1 2-16,3-2-3 16,-1-1 0-16,0 0-1 15,-3 4-1-15,-3 1 1 16,-3 0-1-16,-3-1 3 15,1 1-1-15,-3-5 0 16,-3 5 1-16,-2 1-2 0,-6-2 1 16,-1 9 5-16,-6-4 5 15,-5 5 12-15,0 7 6 16,-10-1 3-16,2 2-2 16,-6 6-3-16,-3-1-3 15,-5 9-6-15,-6 2 2 16,3 5-2-16,-6 1 1 15,2 1 12-15,9 3 3 0,-13-4 5 16,1 3 2-16,-5 0-5 16,-6 2-4-16,3-5-3 15,2 2 0-15,5-3 1 16,1 3 5-16,6-2-2 16,7 2-2-16,0-8-10 15,9-7-5-15,-1-9-8 16,6-4-3-16,5-3-5 15,-2-3-1-15,4-7-62 16,-5 0-57-16,4-2-150 16,1-2-97-16,-3 12 227 15</inkml:trace>
  <inkml:trace contextRef="#ctx0" brushRef="#br0" timeOffset="182890.9">2263 7781 375 0,'0'-12'204'0,"3"6"-31"15,-1-5-26-15,11 12-36 16,-3 3-16-16,2-1-25 0,5 10-10 15,-7-4-10-15,-2-1-3 16,8 3-3-16,-2-6-2 16,4 0-4-16,3 0-2 15,-4-5 0-15,6 5-3 16,-5-1-8-16,4 5-6 16,-10-2-9-16,-9 3-5 0,-1 7-7 15,-2 0-34-15,0 6-160 16,0-4-150-16,9 7 204 15</inkml:trace>
  <inkml:trace contextRef="#ctx0" brushRef="#br0" timeOffset="203663.2">7568 6180 314 0,'-5'-18'187'15,"-7"6"-9"-15,-2 3-20 16,-11 9-28-16,-6 2-9 15,-12 14-25-15,-1 11-12 16,-6 16-17-16,-4 4-13 16,2 7-19-16,8 4-10 0,1-4-14 15,17 7-4-15,12-2-1 16,3-7-1-16,23 0 0 16,-1-7-2-16,14-8-1 15,8-3 0-15,8-14-1 16,5-9 2-16,7-11 2 15,-1-4-1-15,4-17 4 16,1 3 17-16,-3-14 30 16,-7-10 15-16,-6-1 33 15,-12-8-3-15,-19-5 3 16,-1-3-8-16,-21-8-29 16,0 3-18-16,-10 8-30 15,0 9-11-15,-1 20-9 0,-1 8-1 16,3 15-50-16,-1 5-40 15,5 5-142-15,3 3-79 16,11 1 191-16</inkml:trace>
  <inkml:trace contextRef="#ctx0" brushRef="#br0" timeOffset="204133.94">8350 6128 319 0,'-6'-15'207'0,"-7"8"-13"15,-6 7-32-15,-14 10-52 16,-2 11-18-16,-13 17-16 15,5 9-4-15,-6 10-6 16,-1-2-9-16,11-1-22 16,2-1-11-16,24-4-18 15,8 0-4-15,11-2 0 16,8-6 0-16,15-2-1 0,5-9 1 16,8-13 4-16,-9-10-2 15,2-9 9-15,4-5 7 16,-4-11 54-16,8-2 25 15,-6-16 39-15,-7 0 11 16,-8-10-14-16,-7-9-12 16,-9-2-31-16,-3 4-19 0,-5 4-41 15,-2 9-14-15,-5 15-14 16,-4 1-2-16,-5 16-32 16,-3 3-42-16,-3 5-127 15,1 0-99-15,5-1-218 16,8 1 309-16</inkml:trace>
  <inkml:trace contextRef="#ctx0" brushRef="#br0" timeOffset="204603.06">8919 6106 345 0,'-3'-5'239'16,"-7"6"18"-16,-3 7-33 15,-5 12-40-15,-2 12-37 16,-6 12-48-16,-5 7-20 0,-3 7-29 15,2-1-15-15,14 0-21 16,8-4-6-16,14-9-3 16,8-6-2-16,16-10 1 15,5-5 2-15,8-10 2 16,5-5 4-16,3-12-2 16,3-7 8-16,-2-11 45 15,-5-7 15-15,-14-13 58 16,-6-3 12-16,-10-7-16 15,-7 0-14-15,-8-1-45 16,-8 0-25-16,-8 4-28 16,-6 7-5-16,-7 14-15 15,-2 10 1-15,-14 11-50 16,1 7-64-16,0 7-162 0,6 0-93 16,13 7 217-16</inkml:trace>
  <inkml:trace contextRef="#ctx0" brushRef="#br0" timeOffset="206775.15">7513 7177 291 0,'-32'6'178'16,"-13"20"-25"-16,-4 11-16 15,-4 24-44-15,-2 8-16 16,13 7-13-16,10 1-4 16,18-2-1-16,14-7-6 0,10-16-13 15,11-9-11-15,16-18-10 16,9-10 4-16,11-15 16 15,4-12 10-15,11-12 26 16,-10-11 10-16,-13-14 24 16,-7-2 7-16,-23-11 7 15,-5 0-7-15,-12-4-24 16,-11-2-18-16,-10 9-39 16,-4 2-15-16,-1 19-20 15,1 8-13-15,-4 13-86 16,6 15-49-16,7 6-172 15,6 7-69-15,18 8 245 16</inkml:trace>
  <inkml:trace contextRef="#ctx0" brushRef="#br0" timeOffset="207105.48">8288 7290 371 0,'-22'-6'284'0,"-11"-2"13"16,-14 6-65-16,11 19-39 0,-15 11-69 16,0 13-33-16,12 20-48 15,-5-10-12-15,35 3-21 16,14-4-6-16,26-13-4 16,11-5 0-16,14-10 2 15,4-7-2-15,4-15 10 16,2-8 11-16,-13-16 47 15,-3-5 34-15,-15-7 52 16,-12-1 6-16,-14-5-22 16,-9-9-29-16,-16-3-57 15,-9 1-18-15,0-8-53 16,-2 10-64-16,3 6-152 16,4 8-113-16,3 28 203 15</inkml:trace>
  <inkml:trace contextRef="#ctx0" brushRef="#br0" timeOffset="207489.84">8777 7333 342 0,'20'-29'213'0,"2"-6"-11"15,5-3-5-15,8-5-3 16,1-4-15-16,8-1-14 16,-3-4-5-16,-12 4-18 15,-2 2-9-15,-13 13 6 16,0 7-5-16,-2 16-12 16,-5 2-14-16,1 8-37 15,2 4-18-15,-11 8-20 16,5 11-10-16,2 20-3 15,-14 5 0-15,10 20 2 16,-6 5-3-16,-9-5-6 16,14 4-3-16,-3-13-8 15,1-5 3-15,1-4-49 16,-5-4-62-16,1-12-148 0,-3-5-76 16,-2-6-131-16,-7-5-31 15,-6-3 323-15</inkml:trace>
  <inkml:trace contextRef="#ctx0" brushRef="#br0" timeOffset="207609.82">8916 7639 353 0,'-22'9'271'16,"14"-4"63"-16,4-1-27 0,16-4-63 16,13-1-46-16,12-7-91 15,10-7-31-15,1-2-40 16,6-4-15-16,-1 2-79 16,-5 3-99-16,3 11 102 15</inkml:trace>
  <inkml:trace contextRef="#ctx0" brushRef="#br0" timeOffset="208264.62">7642 8161 353 0,'-26'4'204'0,"-14"29"-31"0,-4 10-23 15,-12 29-27-15,-9 9-9 16,13 12-7-16,7-1-3 16,22-8-14-16,16-9-16 15,24-18-25-15,14-4-17 16,19-17-12-16,6-11 3 15,15-21 16-15,-5-12 8 16,-2-20 24-16,-8-8 11 16,-18-11 27-16,-3-4 6 0,-23-7-4 15,-12-4-10-15,-12-10-42 16,-18-9-19-16,4 8-24 16,3 2-27-16,-1 23-121 15,10 19-65-15,8 24-202 16,3 18-109-16,15 25 327 15</inkml:trace>
  <inkml:trace contextRef="#ctx0" brushRef="#br0" timeOffset="208623.97">8228 8509 484 0,'11'-39'235'0,"2"-12"-70"16,12 1-30-16,-2 2 19 15,2-1-13-15,-2 9-15 16,-5 4-8-16,-2 4-4 16,1 11 3-16,1 0-1 15,0 10-2-15,-2 2-5 16,-3 10-19-16,3 10-19 0,-4 12-19 15,-1 10-10-15,-4 8 0 16,-2 4-2-16,0 7-8 16,-2-4-6-16,-2 5-11 15,3 0-6-15,-5-7-4 16,-3 0 2-16,-4-9-23 16,-4-3-67-16,-4-1-203 15,0 5-114-15,-3-7 220 16</inkml:trace>
  <inkml:trace contextRef="#ctx0" brushRef="#br0" timeOffset="208772.23">8319 8886 448 0,'-8'-5'308'0,"11"-5"77"16,9-8-112-16,7-3-57 16,8 5-35-16,13-8-94 0,-1 4-35 15,9 0-37-15,-2-5-26 16,-4 3-180-16,2-4-95 15,6-2 164-15</inkml:trace>
  <inkml:trace contextRef="#ctx0" brushRef="#br0" timeOffset="209068.94">9321 8337 654 0,'-9'-1'371'0,"-16"14"-86"16,-11 14-25-16,-21 23-79 15,12 7-50-15,2 12-38 16,9-1-19-16,12-12-25 16,8-5-12-16,17-21-20 15,16-7-5-15,21-13-1 16,2-13 3-16,15-20 27 16,-6-9 11-16,3-22 14 15,-3-1 7-15,-14-5-17 16,-1 1-8-16,-21 4-17 15,-11 5-10-15,-15 16-10 16,-14 4-11-16,-7 20-93 0,-7 3-57 16,-7 11-177-16,3 16-95 15,-20 19 269-15</inkml:trace>
  <inkml:trace contextRef="#ctx0" brushRef="#br0" timeOffset="209809.17">7557 9423 131 0,'-65'53'131'0,"-3"28"42"15,8 6 3-15,24-1-22 16,15-4-24-16,29-20-32 0,15-11-14 16,28-19-4-16,13-11 3 15,21-19 7-15,-2-7-5 16,-5-26-14-16,-8-5-6 16,-21-16 6-16,-8 5 4 15,-21-7-4-15,-11-3-6 16,-22-2-31-16,-3-17-10 15,-13 1-23-15,-2 4-27 16,7 12-115-16,5 17-66 0,11 32-178 16,3 13 221-16</inkml:trace>
  <inkml:trace contextRef="#ctx0" brushRef="#br0" timeOffset="210332.65">8314 9599 354 0,'12'-36'212'0,"4"-7"-25"16,3-7-11-16,9-3-33 15,-1-2-10-15,5 3-6 0,-5 4 2 16,-4 7 7-16,3 8-8 15,-7 4-4-15,-1 6-13 16,-2 8-15-16,-6 1-10 16,5 14-24-16,-8 6-13 15,-2 16-12-15,3 13 1 16,-8 16 14-16,2 6 6 16,-2 16 4-16,-7-3-10 0,3 4-20 15,2 3-9-15,-4-21-12 16,5 1-1-16,-2-17-3 15,-6-6 3-15,5 0-96 16,-6-6-71-16,1-1-149 16,2-1-58-16,-11-8-4 15,3-3 53-15,-7-7 127 16,2-3 66-16,7 0 102 16,5 1 46-16,7 0 80 15,1-6 33-15,9 0 58 16,3-7-3-16,11-7-30 15,3-4-28-15,5-7-56 16,3 0-26-16,-1 0-30 16,2 2-47-16,6 9-214 0,3-2-145 15,-3-7 219-15</inkml:trace>
  <inkml:trace contextRef="#ctx0" brushRef="#br0" timeOffset="210647.88">9112 9406 644 0,'9'-42'302'0,"13"2"-43"16,5-6-80-16,3-8 1 16,5 6-20-16,-1-8-73 15,-6 5-15-15,1 9 6 16,-6 0 8-16,-6 16 27 15,1 9 9-15,-7 12-16 16,-3 10-16-16,-1 16-31 16,-5 4-19-16,-3 18-6 15,0 11-2-15,-1 8-6 16,1 6-6-16,0-1-6 16,-3 1-4-16,-2-2-5 15,-4 1 4-15,-6-1-38 0,-3-4-79 16,2-3-184-1,2-5-113-15,-6-11 227 0</inkml:trace>
  <inkml:trace contextRef="#ctx0" brushRef="#br0" timeOffset="210799.38">9112 9928 509 0,'22'-14'346'0,"0"-9"-34"0,19 0-72 15,6 2-19-15,10-8-99 16,8 3-39-16,-5-5-49 15,-3-2-12-15,-21 5-136 16,-3 6-117-16,5 3 146 16</inkml:trace>
  <inkml:trace contextRef="#ctx0" brushRef="#br0" timeOffset="211536.93">7479 10654 345 0,'51'-104'201'15,"-18"45"-34"-15,-4-3-20 16,0 4-36-16,0 7-8 0,-7 10 12 15,5 6 0-15,-5 16 0 16,-1 4-10-16,-4 17-21 16,-6 12-5-16,-6 17-7 15,-4 18-3-15,-8 22-3 16,2 13-11-16,-5 14-14 16,0-6-10-16,6-1-14 15,-5-6-4-15,-3-13-5 16,10-1-9-16,2-13-107 15,2-8-90-15,2-11-189 16,-4-8 219-16</inkml:trace>
  <inkml:trace contextRef="#ctx0" brushRef="#br0" timeOffset="211676.67">7550 11173 507 0,'2'-11'288'15,"15"-8"-32"-15,8 3-44 16,7-6-58-16,-3-8-44 15,7-1-68-15,6 0-17 16,9 2-89-16,6 1-89 16,7 5 99-16</inkml:trace>
  <inkml:trace contextRef="#ctx0" brushRef="#br0" timeOffset="211987.98">8611 10623 642 0,'-9'-4'358'0,"-18"7"-78"16,-7 7-41-16,-18 18-56 16,-1 3-52-16,0 13-61 15,6 7-18-15,11-5-26 16,11 4-15-16,22-6-9 16,10-7 0-16,19-9-2 15,7-8 1-15,12-17 10 16,2-9 9-16,16-13 36 15,-14-11 15-15,-14-12 32 16,-4 0-1-16,-24-3-14 0,8 4-11 16,-11 4-30-16,-10-7-11 15,-7-2-17-15,-2 0-5 16,-4 8-53-16,6 11-60 16,-3 15-166-16,6 8-123 15,11 12 232-15</inkml:trace>
  <inkml:trace contextRef="#ctx0" brushRef="#br0" timeOffset="212316.25">9407 10353 674 0,'-19'2'365'15,"-5"4"-136"-15,-23 16-19 16,-7 10-21-16,-1 16-75 15,-4 8-26-15,17 9-35 16,6-3-16-16,19-8-19 16,13-7-10-16,14-11-4 15,19 0-2-15,10-15 4 16,10-6 12-16,11-20 38 16,5-7 21-16,8-17 43 0,-5-8 4 15,-8-5-13-15,-13-8-13 16,-28-4-31-16,-13 4-17 15,-19-7-22-15,-17-1-8 16,-21 5-23-16,-8 0-35 16,-3 22-166-16,1 10-111 15,17 32 181-15</inkml:trace>
  <inkml:trace contextRef="#ctx0" brushRef="#br0" timeOffset="213041.31">7603 11700 448 0,'10'2'230'0,"10"-6"-60"16,-5-17-17-16,14-17-21 0,5-10-11 15,11-17-9-15,3-4-1 16,-6-1-2-16,-4 9 2 15,-12 18 12-15,-6 16-2 16,-10 23-8-16,-1 10-12 16,-6 27-29-16,1 9-17 15,2 25-15-15,-3 9-7 16,0 8-9-16,-2-3-5 0,-1-3-5 16,1 2-4-16,-1-7-5 15,0-4 2-15,0-10-19 16,-3-12-64-16,-2-7-140 15,-3-9-94-15,-7-11-184 16,-4-6 295-16</inkml:trace>
  <inkml:trace contextRef="#ctx0" brushRef="#br0" timeOffset="213192.26">7688 12116 541 0,'3'0'284'0,"14"-4"-54"16,0-7-42-16,25-3-45 15,3-8-35-15,16 2-65 16,8-2-18-16,0 0-60 16,-6 3-81-16,1-1-235 0,3 2 223 15</inkml:trace>
  <inkml:trace contextRef="#ctx0" brushRef="#br0" timeOffset="213492.03">8689 11586 619 0,'-11'-13'388'0,"-12"1"16"16,2 12-129-16,-6 15-75 16,-11 11-36-16,-4 14-59 15,-7 5-24-15,9 6-37 16,6 2-13-16,21 1-21 16,11-6-5-16,17-8-3 15,9-6-1-15,17-13 1 16,1-9-1-16,2-14 8 15,3-11-3-15,-1-18 6 16,-2-9 5-16,-1-5 24 16,-13-6 3-16,-21 3 5 15,-10 2-7-15,-21-5-27 16,-6-2-2-16,-4-5-26 16,6 4-44-16,8 10-157 15,-2 11-116-15,15 25 191 0</inkml:trace>
  <inkml:trace contextRef="#ctx0" brushRef="#br0" timeOffset="213879.85">9089 11552 429 0,'25'-6'225'0,"2"-15"-3"16,3-5-74-16,8-5 37 16,-2 0-5-16,2-4-31 15,1-1-22-15,1 1-25 16,-1 2-1-16,3 8 10 16,-4-1 2-16,-1 10 6 15,-13-2-11-15,-8 7-9 16,-4 10-15-16,-12 5-22 15,4 12-9-15,1 13-7 16,-3 12-3-16,1 16 1 16,-4 4-2-16,-3 11-5 0,6 7-1 15,-2-8-14-15,0-4-5 16,0-12-7-16,-6-9 0 16,3-7-92-16,-9-2-96 15,0-6-246-15,-8-5-111 16,-5-7 315-16</inkml:trace>
  <inkml:trace contextRef="#ctx0" brushRef="#br0" timeOffset="214024.77">9331 11972 531 0,'-17'-6'370'0,"11"2"18"15,6-1-68-15,9-3-88 16,8 0-58-16,17-6-66 16,7-4-31-16,13 3-40 15,-5-4-14-15,-9 8-70 16,-4 3-84-16,-9 4-295 15,3 11 273-15</inkml:trace>
  <inkml:trace contextRef="#ctx0" brushRef="#br0" timeOffset="214655.06">7736 12639 350 0,'7'-5'202'0,"4"-7"-32"16,17-14-58-16,7-6-17 16,10-14-28-16,4-1-6 15,1-8 8-15,-1 5 19 16,-3 10 36-16,-9 8 9 15,-8 18 15-15,-9 8-10 16,-16 9 6-16,-2 9-2 16,-5 14-14-16,-4 8-14 0,4 19-35 15,-5 5-22-15,5 8-21 16,3 0-6-16,1-7-13 16,1-6-5-16,-2-9-5 15,-2-5-2-15,-1 0-19 16,3-3-53-16,-7-7-178 15,10 0-117-15,-22-6 205 16</inkml:trace>
  <inkml:trace contextRef="#ctx0" brushRef="#br0" timeOffset="-214675.59">7834 13107 846 0,'0'-3'385'0,"17"-9"-163"16,11-1-23-16,19-2-44 0,7-5-31 15,4-3-59-15,-5-1-27 16,-10 5-28-16,4-1-34 16,7 1-174-16,6 3-89 15,-4 4 159-15</inkml:trace>
  <inkml:trace contextRef="#ctx0" brushRef="#br0" timeOffset="-214306.62">8565 12561 434 0,'12'-42'231'16,"-1"-4"6"-16,10 1-104 16,5 4 16-16,-10 2 1 15,7 5-14-15,4 5-16 16,-5 7-4-16,-2-2 9 15,0 3-5-15,-5 2-7 16,2 4-3-16,-3 13-14 16,-3 1-10-16,-2 10-18 15,-3 5-7-15,-1 20-2 16,-4 5 1-16,-1 18 3 0,-4 3-5 16,-1 0-6-16,0 6-8 15,0-6-18-15,1-7-8 16,-3-13-10-16,2 2-3 15,-2-10 0-15,1 1-25 16,0 0-165-16,-2-8-83 16,-2 0-193-16,-7-3-42 0,-9-5 328 15</inkml:trace>
  <inkml:trace contextRef="#ctx0" brushRef="#br0" timeOffset="-214157.8">8521 13023 307 0,'-9'20'261'0,"10"-11"88"16,3-8-37-16,17-4-50 15,-4-9-37-15,8-3-64 16,7-1-29-16,7-6-54 16,10-5-22-16,3-3-40 15,4-1-18-15,-4-5-216 16,-3 2-130-16,0 4 205 16</inkml:trace>
  <inkml:trace contextRef="#ctx0" brushRef="#br0" timeOffset="-213819.77">9606 12403 597 0,'-1'-7'330'16,"-7"7"-14"-16,-11 6-81 16,-8 20-24-16,-17 11-33 15,-10 19-65-15,1 9-26 16,9 5-29-16,15-7-11 0,26-2-17 15,7-3-5-15,24-15-5 16,5-3-1-16,25-15 21 16,-5-12 7-16,5-13 15 15,4-9-6-15,-10-18 2 16,8-5 2-16,-16-13 0 16,-7-1 4-16,-21 5-22 15,-14-4-14-15,-20-4-15 16,-12-7-4-16,-12-8-3 15,2 5-31-15,1 15-154 16,3 13-80-16,-8 21-277 16,-8 17 315-16</inkml:trace>
  <inkml:trace contextRef="#ctx0" brushRef="#br0" timeOffset="-213104.41">7989 13833 251 0,'1'-5'167'0,"4"-3"5"16,3-8-27-16,44-39-35 16,-25 25-10-16,-1-16-14 15,3-9 2-15,-2-9 12 16,3-7 0-16,3 6 5 16,-2 5-2-16,-4 17-4 15,-9 12 3-15,-6 15 2 16,-4 9-4-16,-4 14-4 15,1 5-5-15,-3 23-8 16,-1 5-2-16,-1 22-14 16,-4 7-13-16,-1 2-16 15,3 10-12-15,1-5-12 16,4 1-1-16,2-8-8 16,0-7 4-16,-2-6-29 15,-4-5-70-15,-5-8-150 0,-3-4-105 16,-7-10-184-16,-3 0 313 15</inkml:trace>
  <inkml:trace contextRef="#ctx0" brushRef="#br0" timeOffset="-212954.56">8152 14210 455 0,'0'-3'296'16,"-2"-10"25"-16,5 1-43 0,17 3-54 16,-4-12-34-16,21 5-71 15,0-5-37-15,-4-3-46 16,2 4-14-16,-6 2-44 15,2 2-73-15,-2 2-236 16,6 2 216-16</inkml:trace>
  <inkml:trace contextRef="#ctx0" brushRef="#br0" timeOffset="-212542.42">8813 13607 374 0,'2'-29'178'15,"11"-10"-58"-15,3 3-5 16,7 2 7-16,0 2-10 16,0 2-2-16,0-2 4 15,2-5 15-15,-3 1 3 16,7 3-6-16,-11 1-11 15,-5 8-10-15,7 4-11 0,-20 7 2 16,2 6-3-16,-1 10-5 16,-2 10-2-16,4 10-4 15,5 9-4-15,-5 10 1 16,-4 8-7-16,-2 14-10 16,4 13-7-16,-2-2-14 15,2-2-7-15,5-12-14 16,-5-11-7-16,-3-5-7 15,-3-3-1-15,2-8-6 16,-4-1-36-16,-6-7-162 16,0-1-75-16,-20 0-213 15,-4-3-95-15,2 9 385 16</inkml:trace>
  <inkml:trace contextRef="#ctx0" brushRef="#br0" timeOffset="-212400.69">8793 14175 342 0,'-7'2'253'16,"10"-5"50"-16,6-7-30 15,9-1-40-15,3-7-25 16,10-3-64-16,4-2-35 16,14-4-55-16,1-1-28 15,-4-8-28-15,-8 3-75 16,0-1-292-16,7 5 257 16</inkml:trace>
  <inkml:trace contextRef="#ctx0" brushRef="#br0" timeOffset="-211997.6">9495 13550 407 0,'7'-4'238'0,"14"-5"-4"16,2-6-32-16,-1-8-6 15,12-5-19-15,3-9-36 16,3-3-21-16,5-10-21 16,-9 1-2-16,-5 4 13 0,-7 12 7 15,-6 18 14-15,-6-1-1 16,-7 11-14-16,-3-1-15 16,-2 10-24-16,0 11-15 15,1 15-13-15,0 9-1 16,3 16-6-16,-2 9-5 15,0 12-1-15,1 2-10 0,-1-5-5 16,0-2-3-16,2-7-11 16,-2-4 3-16,-1-3-6 15,-1-2 1-15,-5-10-21 16,-3-7-48-16,-4-12-188 16,-3-3-78-16,-4-13-216 15,-4-2-112-15,0-16 441 16</inkml:trace>
  <inkml:trace contextRef="#ctx0" brushRef="#br0" timeOffset="-211818.48">9582 14079 624 0,'-7'5'332'0,"6"-1"-66"16,1-2-8-16,4 0-19 16,-4-2-32-16,2 0-34 15,26 4-20-15,44-1-47 16,-22-8-22-16,1-2-49 0,5 0-16 15,-6-4-15-15,-3-2-11 16,-12-6-229-16,-6-4-111 16,-2-2 200-16</inkml:trace>
  <inkml:trace contextRef="#ctx0" brushRef="#br0" timeOffset="-210468.04">1198 6755 133 0,'0'-16'143'0,"1"7"64"16,-5 4 8-16,-10 4-36 0,-4 9-12 16,-16 18-35-16,-1 8-19 15,-8 26-36-15,5 11-14 16,7 16-26-16,17 2-7 16,19-12-16-16,15-13-3 15,16-20-7-15,5-7-1 16,14-21 2-16,1-5-1 15,13-16 4-15,-1-10 0 0,-12-15 40 16,-8-6 20-16,-11-9 36 16,-10-5 21-16,-8-3-18 15,-10-6-3-15,-22-7-23 16,-8-2-17-16,-7 3-26 16,-2 3-19-16,-10 18-17 15,-3 9 8-15,-1 20-128 16,6 15-79-16,13 9-172 15,7 11-147-15,9 26 339 16</inkml:trace>
  <inkml:trace contextRef="#ctx0" brushRef="#br0" timeOffset="-209903.7">1610 7950 240 0,'-18'-1'196'16,"-7"2"5"-16,-4 26-26 15,5 8-21-15,-6 20-33 16,7 13-8-16,-1 11-24 16,1 3-13-16,12-9-31 0,3-7-13 15,16-23-22-15,12-12-4 16,15-19 0-16,10-9 9 16,10-19 32-16,-5-10 14 15,-1-16 24-15,-5-8 14 16,-13-4 18-16,-8-2 6 15,-17 2 3-15,-8-2-16 0,-21-6-47 16,-3 0-21-16,-12 1-29 16,-3 4-10-16,4 17-60 15,2 11-74-15,13 15-181 16,-1 18-124-16,14 27 263 16</inkml:trace>
  <inkml:trace contextRef="#ctx0" brushRef="#br0" timeOffset="-209321.84">1663 9001 181 0,'-13'-23'170'15,"-8"-3"19"-15,-5 10-30 16,-4 5 3-16,-3 15-26 16,6 15-1-16,-6 22-16 15,-3 13-9-15,0 23-35 16,-6 3-13-16,18 1-32 15,10-3-13-15,26-17-10 16,15-11-3-16,15-22-2 16,15-15 4-16,11-26 3 0,-3-9 11 15,3-20 39-15,-10-6 25 16,-14-2 44-16,-8-2 18 16,-16 1-4-16,-16-2-19 15,-23-8-44-15,-10 0-29 16,-11-4-32-16,-4 4-12 15,3 17-33-15,5 0-68 16,6 30-165-16,5 12-129 16,11 25 227-16</inkml:trace>
  <inkml:trace contextRef="#ctx0" brushRef="#br0" timeOffset="-208770.47">1769 9936 294 0,'0'-44'176'0,"-9"3"-9"15,-5 9 18-15,-9 22-13 16,-2 6-1-16,-10 26-27 15,-3 15-18-15,-7 26-42 16,-4 12-18-16,10 12-31 16,1 1-8-16,18 1-17 15,11-5-6-15,14-11 0 16,20-10-2-16,23-26 0 16,10-14 2-16,24-26 3 15,5-18 2-15,-3-23 33 16,-4-10 3-16,-20-12 61 15,-6 3 29-15,-27 0-3 16,-11 1 7-16,-20-1-57 16,-16-6-27-16,-15 0-31 15,-8 5-9-15,-14 12-7 16,-4 14-47-16,1 27-146 0,14 9-159 16,10 30 201-16</inkml:trace>
  <inkml:trace contextRef="#ctx0" brushRef="#br0" timeOffset="-208090.14">1716 10978 182 0,'-10'-15'170'0,"-6"10"67"15,-7 8-4-15,-9 26-30 16,-4 9-23-16,-1 24-45 16,0 8-21-16,6 6-42 15,9 4-14-15,14-12-31 16,14-6-9-16,25-18-13 15,12-9-1-15,16-16 4 16,5-14 4-16,7-15 37 16,-1-11 17-16,-15-21 42 15,-9-8 17-15,-14-1 17 16,-13-6-4-16,-11 8-37 0,-8 2-18 16,-24-9-50-16,-5 2-15 15,-18-2-8-15,-5 3-9 16,1 13-85-16,8 13-91 15,7 18-238-15,8 15 245 16</inkml:trace>
  <inkml:trace contextRef="#ctx0" brushRef="#br0" timeOffset="-207513.4">2025 11890 233 0,'-11'-5'166'15,"-3"11"27"-15,3 8-14 0,-2 12-30 16,-5 11-12-16,-3 18-21 16,-2 8-8-16,-2 9-22 15,8 0-7-15,13-8-30 16,7-5-12-16,17-16-16 16,8-9-5-16,18-21 27 15,4-9 17-15,8-20 36 16,0-13 14-16,-12-11 0 15,-7-9 10-15,-19 0 4 16,-12 5-6-16,-22-1-29 16,-11 1-26-16,-17-1-41 15,-7-5-12-15,-7 3-8 16,9 8-31-16,11 17-160 16,11 13-119-16,14 27 180 0</inkml:trace>
  <inkml:trace contextRef="#ctx0" brushRef="#br0" timeOffset="-206954.66">2325 13011 347 0,'0'-53'167'16,"-11"5"-34"-16,-7 6-3 16,-19 15 30-16,1 12 0 15,-7 20-10-15,-5 13-19 16,-7 27-37-16,3 9-13 16,5 17-32-16,8 3-7 15,17-4-16-15,8-4-7 16,14-11-11-16,6-3-2 15,20-11-3-15,1-9 3 16,19-17-1-16,6-9 2 0,7-20 31 16,10-9 20-16,-4-19 40 15,-7-7 29-15,-15-4 17 16,-19-2-10-16,-22 2-32 16,-5-2-23-16,-18-3-47 15,3 3-10-15,-16 9-11 16,-5 8-8-16,-4 21-3 15,-1 17-76-15,8 25-166 16,3 15-129-16,8 21 203 16</inkml:trace>
  <inkml:trace contextRef="#ctx0" brushRef="#br0" timeOffset="-206463.03">2199 13874 396 0,'1'-47'204'0,"-6"9"-33"15,-6 7-39-15,-5 21-1 16,-6 17-13-16,-7 29-36 16,0 12-15-16,-4 24-23 15,2 0-1-15,7 16-9 16,2 9 1-16,13 2-10 16,7 0-8-16,19-32-4 15,11-17-1-15,15-24-7 16,7-10 1-16,11-15 7 15,6-10 4-15,-1-20 52 16,-9-11 15-16,-6-29 40 16,-12-12 19-16,-18-6-26 0,-2 6-8 15,-27 24-39-15,-5 13-15 16,-14 5-23-16,-17 3-6 16,-16 8-11-16,-9 7-9 15,-8 17-4-15,9 4-5 16,13 8-70-16,9 2-74 15,26-4-192-15,10-2-158 0,23-12 307 16</inkml:trace>
  <inkml:trace contextRef="#ctx0" brushRef="#br0" timeOffset="-204197.37">6349 6562 246 0,'-18'-11'188'0,"25"-6"-13"16,10-4-33-16,-1-6-30 15,12-4-27-15,-2-5-3 16,4-9 2-16,3 2 3 16,0-9 4-16,5 4 1 15,-5 3 0-15,-2 5 0 16,-12 12-5-16,0 12-2 15,-10 11-15-15,-4 9-7 0,-1 20-2 16,-1 8 2-16,1 17 13 16,2 8 9-16,-2 7 3 15,-4 6-5-15,0 14-12 16,1 2-16-16,-1-6-24 16,0-8-7-16,0-18-12 15,0-10-4-15,4-10-1 16,-3-5-3-16,3-1-52 15,2-3-100-15,-15-6-202 16,8 1-91-16,-19-9 243 16</inkml:trace>
  <inkml:trace contextRef="#ctx0" brushRef="#br0" timeOffset="-204052.32">6497 6972 474 0,'-11'-5'266'0,"13"0"-16"0,7 4-23 15,12-11-42-15,6-1-19 16,9-6-55-16,4-1-25 15,1 3-40-15,-1 0-18 16,-5-1-22-16,-1 1-2 16,2-1-265-16,2 4 198 15</inkml:trace>
  <inkml:trace contextRef="#ctx0" brushRef="#br0" timeOffset="-203384.75">6405 7514 331 0,'-1'-5'249'16,"2"1"-4"-16,9-2-31 15,3-5-17-15,9-8-39 16,8-2-20-16,6-10-41 15,7-4-18-15,8 1-30 16,-10-6-8-16,-6 7-3 16,-11 5 8-16,-6 7 26 15,5 9 17-15,-11 4 23 16,-3 6-1-16,-6 3-19 16,-5 3-15-16,4 8-32 15,2 3-11-15,-1 9-14 0,4 8-4 16,-3 14 11-1,-3 10 11-15,-2 11 15 0,-2 8 2 16,1-3-15-16,-1-6-11 16,-1-14-16-16,-1-5-6 15,-1-7-1-15,0-2-2 16,-2-3-123-16,5 0-106 16,-7-6-233-16,-1-5-168 0,2-2 390 15</inkml:trace>
  <inkml:trace contextRef="#ctx0" brushRef="#br0" timeOffset="-203235.26">6656 7992 312 0,'5'-2'238'0,"1"-2"83"16,0-6-34-16,-4-12-41 15,4 0-25-15,8-1-78 16,6 0-36-16,5 6-50 16,-2-3-23-16,0 1-24 15,5 3-9-15,3 3-146 16,2 10-124-16,0 3 161 15</inkml:trace>
  <inkml:trace contextRef="#ctx0" brushRef="#br0" timeOffset="-202595.74">6517 8586 404 0,'0'-1'205'16,"2"-3"-46"-16,24-19-10 16,32-42-28-16,-27 22-16 15,2-6-16-15,-8 1 2 16,-2 5 8-16,-3 3 5 16,-4 14 5-16,-1 2-3 0,-7 10-9 15,3 8-4-15,-9 3-16 16,3 8-3-16,3 14 0 15,-3 3 6-15,2 14 4 16,-1 4 1-16,-3 14-8 16,0 7-9-16,0 5-17 15,-1 3-9-15,0-14-18 16,1-1-5-16,-1-15-9 16,-2-7-3-16,0-3 0 15,-2-11-6-15,0 9-105 16,-1-4-101-16,-10-3-224 15,4 6-105-15,-3-8 320 16</inkml:trace>
  <inkml:trace contextRef="#ctx0" brushRef="#br0" timeOffset="-202431.45">6724 8988 314 0,'-1'2'239'0,"-1"-3"76"0,2-4-22 16,0 4-42-16,0 0-26 15,5-8-61-15,4-8-31 16,49-28-52-16,-29 27-19 15,11-4-36-15,-3 1-13 16,1-1-12-16,6 5-11 16,7 8-224-16,1-1-111 0,11 8 198 15</inkml:trace>
  <inkml:trace contextRef="#ctx0" brushRef="#br0" timeOffset="-201775.32">6590 9659 270 0,'57'-9'175'0,"-33"-9"6"16,-2-3-14-16,3-7-25 15,1-5-18-15,5-6-10 16,1 0-1-16,0 1 2 16,-3 7 1-16,-6 5-1 15,-4 8-1-15,-8 11-2 16,-6 4-5-16,-2 18-13 0,-1 6-7 16,-2 20-7-16,1 5-5 15,0 12-9-15,1 6-5 16,1 1-17-16,-1 1-3 15,2 1-13-15,-1-3-5 16,-3-7-9-16,1-7-4 16,-1-9-2-16,-2-4-2 15,-1-8-33-15,-2-3-104 16,5-5-254-16,-9-3-140 0,-2-9 286 16</inkml:trace>
  <inkml:trace contextRef="#ctx0" brushRef="#br0" timeOffset="-201616.68">6793 10138 453 0,'-4'1'334'16,"3"0"-3"-16,3-2-57 16,-2 0-28-16,0 0-71 15,22-10-43-15,39-24-58 16,-26 14-22-16,0-4-33 16,1 0-12-16,5 3-8 15,9 3-85-15,-2 6-328 16,3 10 291-16</inkml:trace>
  <inkml:trace contextRef="#ctx0" brushRef="#br0" timeOffset="-200837.5">6853 10896 334 0,'-6'-12'202'15,"5"-17"-6"-15,9-28-24 16,7 23-52-16,4-10-17 16,4 1-31-16,3-8-8 15,1 0 4-15,1 5 8 16,-3 4 22-16,1 9 11 0,-8 9 9 16,-4 7-2-16,-5 10-10 15,1 8-12-15,-3 17-19 16,-1 7-4-16,-1 22-11 15,-1 6 0-15,1 12-13 16,2 1-4-16,-1 0-13 16,0 3-6-16,2-6-7 15,-5-2-4-15,1-7-6 16,-1-9-1-16,-5-15 2 16,2-3-8-16,-2-10-65 15,2-5-81-15,-6 0-173 16,-12-4-62-16,-7-2-30 15,-13-3 60-15,-3-1 170 16,6 4 67-16,3 3 109 16,4 2 45-16,6 1 65 0,3-2 27 15,11-2 58-15,4-8 0 16,13-3-21-16,4 3-10 16,14-5-42-16,9 0-23 15,10-13-35-15,5-5-20 16,-4-3-25-16,1 3-6 15,-5 10-9-15,-5-4-36 0,5 8 24 16</inkml:trace>
  <inkml:trace contextRef="#ctx0" brushRef="#br0" timeOffset="-200182.78">6859 11827 272 0,'-25'-16'172'0,"41"8"10"16,5-9-22-16,14-5-28 15,5-5-14-15,8-9-17 16,-1 3-4-16,-3-3 3 15,-10 2-4-15,-9 8 2 16,-9 5 3-16,-8 15-6 16,1 5-4-16,-9 13-17 0,6 6-11 15,-2 11-14-15,-2 9 0 16,0 8 4-16,0 8 1 16,4 10 5-16,-7 3 0 15,3 7-8-15,0-2-7 16,-3-11-16-16,7-7-7 15,-2-18-12-15,0 0-2 0,-4-13-2 16,0 2-54 0,-8-6-208-16,2-3-122 0,-8 3 204 15</inkml:trace>
  <inkml:trace contextRef="#ctx0" brushRef="#br0" timeOffset="-200030.43">7042 12349 384 0,'-15'3'288'16,"8"-2"3"-16,11-4-57 15,4-2-26-15,23-4-62 16,2-4-36-16,5-2-54 16,3 1-18-16,-3 0-26 15,4 1-10-15,2-2-103 16,2 0-141-16,-6-2 153 16</inkml:trace>
  <inkml:trace contextRef="#ctx0" brushRef="#br0" timeOffset="-199214.61">7066 12912 175 0,'1'-12'134'16,"10"-7"30"-16,6-4-27 15,9-6-15-15,6 0-9 16,1-3 2-16,2-5 4 16,1 7 25-16,-5-4 6 0,-1 2 1 15,1 6 2-15,-12 3-22 16,-2 3-9-16,-2 9-14 16,-8 5-14-16,-1 6-29 15,0 6-13-15,-2 9-16 16,3 10 4-16,-3 7 18 15,-3 8 9-15,-2 16 10 16,-1 4-3-16,-1 8-14 16,-1 2-11-16,4-8-19 15,0-7-8-15,3-9-15 16,-2-14 0-16,1-10-5 16,0-4-25-16,-3-4-174 15,-3-1-77-15,-5-3-162 16,-4 5-20-16,-6-3 126 0,-1 5 76 15,-6-5 166-15,5-4 48 16,4-3 59-16,2-2 24 16,9 0 66-16,-1-3 29 15,11-2 58-15,3 1-1 16,13-1-26-16,1-4-13 16,5-8-50-16,6-2-20 0,2-1-37 15,4 3-19 1,1-6-21-16,-3 2-7 0,1 5-55 15,-9 0-129-15,-8 10 120 16</inkml:trace>
  <inkml:trace contextRef="#ctx0" brushRef="#br0" timeOffset="-198698.48">7185 13878 282 0,'0'-7'189'16,"5"1"-5"-16,7 1-29 15,6-5 8-15,17-11-10 16,8-3-9-16,11-12-16 16,5-2-4-16,10 5-20 15,-4 0-16-15,-3 9-35 16,-9 2-15-16,-17 6-23 16,1 4-7-16,-6 8-2 15,0 2-3-15,-3 2 1 16,-9-5-1-16,-2-2 1 15,-6 1 0-15,-5-4-2 0,-5 2 13 16,-7-4-271-16,-5-1 197 16</inkml:trace>
  <inkml:trace contextRef="#ctx0" brushRef="#br0" timeOffset="-198474.29">7564 13609 246 0,'-11'-3'83'0,"5"-2"-115"15,3 5 20-15</inkml:trace>
  <inkml:trace contextRef="#ctx0" brushRef="#br0" timeOffset="-198008.4">7784 13552 500 0,'-6'5'284'16,"1"10"-84"-16,-7 6-1 15,5 14-8-15,-2 11-41 16,-4 4-21-16,4 16-36 15,-4 2-12-15,4 11-17 0,9-1-11 16,-1-2-16-16,1-5-12 16,-4-16-13-16,-3-4-3 15,2-10-4-15,-3-7-2 16,8-12 0-16,0-4-53 16,-10-13-178-16,6-5-90 15,-14-7 166-15</inkml:trace>
  <inkml:trace contextRef="#ctx0" brushRef="#br0" timeOffset="-197744.39">7316 14294 394 0,'-6'1'248'16,"6"1"-17"-16,8 0-59 15,7 1 0-15,13 1-4 16,5 1-7-16,15-1-12 15,11 2-9-15,4-4-28 16,0-2-16-16,-6 1-43 16,-6 4-16-16,-4-1-22 15,-1 1-4-15,-9 2-1 16,-5-3-4-16,-9-1-1 16,-2 0-2-16,-10-5 12 0,-1 1-81 15,-12-5-288-15,-6 2 254 16</inkml:trace>
  <inkml:trace contextRef="#ctx0" brushRef="#br0" timeOffset="-192424.46">20407 9918 228 0,'41'-62'193'0,"-37"41"71"15,0-1-33-15,-3 7-28 16,0 9-17-16,-5 1-34 0,-5 5-16 16,-3 9-39-16,-5-1-15 15,-1 12-20-15,-2 3-9 16,2 9-9-16,2 10-3 16,-1 15-4-16,2-1 0 15,2 6 11-15,1 0 11 16,5-14 9-16,3-6 5 15,4-12-7-15,5-1-7 16,5-9-12-16,8 3-7 16,9-8 1-16,5-8 7 0,15-1 22 15,2-6 11-15,-4-8 3 16,-1-4-2-16,-1-8-14 16,-2 5-10-16,12 1-14 15,2-3-11-15,-4-1-16 16,3 1-8-16,-6 5-4 15,-7-2-1-15,-6 4-5 16,-4-1-18-16,-16-8-64 16,1 2-126-16,-10 1-195 15,-6-3-99-15,5 1 280 16</inkml:trace>
  <inkml:trace contextRef="#ctx0" brushRef="#br0" timeOffset="-192154.59">20827 9749 543 0,'-24'17'273'16,"-1"7"-50"-16,7 14 2 16,-1 20-14-16,2 5-22 0,6 25-45 15,-2 3-14-15,0 13-4 16,-1 1-3-16,0-6-19 15,2-4-9-15,6-14-40 16,0-8-17-16,3-14-23 16,-4-13-9-16,4-10-31 15,0-9-82-15,0-9-242 16,13 7-192-16,-16-7 311 16</inkml:trace>
  <inkml:trace contextRef="#ctx0" brushRef="#br0" timeOffset="-188251.22">24329 9411 375 0,'14'-12'206'0,"-11"10"-21"16,-3 5-33-16,-11 11-28 16,0 9-7-16,5 21-15 15,-3 9-6-15,2 18-15 16,-5 2-12-16,8 7-17 15,-1 0-6-15,-1-2-8 16,3 1-3-16,-4-7-9 16,-1-8-6-16,6-6-8 15,0-10-5-15,2-12-4 16,1-5 0-16,-1-14-55 16,2-2-66-16,5-7-151 15,-3-7-146-15,5 0 255 16</inkml:trace>
  <inkml:trace contextRef="#ctx0" brushRef="#br0" timeOffset="-187732.39">24872 9500 481 0,'7'-13'268'15,"-2"2"-56"-15,-5 9-4 16,-7 6 1-16,-12 11-40 16,1 8-35-16,-16 18-48 15,4 9-8-15,-4 14-11 16,-3-1-10-16,10 15-20 16,-4-2-9-16,8 5-10 15,8 7-3-15,7-15-2 16,8-6-2-16,11-13-4 15,4-13-2-15,11-12-1 16,9-3 0-16,12-16-3 16,2-6 3-16,5-13-2 15,-5-11 2-15,-6-11 0 16,1 3 0-16,-5-3 1 0,-4 1-1 16,-9 3 1-16,-6-2 0 15,-8 6 31-15,-5-2 14 16,-7 6 22-16,-7-2 7 15,-16 2-21-15,-11 2-8 16,-13 9-10-16,-1 4-2 16,1 10-6-16,6 10-2 0,12 4-11 15,-1 5-5-15,6-2-7 16,0-2-4-16,1 0-2 16,0-1-13-16,2 1-130 15,0-3-72-15,-1-1-195 16,3 10-149-16,-2 4 365 15</inkml:trace>
  <inkml:trace contextRef="#ctx0" brushRef="#br0" timeOffset="-184721.37">7192 14702 214 0,'-6'-10'161'15,"8"1"-5"-15,5 8-27 16,1-7-16-16,5 8-22 15,4 2-12-15,2 2-9 16,10 8-4-16,8-5 3 16,1 2 2-16,8-10 0 15,7-10-4-15,10-5-15 16,4-8-10-16,2 5-18 16,-4-2-6-16,-13 11-10 15,-4 2-1-15,-16 3-2 16,-7 10-11-16,-12 0-115 15,-5 5-64-15,-3 2 104 0</inkml:trace>
  <inkml:trace contextRef="#ctx0" brushRef="#br0" timeOffset="-184354.58">8169 14515 392 0,'-3'3'227'15,"3"1"-44"-15,11-1-54 16,6-5-11-16,15-3-14 16,3-6-5-16,7-3-17 15,3 0-12-15,-5 1-26 16,0 4-13-16,-6 5-19 0,-4 4-5 16,1 6-5-16,-13-3-4 15,-6 1-73-15,4 0-49 16,-16-4-135-16,8 4 152 15</inkml:trace>
  <inkml:trace contextRef="#ctx0" brushRef="#br0" timeOffset="-183984.27">8846 14399 166 0,'1'6'154'0,"4"1"56"16,2-2-9-16,21-4-30 0,33 30-20 15,-19-30-22 1,-6 1-18-16,-1 3-23 0,-3 0-14 16,-3 4-27-16,11 1-10 15,2 0-17-15,1-4-6 16,2 0-7-16,-1 0-2 16,-4 0-8-16,4 0-30 15,-6 0-94-15,-6-6-52 16,-1-1-174-16,-7-5 216 0</inkml:trace>
  <inkml:trace contextRef="#ctx0" brushRef="#br0" timeOffset="-183755.71">9799 14413 305 0,'26'5'197'0,"13"-4"9"16,7 3-12-16,7 2-40 16,6 0-26-16,-3 1-39 15,-6 1-26-15,2-5-28 16,-11-3-11-16,0 0-44 0,0 0-51 16,-11 0-204-16,-5-4 184 15</inkml:trace>
  <inkml:trace contextRef="#ctx0" brushRef="#br0" timeOffset="-182018.02">10072 14783 248 0,'-4'-3'161'16,"9"0"-16"-16,4-5-33 15,2-3-6-15,20 1-9 16,-1-2-3-16,8-1-4 15,-3 1-1-15,0-6 2 16,2 5-2-16,1 3-6 0,1 1-11 16,-8 5-12-16,1 4-3 15,-12 3-7-15,-11 2-3 16,-11 12 0-16,-7-2-2 16,-20 11 13-16,-6 5 8 15,-16 10 14-15,-11 5 1 16,6 10-11-16,5 4-11 15,13-8-27-15,7-2-9 0,16-15-17 16,11-1-2-16,4-15-29 16,5-2-54-16,-3-14-103 15,-2-5-63-15,5-5-82 16,-1-7-2-16,-4-3-26 16,-1-3 216-16</inkml:trace>
  <inkml:trace contextRef="#ctx0" brushRef="#br0" timeOffset="-181858.32">9956 15029 325 0,'0'7'185'0,"25"1"25"16,1-3-10-16,8 5 18 15,1-3 3-15,-9 2-46 16,6 5-30-16,-10-10-73 16,2 10-28-16,-7-6-42 15,-4 4-44-15,1 7-167 0,-6-9-118 16,2 13 186-16</inkml:trace>
  <inkml:trace contextRef="#ctx0" brushRef="#br0" timeOffset="-181034.86">9120 14829 315 0,'-4'-40'175'0,"18"32"-24"15,7-3-25-15,10 0-42 16,10 5-14-16,-4 6-23 16,1 1-7-16,-3 11-9 15,-4 3-4-15,-10-2-5 16,-8 1 2-16,-12 1 8 15,-5 2 5-15,-15 4 11 0,-1 3 2 16,-11 5-2-16,-7 0-1 16,-5 5-4-16,2 4 1 15,1-2 10-15,8 1 10 16,2-9 20-16,7-5 6 16,7-7 7-16,8 2-2 0,15-4 1 15,3-4-2-15,9-2-13 16,1-8-9-16,15 6-30 15,2-4-13-15,7-2-17 16,-1 3-8-16,-11-3-2 16,-7 0-33-16,-9 4-103 15,-7 0-63-15,-8 6-197 16,-4 6 239-16</inkml:trace>
  <inkml:trace contextRef="#ctx0" brushRef="#br0" timeOffset="-180310.1">8383 14699 364 0,'-6'3'247'0,"-5"0"-14"0,-12 7-25 15,-9 6-13-15,-12 5-26 16,-2 2-17-16,12 10-47 16,5-6-11-16,13 2-13 15,9 2-5-15,7 0 0 16,10 3 1-16,10 3-6 16,8 0-4-16,6-5-22 15,2-1-13-15,1-10-16 16,1-4-8-16,2-9-2 15,1-1-1-15,3-5-82 16,1-2-56-16,-8-11-144 16,-2-5-79-16,-10-15 222 15</inkml:trace>
  <inkml:trace contextRef="#ctx0" brushRef="#br0" timeOffset="-180121.38">8609 14794 354 0,'-16'9'264'0,"-3"6"9"16,-8 9-75-16,-11 6-33 15,-1 13-64-15,3 9-32 0,-5 5-48 16,-2 4-12 0,1 1-16-16,-5-6-36 0,5-1-114 15,4-6-83-15,10-8 135 16</inkml:trace>
  <inkml:trace contextRef="#ctx0" brushRef="#br0" timeOffset="-179361.88">7638 15000 481 0,'-12'-27'230'0,"-10"11"-77"15,-10 3-13-15,-13 11-23 16,0 4-5-16,-1 12-10 16,2 4-7-16,17 7-30 15,4 4-18-15,18 0-28 16,9 4-11-16,16-1-4 16,5 3-2-16,14 5 4 15,5 4 3-15,2-2 10 0,-6-1 1 16,-15-4 0-16,-13-4-2 15,-14-4-8-15,-2 0-2 16,-5-4-3-16,4-1-1 16,-8-6 1-16,-5-5-1 15,-7-10 0-15,-4-4 2 16,2-7-2-16,4-2 0 0,3-3-2 16,2 0 0-16,4-3-2 15,5-2 0-15,11-3 1 16,8-3-1-16,13-3 0 15,6-4 0-15,8-7 0 16,0-6 0-16,-1-2 13 16,-4-1 10-16,-10 2 11 15,-4 6 2-15,-12 0-6 16,-4 2-9-16,-3 3-11 16,-5 2-5-16,2 5-18 15,-2 3-28-15,4 9-108 16,2 1-90-16,-8 10 141 15</inkml:trace>
  <inkml:trace contextRef="#ctx0" brushRef="#br0" timeOffset="-173870.77">27970 9286 258 0,'1'-3'205'15,"0"11"43"-15,1 5-40 16,-2 9-35-16,1 14-8 15,-1 16-13-15,-3 9-8 16,-4 24-22-16,-5 4-17 16,-5-3-28-16,0-3-13 15,0-18-27-15,2-9-12 16,10-8-17-16,2-5 1 0,2-16-60 16,4-3-52-16,2-17-172 15,4-7-107-15,9-16 233 16</inkml:trace>
  <inkml:trace contextRef="#ctx0" brushRef="#br0" timeOffset="-173499.49">28456 9312 594 0,'-16'2'325'0,"-14"11"-69"0,-13 4-23 16,-5 19-54-16,-3 5-29 16,13 4-37-16,12 2-22 15,13-5-34-15,13-4-19 16,17-6-23-16,8-8-7 16,21-2-4-16,1-7 2 15,6 1-4-15,-5 2 2 16,-8 3-2-16,-5 2 2 15,-10 4 17-15,-3 6 11 0,-13 2 13 16,-1 5 4-16,-10-6-10 16,-4-2-10-16,-7-7-13 15,-4-3-4-15,-8-4-6 16,-3-3-1-16,-1-6-66 16,-3-6-43-16,-3-8-134 15,3-6-96-15,5-8 213 16</inkml:trace>
  <inkml:trace contextRef="#ctx0" brushRef="#br0" timeOffset="-173289.28">28355 9416 675 0,'25'-10'433'0,"5"0"-48"16,14 0-96-16,7-2-32 15,9 3-104-15,-6-3-49 16,-6 8-61-16,-5 3-19 16,-18-4-13-16,10 7-35 15,-11 0-154-15,2 4-139 16,7 15 183-16</inkml:trace>
  <inkml:trace contextRef="#ctx0" brushRef="#br0" timeOffset="-166985.08">19956 11969 169 0,'39'-14'126'0,"-26"-13"13"16,-1-5-11-16,12-6-43 15,-4-6-18-15,7-2-21 16,6 2-8-16,3 0-6 16,3-3-6-16,3 1-3 15,-2 5-1-15,-2 11-1 16,-4 11 3-16,-6 14 2 15,-3 5-1-15,2 10-1 16,-10 5-2-16,-5 13 5 16,-1 7 2-16,-11 5 2 15,2 5-1-15,-2 7-8 0,-1-3-3 16,-2 9-6-16,-6 2-1 16,-6 0 6-16,-2 6 8 15,-6-13 16-15,4 7 7 16,0-3 9-16,-3-11 1 15,2 4-1-15,-3-12-4 0,3-5-9 16,0 1-6-16,6-9-12 16,-1-7-5-16,7-12-10 15,3-3-2-15,0-13-4 16,6-6-1-16,2-11 0 16,4-7-2-16,8-10 0 15,0-6-1-15,10-5-1 16,-1-9 0-16,6-5 1 15,4-4-2-15,5-1-5 16,4 10-3-16,-3 8-2 16,-2 6-1-16,-5 10-2 15,-1-3 3-15,2 6 2 16,1 0 2-16,2 2 4 16,-2 6 0-16,-2 8 0 15,-3 6 0-15,-4 8 0 16,-3 4-1-16,-4 6 0 0,2 6 1 15,-5 10 2-15,1 5 0 16,-9 8 0-16,-6 2 0 16,-2 4 3-16,-4 6 3 15,-3-2 14-15,-3 3 7 16,-2 7 23-16,-3-1 7 16,3 9 8-16,-2 3 2 0,1-3-7 15,1-1-3-15,5-11-3 16,1-7-1-16,8-7 0 15,6-6 3-15,7 0-9 16,2-6 4-16,1-8-2 16,5 1-3-16,1-10-3 15,3 1-12-15,3-6-10 16,-5-6-7-16,-4-8-4 16,-4-1-3-16,0-2-1 15,0-2-44-15,6 5-177 16,5-6-141-16,3-8 201 15</inkml:trace>
  <inkml:trace contextRef="#ctx0" brushRef="#br0" timeOffset="-155026.52">23389 12368 383 0,'-3'-1'160'0,"12"0"-69"16,-3-5-5-16,9 2 20 16,4 4-6-16,-4 0-13 15,8 4-7-15,0 4-20 16,9 2-9-16,9 0-13 15,5-1-6-15,11-3-7 16,6-2-4-16,7-4 1 16,1 0 5-16,6-1 12 15,-4-3 7-15,13 2 6 16,5-2-3-16,-7 3-6 0,0 2-3 16,-4 3-2-16,-1 1 5 15,5 2 4-15,2-1 0 16,-15-1-8-16,-7-4-7 15,-7-1-14-15,-7-1-4 16,-3-4-6-16,-1 1-1 16,-12-2-1-16,-4-1 0 0,-1 5-40 15,-4 2-44-15,0 2-141 16,-3 5-73-16,-6 4 171 16</inkml:trace>
  <inkml:trace contextRef="#ctx0" brushRef="#br0" timeOffset="-154088.49">27425 12287 316 0,'-9'1'148'0,"11"3"-31"16,4 0-33-16,10-1 2 16,2 0 9-16,16-3 2 15,9 1-6-15,16 4-8 16,2-3-6-16,13 4-7 15,3-6-6-15,10-6-13 16,13 4-7-16,-2-7-9 16,4 5 3-16,-7-3 5 15,0-4 3-15,5 1-2 16,-7 1-3-16,-8 4-6 16,-8 4-4-16,-8 9-2 15,0-6 0-15,2 4 2 16,-3 1 0-16,-5-8 1 15,-5 1 0-15,-7 0-2 0,1-9-1 16,4 1-1-16,-2 5 0 16,3-1 2-16,-6-1-2 15,3 9-9-15,-5-4-4 16,-7 0-10-16,-7 4 0 16,-6-4-2-16,2 2 0 15,-6-1 0-15,4 4 2 16,-13 0-39-16,-3 1-48 15,-7 6-169-15,-5 2-109 0,-6 8 213 16</inkml:trace>
  <inkml:trace contextRef="#ctx0" brushRef="#br0" timeOffset="-145823.33">23860 11707 277 0,'-7'-4'164'16,"-1"-2"-7"-16,4-1-23 0,6 5-33 16,1-11-10-16,6-2-7 15,5-4-2-15,4-9-3 16,0-1-4-16,4 1-17 16,3 2-11-16,8 6-20 15,0-2-8-15,9 5-10 16,0 0-1-16,-2 4-3 15,6 4-2-15,0 5 0 16,-6 5-1-16,-11 5 0 16,-3 5-1-16,-20 6-1 15,4 1 1-15,5 7 3 16,-3 2 5-16,5-1 8 16,-5 0 7-16,-9-1 0 0,-4-4-1 15,2 4-6-15,-3-3-2 16,-5 2-2-16,2 6 1 15,2 3 3-15,-9 1 0 16,5 1 5-16,-5-1 1 16,-12-6 0-16,3 2-2 15,-17-3-4-15,1-2-5 16,-1-1-3-16,3 1-1 16,7 1 5-16,-3-2 3 15,-3-7 5-15,6 4 6 0,4-3 7 16,-6-2 4-16,8 0 5 15,1-4 1-15,1 2-4 16,4-3-4-16,1-2-2 16,0 6-2-16,0-2 6 15,10-3 5-15,-2-7 1 16,6 0-1-16,10-7-8 16,2 3-3-16,14 1-7 15,0-2 0-15,4-2-5 16,6 3 0-16,9 0-3 15,4-2-1-15,9 5-1 16,6-2-3-16,-1 7-2 0,-6-3 1 16,-6-1-2-16,-10 0 1 15,-7-1 0-15,0 0 1 16,0 0-1-16,-3-3-2 16,-4-5-1-16,-2 6-2 15,-8-6 0-15,-1 3-2 16,-6 3 2-16,1 0-2 15,-5-3-33-15,1 2-65 0,1-2-143 16,-3 2-110-16,-2 2 201 16</inkml:trace>
  <inkml:trace contextRef="#ctx0" brushRef="#br0" timeOffset="-144493.25">24553 11075 226 0,'-2'0'154'0,"1"0"1"15,0 0-10-15,0 0-21 16,-1-1-6-16,2-2-8 16,7-19-6-16,24-31-13 15,-9 26-12-15,5-2-19 16,2 1-12-16,6 1-16 15,1-2-6-15,1 6-3 16,3 5-2-16,-7 4 0 0,-8 6-1 16,-3 5-3-16,-5 2-4 15,-2 6-5-15,2 2-1 16,-1 9 1-16,-6 5-1 16,-8 6 7-16,0 9 6 15,-12 6 10-15,1 4 2 16,2 6 4-16,-8 0 0 0,7-5 5 15,-9-11 0-15,5-6 0 16,8-5-3-16,-1-1-7 16,5 1-4-16,-2-7 0 15,-8-2-4-15,1-6 3 16,4-1 0-16,-2-9-1 16,4 0 1-16,3-3 8 15,-4-7 3-15,5 3 2 16,2-5-3-16,3-3-14 15,-1-1-8-15,5-7-10 16,3 2-1-16,7-8-1 16,-1-4-1-16,9-2-1 15,2-4 3-15,-1 0-3 16,6 5 1-16,-2 3-2 16,-4 3 1-16,2 2 0 15,-1-1-1-15,4 6 1 0,-5-1-2 16,7 10 2-16,-4 1-1 15,-11 2 1-15,-1 7-1 16,-15-2-1-16,1 4 0 16,-2 9 2-16,-2 3-1 15,-3 9 1-15,-2 6 0 16,-6 4 1-16,1 6 0 0,-11 10 1 16,-4-2-2-16,-6 2 11 15,2-2 12-15,9-4 14 16,5-3 4-16,12-10-5 15,1 1-5-15,9-12-5 16,5-1-3-16,3-5-2 16,3-7-4-16,1-4-4 15,2-2-4-15,6-3-1 16,-12-10-2-16,9 2-16 16,4-1-58-16,3-5-209 15,9 2-126-15,2-26 225 16</inkml:trace>
  <inkml:trace contextRef="#ctx0" brushRef="#br0" timeOffset="-142948.08">28100 11495 169 0,'-5'-3'139'16,"5"0"5"-16,-1-6-26 15,1-1-14-15,5-4-11 16,3-3-1-16,5-1 2 16,-5-3-1-16,5 4-12 15,-3 1-11-15,7 2-20 16,8 2-9-16,-1 3-15 15,11 3-3-15,-4-3-7 16,5 6-2-16,4 2-2 16,-8 1-3-16,-1 11-1 15,-6-5-1-15,-4 13-2 16,1 6 1-16,-9 3 2 16,-4 6-1-16,-7-1 5 15,-4 0-1-15,-4 2 3 0,-4 0 1 16,-4 6 2-16,-1-1 1 15,-3-4-4-15,0 4 0 16,-2-8 1-16,-5 1 0 16,-6 1 5-16,0-1 4 15,-1-1 8-15,3 0 2 0,4-5-1 16,3 0-3-16,0 0-12 16,-1-1-5-16,-6 2-3 15,-4 0-1-15,2-9 8 16,-1-4 4-16,9-6 9 15,2-2 4-15,6 6 2 16,2 0 2-16,1-4 1 16,0 4 2-16,1-7 5 15,2 4 1-15,0-6-1 16,5 0-4-16,3-5-7 16,1-1-6-16,0 2-5 15,0-1-1-15,21-1-1 16,40-4 0-16,-11 2-7 15,2-8 0-15,0 7-5 16,-2 1 0-16,-8 2 1 16,3 1 3-16,6 4 3 0,-1-1 2 15,1-2 4-15,2 1-1 16,-5-4-2-16,0 2 0 16,-9-1-8-16,-10-5-1 15,-6 4-5-15,-6-6 0 16,-3 6-1-16,-1 1 1 15,1 0-85-15,-2 0-82 16,3 2-193-16,3-3-119 0,7-5 288 16</inkml:trace>
  <inkml:trace contextRef="#ctx0" brushRef="#br0" timeOffset="-141630.2">28446 10827 129 0,'-4'4'128'0,"1"-1"15"15,2-3-12-15,1 0-9 0,0 0-7 16,0 0-1-16,0-1 4 16,0 0 0-16,0 0-9 15,0 0-11-15,3-6-26 16,4-5-17-16,40-34-28 16,-22 31-9-16,10 1-11 15,-4-10-3-15,6 8-2 16,-2-1-1-16,-14-1 0 15,8 15-1-15,-7 2-1 16,-5 1 0-16,2 9 0 16,-5-2 0-16,-7 6 0 15,2 9-1-15,-8 2 2 16,-4 3-1-16,-2 9 4 16,-7 1 4-16,-2 5 10 15,3 4 10-15,-1-6 14 0,-2-5 0 16,10-7-6-1,-3-7-6-15,6-3-5 0,2-5 1 16,-2-6 5-16,-6-1 5 16,2-5 0-16,2-2-1 15,-6-6 1-15,12-5-1 16,-5-7-2-16,2-4-4 16,8-4-11-16,-1-4-6 0,10-3-8 15,-1 1-1-15,8 0 0 16,1-3-2-16,4 1 1 15,8 4-1-15,-4-2 0 16,0 3 0-16,-2 0 0 16,-4 3 0-16,-3 7-2 15,4 5 0-15,2 8 0 16,-10-2 0-16,1 5-1 16,-9 1 2-16,-7 2-1 15,5 3 1-15,0 5 0 16,-4 1 0-16,1 11 1 15,-3 1 0-15,-10 3 2 16,0 3-1-16,-4 3 3 16,1 2 5-16,0 3 11 0,-3 0 8 15,-6 1 14-15,-2-1 8 16,5-1 9-16,3 1-1 16,3-3 0-16,0-2-3 15,5-3-8-15,2-2-4 16,8-7-12-16,8-3-5 15,3-4-11-15,1-9-2 16,3-1-4-16,-2-8-3 16,-2-5 0-16,3 2-1 0,-2-10 3 15,0 1-28-15,4-4-122 16,1-2-73-16,4 5-199 16,-2 0-134-16,5 15 356 15</inkml:trace>
  <inkml:trace contextRef="#ctx0" brushRef="#br0" timeOffset="-141075.58">29427 10813 268 0,'-8'9'226'15,"4"-5"16"-15,6 2-36 0,3 0-25 16,12-5-32-16,0 4-16 16,5-2-36-16,2 5-20 15,-4 1-35-15,2-6-16 16,-4 0-21-16,2-3-15 15,7 1-82-15,-6 1-61 16,4-2-215-16,15 5 228 16</inkml:trace>
  <inkml:trace contextRef="#ctx0" brushRef="#br0" timeOffset="-139070.72">29492 10912 190 0,'-10'26'136'16,"13"-33"-1"-16,12-4-30 15,2-9-20-15,11-12-19 16,5-1-2-16,6-3-9 0,-1 8-5 15,-4 15-13-15,-15 8-3 16,-23 11 3-16,-4 11 2 16,-15 13 3-16,3 7-3 15,-8 9-8-15,-10-4-4 16,1-1-3-16,2-5-3 16,14-8-8-16,13-5 0 0,15-18-3 15,14-5-2-15,16-16-2 16,4-11 0-16,7-6-2 15,-7-4 0-15,-9 8-1 16,-5 5-1-16,-21 14 6 16,-8 10 15-16,-18 14 28 15,-3 9 8-15,-5 9 16 16,9 2-6-16,8-2-16 16,7-5-11-16,3-11-19 15,2-4-10-15,14-9-9 16,-1-5 2-16,13 2-2 15,-4-1 0-15,-10 5-33 16,1 7-77-16,-13 0-165 16,1 12 167-16</inkml:trace>
  <inkml:trace contextRef="#ctx0" brushRef="#br0" timeOffset="-138378.6">29686 11834 279 0,'-22'0'225'0,"8"0"72"15,4 0-38-15,10-2-30 16,1 0-30-16,12-1-50 16,11-2-30-16,21 2-31 15,6-3-11-15,10 2-30 0,0-1-14 16,5 5-23-16,-11-1-2 16,3 1-107-16,-12 0-106 15,-10-1 131-15</inkml:trace>
  <inkml:trace contextRef="#ctx0" brushRef="#br0" timeOffset="-137830.3">30541 11772 360 0,'-1'-8'201'0,"11"7"-30"16,1-8-22-16,4-2-17 16,9 0-15-16,-2-16-18 15,10 2-7-15,12-11-7 16,-1-9-2-16,3 2-6 16,-4-4-1-16,-5 4-2 15,-3 2-4-15,-3 3 4 16,0 3-3-16,-2 2 10 15,-5 3-1-15,-3 8 0 16,-6 2-6-16,-2 11-19 16,-3 4-9-16,-1 5-20 0,0 2-5 15,-7 13-8-15,0 6-3 16,-11 15 4-16,3 10 1 16,-14 12 8-16,9 9 7 15,-3 11 11-15,-7-5-2 16,3-3 4-16,-2-4-1 0,4-5-14 15,3 3-1-15,2 2-13 16,-1 3-5-16,-2-5-3 16,0-2-3-16,1-7 2 15,-2-7-3-15,4-6-1 16,4-4 1-16,1-12 0 16,5-4-1-16,3-9-1 15,2-3 5-15,6-4-4 16,0-6-22-16,4-7-132 15,1-4-74-15,-3-7-188 16,1 0-79-16,-11 4 321 16</inkml:trace>
  <inkml:trace contextRef="#ctx0" brushRef="#br0" timeOffset="-137560.66">30602 12365 460 0,'-19'0'266'16,"-2"0"13"-16,19 5-21 16,-5 0-6-16,7-1-28 15,11 4-43-15,5-1-15 0,11 3-7 16,10-2-4-16,18-5-17 16,8-3-19-16,21-3-18 15,1-3-11-15,-13 0-29 16,-12-4-16-16,-13 3-26 15,-8 0-7-15,-8 0-10 16,0 4-18-16,-10-2-167 16,-8-1-108-16,0 9 169 15</inkml:trace>
  <inkml:trace contextRef="#ctx0" brushRef="#br0" timeOffset="-104752.15">4254 6553 1333 0,'-2'2'-14'16,"1"1"-32"-16,-1 2-121 15,-4 6-105-15,-8 5 157 16</inkml:trace>
  <inkml:trace contextRef="#ctx0" brushRef="#br0" timeOffset="-104615.84">4284 6894 270 0,'3'14'204'16,"-2"-3"16"-16,3-6-48 16,-4-6-95-16,-1-2-36 15,0 2-130-15,0-5-131 16,6-14 137-16</inkml:trace>
  <inkml:trace contextRef="#ctx0" brushRef="#br0" timeOffset="-104334.98">4508 6562 462 0,'-23'34'290'16,"1"5"-45"-16,10 3-86 15,5-5-33-15,16-7-66 16,12-7-20-16,7-16-3 16,12-3 9-16,6-15 24 15,3-2 11-15,1-3 15 16,-14-6 6-16,-19 0 11 16,-15-4 2-16,-16-2-21 0,0 1-19 15,-21-1-36-15,-5-2-17 16,1 7-60-16,-2 2-47 15,11 14-140-15,5 8-98 16,8 20 196-16</inkml:trace>
  <inkml:trace contextRef="#ctx0" brushRef="#br0" timeOffset="-103830.2">4365 7611 586 0,'-5'-4'324'15,"-2"2"-92"-15,2 0-92 16,1 1-29-16,-4-4-75 0,9 3-27 15,-1 0-126-15,1 2-81 16,-2 0 119-16</inkml:trace>
  <inkml:trace contextRef="#ctx0" brushRef="#br0" timeOffset="-103689.29">4416 7958 827 0,'-4'-3'420'0,"-2"-2"-181"0,4-8-92 15,-2-4-39-15,7-3-121 16,6-1-84-16,7 5-204 16,4 0 191-16</inkml:trace>
  <inkml:trace contextRef="#ctx0" brushRef="#br0" timeOffset="-102805.33">4836 7552 564 0,'9'-27'310'0,"5"-14"-64"15,-4-5-30-15,2-10-61 16,8 2-33-16,7-2-41 15,3-7-9-15,4 5-6 16,-5-3 8-16,-5 12 14 16,-3 12 8-16,-7 15 0 15,-5 10-13-15,-1 22-25 16,-5 10-17-16,-2 20-15 16,1 14-3-16,-2 22-1 0,-1 1-3 15,-1 15-3-15,-2 0-3 16,-2-7-6-16,4 4 1 15,2-22-2-15,-1-13-6 16,1-10-117-16,-3-8-64 16,-7-8-199-16,-1 3-109 15,-3-2 317-15</inkml:trace>
  <inkml:trace contextRef="#ctx0" brushRef="#br0" timeOffset="-102644.08">4901 8004 489 0,'-18'9'300'0,"13"-4"21"15,8-4-57-15,15-5-49 16,10-5-40-16,13-10-82 16,8-2-21-16,10-6-33 15,1 2-10-15,4 4-66 16,-15 0-66-16,-2 17-196 16,2 11 185-16</inkml:trace>
  <inkml:trace contextRef="#ctx0" brushRef="#br0" timeOffset="-100655.75">4434 5952 198 0,'-11'1'152'15,"-3"6"-5"-15,2 13-5 16,-3 9-22-16,-2 11-26 16,-1 6-11-16,9 7-10 15,6 0-6-15,11-1-8 0,4-4-5 16,-4-3-10-16,6 1-7 16,-5 12 0-16,-1 2 0 15,3 12 9-15,-4 2 7 16,-6-7 7-16,4 11 1 15,0 9-6-15,-2-2-10 16,10 14-16-16,-4-11-5 0,1-10-11 16,-3-6-4-16,-5-4-3 15,0 2 0-15,-6 2 0 16,0 7 3-16,0 1 6 16,-4-7 0-16,1 4 2 15,0 1-3-15,0 7-4 16,2 12-4-16,2 3-1 15,-2 2-3-15,-3 9-2 16,4 3 1-16,-4 2-1 16,8 3 2-16,-3 3 3 15,4 3 0-15,-3-1 6 16,1 2 4-16,3 4 2 16,-3 1-2-16,6 3-8 15,-4 0-4-15,7-1-3 16,1-2 2-16,0 2 1 0,3 3-2 15,2 2-1-15,2 0 1 16,1 4-1-16,-1 3 2 16,-3 3 0-16,0 11-2 15,-1 9-1-15,-2-6 1 16,1 6 0-16,2 9 1 16,2-9 2-16,2 11-3 0,-5-2 0 15,2-15 1-15,7 6-1 16,-8-3 1-16,6-8 1 15,3 12-3-15,-4 1 1 16,4-7-1-16,-2 10 1 16,-7-3 0-16,-6-1 10 15,3 7 13-15,-10-3 20 16,3-3 8-16,-3 4 6 16,-1-8-12-16,2-5-11 15,-4-1-6-15,-3-11-9 16,-6-5-1-16,-3 3-5 15,-4 3-4-15,-7-8-5 16,-3 10 2-16,-6-10-5 16,5-9 5-16,5-19-55 15,5-22-50-15,17-35-152 0,6-19-88 16,21-32 207 0</inkml:trace>
  <inkml:trace contextRef="#ctx0" brushRef="#br0" timeOffset="-99642.66">5955 5431 146 0,'1'22'119'16,"1"14"10"-16,0 10-23 16,1 11-16-16,-3 12-30 15,0 8-8-15,-7 26-3 16,-5 8-1-16,-3 24-3 15,-6 8 2-15,1 16 15 16,4 5 10-16,0 8 19 16,8 2 0-16,8-2-10 15,3 3-11-15,9 3-19 16,0-1-11-16,-2 11-18 16,1 8-8-16,-7 5-10 15,5 17 2-15,-2-1-5 0,-2 5 5 16,2 8 19-16,-4-1 7 15,4 9 17-15,-3 0 4 16,1 3-12-16,1 0-10 0,-2-3-15 16,2 3-7-1,-4 0-5-15,0 3 2 0,-2 2 5 16,-2 5 7-16,-3 5 14 16,0-2 6-16,1 0 2 15,0 6-3-15,3-15-11 16,1 1-10-16,1-10-11 15,3-12 1-15,2-4-4 16,1-11 3-16,5 9 7 16,0-6 1-16,4 2 7 15,3-2 2-15,0-12-1 16,3 1-2-16,2-14-1 16,-9 9-1-16,0-16 6 15,-2 0 4-15,-12 2 8 16,8-19 0-16,-10-3-3 15,-4-2-8-15,-1-18-12 16,-6 1-1-16,-3-7-7 0,-2-9 2 16,2-13-3-16,0-18-2 15,5-24-79-15,1-16-53 16,5-30-191-16,1-13-109 16,3-51 270-16</inkml:trace>
  <inkml:trace contextRef="#ctx0" brushRef="#br0" timeOffset="-98515.65">9561 5258 155 0,'4'0'140'16,"-2"4"13"-16,2 10-23 15,-4 2-22-15,9 18-37 0,3 7-14 16,-4 17-8-16,5 10-3 16,-8 18 0-16,2 13 1 15,-2 24-5-15,4 13-2 16,-2 19 1-16,2 10-1 16,4 16 9-16,-1-2 1 15,4 11-4-15,2 0-4 16,5 3-14-16,3 10-7 0,-3-1-11 15,-1 6 5-15,-5 8 14 16,-2 3 5-16,-7 12 13 16,1 2-3-16,-4 5-6 15,0 4-3-15,4-2-8 16,1 0-3-16,8-4-5 16,4 2-7-16,0-3-2 15,4 3-1-15,-1 0-2 16,-5 0 0-16,-6-1 7 15,-1 2-1-15,-3-1 2 16,-2-3 3-16,6 3-1 16,-7-9 3-16,-1-3 14 15,6 1 1-15,0-3 8 16,3 4 0-16,3-2-4 16,-2 2-2-16,2-21-7 15,5 10-6-15,2-22-7 16,-2-15 2-16,1 4 2 0,-2-24 6 15,-2-4 10-15,-4 6 3 16,-5-18 4-16,-1 8 1 16,-9-2 3-16,1-1 0 15,-2-9-1-15,-3-5-2 16,0-14-15-16,0-11-2 0,1-18-12 16,-1-15-5-16,2-15-4 15,-2-5-3-15,1-3-3 16,-1 0 3-16,0-4-3 15,1 5 1-15,-3-7 2 16,0-5-2-16,-1-7 1 16,0-6 0-16,4-6-19 15,2-7-33-15,2-3-109 16,4-6-59-16,4-9-142 16,1 2-43-16,-2-16 259 15</inkml:trace>
  <inkml:trace contextRef="#ctx0" brushRef="#br0" timeOffset="-95544.27">5956 4998 93 0,'-12'-67'49'0,"7"2"25"16,0 6 17-16,4 17 43 15,2 7 9-15,-3 14 8 16,1 12 7-16,-4 15-1 0,-3 12-10 16,-1 21-37-16,2 17-25 15,1 39-35-15,7 20-11 16,8 36-14-16,-1 10-6 16,6 10-7-16,-5-11-1 15,-3-2 16-15,0-4 10 16,-4-24 6-16,1 8-1 15,0-1-17-15,4-8-11 0,1-3-8 16,1 4-2-16,7-6 0 16,-3-3 0-16,3-10-2 15,-1-16 0-15,-3-5 0 16,2 2 0-16,-5 15 1 16,-4-4 1-16,-1-11-1 15,-2 3-2-15,6 4 3 16,-2 5 3-16,-4 4 0 15,-2-5 3-15,-3 12-2 16,-7 5-1-16,-1 12 12 16,0 0 4-16,-3 4 5 15,5 0-1-15,-2 2-5 16,2 8 2-16,2 5-1 16,1-2-1-16,6 14-6 15,-2 4-7-15,2 3-5 0,0 7-1 16,3 13 1-16,2-5-1 15,-1 2-1-15,0 4 1 16,2-13-3-16,-1 5 1 16,2-4 0-16,-1-5-1 15,-2 18 1-15,3 3-1 16,-3 9 1-16,-2 0-1 0,3-2 2 16,-3-3 0-16,8-7 0 15,-4-2 1-15,-1-19-1 16,6-4 1-16,-7 5 2 15,0-6-3-15,-3 9 1 16,-9 3-1-16,1-6-2 16,0 1 0-16,-6 3 2 15,4-13 0-15,0 3-1 16,-3 6-1-16,4-26 0 16,-1 11 1-16,-2-7 1 15,2-11-1-15,2 11-1 16,-1-2 0-16,3 0 0 15,-2 2 0-15,0-2 2 16,2 1-2-16,-3-13 0 16,2-2 0-16,0-11 1 15,-3-10 1-15,4-16 0 0,-2-4 0 16,3-3-3-16,0-5 1 16,2 14 0-16,2-4-1 15,0-7 3-15,0-6-2 16,-1-19 1-16,-1 1-1 15,0-15 0-15,-2-3 2 16,1-13-1-16,2-7 0 0,1-10-1 16,0-8 0-16,-3-8 0 15,2-6 0-15,-3-10 0 16,-1-7-2-16,1-19 0 16,-2-10 1-16,0-17 1 15,-1-12 0-15,-5-8 0 16,10-14 0-16,1-12 0 15,-4 2-1-15,4-17 1 16,-2 4 0-16,-2-14 0 16,-1-13 0-16,-2-7 0 15,1-2 0-15,4-21 0 16,0-2-1-16,4-7 1 16,4-13-1-16,1 15 1 15,-1 1 0-15,1-10 0 16,-8 6 0-16,0-15 0 0,3 1 1 15,-1-1-1-15,9 6 1 16,1 1 2-16,3-7-3 16,4 7 2-16,0-14-2 15,2 10-1-15,-1-4 1 16,1-4 0-16,-5 3 1 16,0-12 0-16,-1 9-1 15,0-7 0-15,0 8 0 0,-1 1 1 16,-1-1-1-16,7 15 0 15,-6-12 0-15,0 12 0 16,0-7-1-16,-6 8 2 16,6 2-1-16,-10-5 0 15,5 13 0-15,1-9-2 16,1 6 2-16,7 9 0 16,0-8 0-16,2 10 0 15,-1 1-1-15,-6-19 1 16,-3 4-1-16,-3-24 3 15,-5 3-2-15,8 12 1 16,-5-3-1-16,-6 26-1 16,5 0 1-16,-13 13 0 0,6 10 0 15,-6-10 1-15,0-2-1 16,11 2 0-16,-2-13 0 16,4 7 0-16,2 0 0 15,-10-12 1-15,-5 15-1 16,1 7 0-16,-8 2 0 15,-5 20 2-15,-2 3-2 16,-6 14 2-16,1 5-2 0,6 8-2 16,3 3 2-16,3 8-1 15,5 11 1-15,2 13 2 16,2 4-2-16,0 6 0 16,0 12 0-16,1 13 0 15,0 14 1-15,2 15 1 16,-1 7 1-16,5 13-2 15,0 8-1-15,2 21-1 16,3 6 0-16,5 23 1 16,0 6 2-16,3 16-2 15,0 14 1-15,-2 16 0 16,2 14-1-16,-5 18 3 16,2 4-2-16,0 7 0 15,-2 10 0-15,0 12-1 16,-1 5 1-16,-3 20 1 15,-2-1 0-15,-1 13 0 0,-3-2 0 16,2 7 0-16,-3 4 2 16,3 1 6-16,1 3 4 15,1 6 4-15,-2-2-1 16,1 1-5-16,0 7-3 16,-8-10-3-16,2 4-1 0,-2 5-2 15,-2 0-1-15,1 5-2 16,3-3 2-16,1 3-1 15,2 0 2-15,4 1-2 16,0-3-1-16,1-3 0 16,3-1 0-16,0-3 2 15,0 6-2-15,5-11 1 16,-1 1-1-16,5-16 0 16,3 5 0-16,6-12 2 15,0 1-2-15,2-5 3 16,0-8-1-16,-14-3-2 15,6 2 2-15,-14 10-1 16,-5-10-1-16,3 12 3 16,-7-10-1-16,5-8-2 15,4 12 0-15,3-24 0 16,3-5 0-16,1-4 1 0,-7-22 1 16,5 9-2-16,-10 1 0 15,1-19 1-15,1 9-1 16,-8-7 1-16,2-10 0 15,-1-2-1-15,3-5 1 16,-3-12 1-16,4-4-1 16,2-17 1-16,0-7-2 15,4-12 0-15,1-4 0 0,-3 0 0 16,0-5 0-16,2-4 0 16,3-10 1-16,1-4-1 15,1-5 1-15,2-18-2 16,-4 0 0-16,4-15 1 15,-2-4 0-15,-8-1 0 16,1-3-4-16,-6-4-77 16,-2-2-57-16,-5-6-189 15,-10-5 196-15</inkml:trace>
  <inkml:trace contextRef="#ctx0" brushRef="#br0" timeOffset="-94227.5">4844 8455 378 0,'-13'-15'220'16,"16"-1"-25"-16,6-3-26 15,11-5-51-15,15 8-23 16,2-7-31-16,3 3-13 0,7 18-22 16,-3 2-8-16,-4 21-13 15,-4 8-2-15,-18 24-3 16,-15 9-1-16,-22 21 12 15,-13 6 17-15,-5-5 35 16,6-4 19-16,14-22 27 16,7-10-4-16,15-23-18 15,11-9-15-15,13-18-27 16,9-10-11-16,16-2-16 16,-2-3-3-16,-6 0-10 15,2 5 1-15,-15-3-84 16,2 3-87-16,-2 8-261 15,-3 9 256-15</inkml:trace>
  <inkml:trace contextRef="#ctx0" brushRef="#br0" timeOffset="-93745.7">4968 9464 440 0,'5'-21'208'0,"18"-9"-60"16,12-5 12-16,28-5 3 15,7-5-11-15,5 8-26 16,-6 3-20-16,-27 15-44 15,-7 17-17-15,-25 13-25 16,-11 17-8-16,-22 14-4 16,-9 7 0-16,-11 14-4 15,-2-2 1-15,10-2 0 16,6-9-2-16,19-17 0 16,13-9-3-16,18-15 0 0,10-2 0 15,7-6 0-15,-1 1 0 16,5 6 0-16,-5-2 0 15,1 7 39-15,-3-1 21 16,-13 6 34-16,-7 2 15 16,-10 6 3-16,-7 1-13 15,-7 2-29-15,-3 0-15 0,-12-1-38 16,1 4-7-16,-3-1-89 16,0 1-62-16,-5 1-197 15,-14 2-161-15,-14-2 315 16</inkml:trace>
  <inkml:trace contextRef="#ctx0" brushRef="#br0" timeOffset="-93079.77">5033 10299 302 0,'7'-37'126'0,"2"14"-54"0,0 7-60 15,-8 14 19-15,0 0 20 16,-2 4 53-16,0-2 31 16,-1 0 51-16,-1 12 12 15,-2 17 2-15,-5 44-16 16,8-26-41-16,-1 4-22 15,0-8-35-15,3 2-11 16,-2-4-16-16,-1-6-1 16,0-7 7-16,1-3 1 0,0-8 9 15,3-1-2-15,-3-5-9 16,4-4-4-16,-8 0-21 16,-5 0-7-16,3-2-13 15,-10 4-3-15,11-3-5 16,-1-4 1-16,3 1 1 15,1 0-3-15,1 2-1 16,2-2-1-16,1-3-5 16,0 0 2-16,0 0-1 15,0 0 1-15,0 0 0 16,0 6-2-16,0 2-1 16,0 5 0-16,-2 32 1 15,-4-32-1-15,2 5 0 0,-1-4 0 16,3-5 1-16,1-4 2 15,5-2 1-15,0-3 3 16,-4-1-1-16,0-1 2 16,13-3-2-16,12-14-1 15,42-29-1-15,-22 27-4 16,14-1-1-16,3-1 1 16,-4 5-2-16,-4-5 1 0,-6-2 2 15,-3-3-3-15,-5 2-17 16,-4 4-47-16,-11 4-173 15,-5 8-106-15,-8 4-230 16,-4 2 331-16</inkml:trace>
  <inkml:trace contextRef="#ctx0" brushRef="#br0" timeOffset="-92889.27">5282 10303 763 0,'-11'39'297'0,"-1"13"-210"16,5 11-9-16,14 7-30 0,-1 2-21 15,12 7-21-15,0 2 1 16,-10 1-92-16,8 0-83 16,8-4 103-16</inkml:trace>
  <inkml:trace contextRef="#ctx0" brushRef="#br0" timeOffset="-92386.52">5330 11293 588 0,'-5'3'252'16,"-9"10"-106"-16,-4 9 0 16,-3 17 22-16,-5 2-10 15,6 6-28-15,0-1-20 16,16-6-46-16,11-12-16 0,16-9-25 16,7-6-9-16,18-9-6 15,5 2-1-15,2 2-2 16,2 2 7-16,-16 15 27 15,-11-2 7-15,-16 12 13 16,-10 2 2-16,-18-2-22 16,-2 6-7-16,-7-5-13 15,-4 2-5-15,2-12-74 16,-4-6-66-16,0-13-200 16,2-9-128-16,4-19 275 15</inkml:trace>
  <inkml:trace contextRef="#ctx0" brushRef="#br0" timeOffset="-92249.37">5217 11448 391 0,'18'-49'283'16,"7"3"-9"-16,6 6-45 15,2 6-24-15,3 4-79 0,-2 9-40 16,0 10-81-16,-5 4-84 16,0 19-234-16,1 15 210 15</inkml:trace>
  <inkml:trace contextRef="#ctx0" brushRef="#br0" timeOffset="-91838.32">5436 12096 734 0,'-48'56'394'16,"7"8"-143"-16,8 14-35 16,5 6-15-16,20-5-84 15,5-7-32-15,10-16-48 16,6-9-13-16,8-17-5 0,6-4 0 15,15-18 1-15,3-8-2 16,3-1-4-16,0-4 5 16,-10-4 18-16,-2 2 10 15,-16-7 26-15,-10 0 9 16,-19 3-3-16,-14-1-3 16,-5 1-25-16,-19 0-14 15,-6 2-21-15,6 12-6 0,-7-2-57 16,16 2-61-16,18 5-145 15,-3-5-127-15,20 6 231 16</inkml:trace>
  <inkml:trace contextRef="#ctx0" brushRef="#br0" timeOffset="-91310.63">5274 13131 581 0,'4'-1'260'0,"17"0"-74"15,2-3-4-15,15-9-3 16,15 0-15-16,7-2-47 15,13 1-18-15,-4 2-17 16,-4 7-8-16,-20 5-19 16,-13 9-8-16,-20 15-4 15,-8 8 12-15,-5 16 24 16,-7 6 6-16,-10 22 6 16,-20 10-8-16,-18 13-21 15,-3 2-6-15,-12-6-14 16,12-4-7-16,5-21-11 15,13-5-6-15,23-20-8 16,5-11-38-16,8-19-183 0,3-10-171 16,16-13 223-16</inkml:trace>
  <inkml:trace contextRef="#ctx0" brushRef="#br0" timeOffset="-90368.75">10609 5741 461 0,'-4'-10'277'0,"-11"21"2"15,-8 6-39-15,-26 17-32 16,-8 10-33-16,-10 5-61 16,10 6-24-16,11 3-38 15,10-5-13-15,23-3-24 16,2 0-7-16,24-2-5 15,8-8-1-15,17 4-1 16,6-5-1-16,6-2 1 16,-1 5 0-16,-18-12 4 15,-12 0-3-15,-15-9 5 16,-6-3 0-16,-13-4 2 16,-2-8 13-16,-8-7 13 15,3-8 5-15,7-14-3 0,2-8-11 16,13-18-19-16,6-3-2 15,12-2-4-15,7 2-1 16,-6 1 0-16,-6 9-1 16,-4-3 1-16,-9 1 0 15,1 9 1-15,4-3-1 16,-7 7-23-16,-3-3-31 16,-3 1-81-16,-1 4-53 15,9 8-114-15,0 5-72 0,-8 19 241 16</inkml:trace>
  <inkml:trace contextRef="#ctx0" brushRef="#br0" timeOffset="-89848.68">10570 6824 454 0,'-8'-16'211'0,"-13"4"-6"16,-4 1-53-16,-16 21 22 16,-8 8-2-16,-6 29-61 15,4 20-14-15,0 7-23 16,15 7-11-16,22-19-25 16,15-11-12-16,22-24-21 15,10-15-4-15,19-20 1 16,13-15 1-16,-3-15-1 15,2-13 1-15,-15-4 58 0,-17 0 27 16,-4 11 56-16,-11 17 28 16,-16 11-12-16,0 16-16 15,-10 12-50-15,-3 9-25 16,7 18-45-16,-1-1-12 16,6 10-5-16,7 2-42 15,1 3-124-15,-2 7-77 0,-3 4-211 16,-3 4-125-1,4 6 372-15</inkml:trace>
  <inkml:trace contextRef="#ctx0" brushRef="#br0" timeOffset="-89410.1">10516 7996 527 0,'6'-4'286'0,"-6"11"-39"15,2 8-5-15,-8 18-25 16,-4 13-22-16,-4 18-65 15,-7 6-25-15,-2 7-51 16,-3 1-20-16,7-3-19 16,4-4-34-16,15-11-116 15,6-6-87-15,14-25-154 16,13-9 210-16</inkml:trace>
  <inkml:trace contextRef="#ctx0" brushRef="#br0" timeOffset="-89148.22">10812 8269 702 0,'-16'9'334'0,"-17"20"-135"15,-10 11 11-15,-5 27-57 0,3 5-22 16,12 4-46-16,19-3-17 16,32-16-33-16,11-18-10 15,29-23-12-15,11-15 3 16,13-26 14-16,-3-7 12 0,-17-13 8 15,-21-5 0-15,-31-3-5 16,-7 1-10-16,-18 8-11 16,-14 5-4-16,-29 10-39 15,-9 0-43-15,-8 18-108 16,5 6-112-16,24 21 176 16</inkml:trace>
  <inkml:trace contextRef="#ctx0" brushRef="#br0" timeOffset="-88824.17">10657 9078 708 0,'-53'68'330'0,"41"-26"-72"15,0 5-86-15,6 11-18 16,-11-3-28-16,9-3-77 15,5 1-22-15,4-12-106 16,4 0-87-16,11-14 106 16</inkml:trace>
  <inkml:trace contextRef="#ctx0" brushRef="#br0" timeOffset="-88646.24">10972 9159 799 0,'-1'8'455'16,"-3"7"-32"-16,-3 17-203 16,-8-1-19-16,1 9-87 0,5 4-50 15,10 4-70-15,0 6-65 16,15 1-189-16,-5-1-135 16,-4-1 228-16</inkml:trace>
  <inkml:trace contextRef="#ctx0" brushRef="#br0" timeOffset="-88168.54">10639 10316 353 0,'-2'-9'234'0,"0"8"-5"0,-2 13-16 16,-5 6 21-16,3 24-47 15,-5 0-35-15,-1 14-78 16,-2 1-23-16,4-1-35 16,3 1-13-16,8 0-112 15,3-1-84-15,0 2 118 16</inkml:trace>
  <inkml:trace contextRef="#ctx0" brushRef="#br0" timeOffset="-87821.22">10927 10406 495 0,'23'-41'254'0,"7"9"-64"0,-9 8 19 16,-14 5-33-16,8 10-24 16,-7 12-48-16,0 6-14 15,4 20-7-15,-8 5 9 16,-4 18 10-16,-7 5 6 15,1 18 4-15,-10-1-4 0,5-5-7 16,-1-8-10-16,1-12-23 16,11-11-8-16,2-8-22 15,7-6-7-15,6-10-6 16,6 2 0-16,2-3 0 16,4-3-2-16,3-3-8 15,2-6-4-15,4-7-2 16,3 1-5-16,2-5-17 15,-4 0-60-15,-1 6-267 16,-11 1-164-16,-20 14 291 16</inkml:trace>
  <inkml:trace contextRef="#ctx0" brushRef="#br0" timeOffset="-87429.44">10689 11372 564 0,'-9'11'319'0,"1"14"-44"15,-1 12-18-15,1 20-71 16,0 11-38-16,7 5-79 15,0-2-25-15,3-4-30 16,6-8-7-16,3-6-83 16,3-7-88-16,-1-12-150 15,-1-9 172-15</inkml:trace>
  <inkml:trace contextRef="#ctx0" brushRef="#br0" timeOffset="-86982.48">10956 11424 577 0,'29'-33'279'0,"1"-3"-101"16,3 2 15-16,12 7-44 16,-1 2-26-16,0 13-52 15,-2 4-15-15,-16 8-8 16,-8 8-3-16,-16 16 10 15,-9 9 4-15,-26 18-3 16,-7 7-7-16,-14 8-21 16,3 2-8-16,17-9-13 15,10-8-2-15,19-23-2 16,7-11-1-16,17-14-2 16,9-4 0-16,21-2-1 15,2-3 0-15,4 0 1 16,2 1 3-16,-6 6 52 0,0 7 37 15,-22 2 47-15,-10 9 18 16,-15 6-33-16,-6 2-29 16,-9 11-46-16,-1 1-18 15,-22-2-17-15,-6 4-8 16,-6 6-1-16,-7-4-11 16,5 0-67-16,4 2-57 15,15-5-157-15,6-5-139 0,18-2 271 16</inkml:trace>
  <inkml:trace contextRef="#ctx0" brushRef="#br0" timeOffset="-86603.35">10703 12268 551 0,'6'-6'258'15,"-3"6"-29"-15,0 7-16 16,-4 21 26-16,-5 6-11 16,-2 23-71-16,-4 13-20 0,1 10-34 15,0 0-14-15,3-6-36 16,5-6-15-16,-2-8-26 16,3-5-17-16,-2-11-122 15,-3-7-99-15,5-14-235 16,2-4 264-16</inkml:trace>
  <inkml:trace contextRef="#ctx0" brushRef="#br0" timeOffset="-86287.3">10956 12440 668 0,'-5'12'328'0,"-3"7"-102"0,3 10 9 16,-2 11-16-16,0 3-28 15,3 1-21-15,0-1 4 16,4-10-15-16,6-4-12 16,12-7-50-16,1-2-20 15,7-8-27-15,2-9-3 16,11-8 2-16,11-5-3 0,10-12-6 15,5 1-7-15,-1-3-18 16,-5 1-5-16,-11-5-14 16,-8-3-62-16,-23-5-213 15,-11-10-167-15,-6 8 257 16</inkml:trace>
  <inkml:trace contextRef="#ctx0" brushRef="#br0" timeOffset="-86126.54">11211 12462 819 0,'-32'61'377'0,"4"0"-148"15,7 3-61-15,10-6-51 16,9 0-37-16,6 5-54 0,2-6-17 16,3 2-107-16,2 3-99 15,4 2 123-15</inkml:trace>
  <inkml:trace contextRef="#ctx0" brushRef="#br0" timeOffset="-85630.54">10792 13376 660 0,'1'8'322'15,"-4"10"-100"-15,-3 10 1 0,-5 17-51 16,-3 4-39-16,5 17-77 16,2-2-22-16,5-1-23 15,3 0-5-15,3-11-42 16,0-3-76-16,3-14-163 16,0-8-146-16,7-13 250 15</inkml:trace>
  <inkml:trace contextRef="#ctx0" brushRef="#br0" timeOffset="-85316.23">11303 13428 623 0,'5'-10'342'0,"-17"16"-49"15,-9 15-14-15,-16 24-27 0,-6 12-30 16,-1 9-61-16,1-2-22 15,9-19-47-15,15-4-22 16,20-10-39-16,6-8-10 16,23 1-15-16,0-5-1 15,11-1 0-15,6 3 11 16,4 6 40-16,2 6 17 0,-13 5 23 16,-7 2-3-16,-19-4-31 15,-9-3-16-15,-6-11-22 16,-9-4-9-16,-7-4-6 15,-6-6-21-15,-7-7-81 16,-3-1-164-16,-7-24-254 16,4 0 306-16</inkml:trace>
  <inkml:trace contextRef="#ctx0" brushRef="#br0" timeOffset="-85137.52">11153 13547 490 0,'26'-22'402'15,"4"3"1"-15,7-2-33 16,7-1-27-16,14 1-108 0,-1 1-40 16,-4 5-89-16,0 2-33 15,0 5-50-15,4 0-13 16,2 3-26-16,-3 2-140 16,-13 4-358-16,-15 1 339 15</inkml:trace>
  <inkml:trace contextRef="#ctx0" brushRef="#br0" timeOffset="-82709.45">4649 5266 174 0,'-7'-6'142'0,"4"3"12"15,3 3-4-15,15 16-45 16,0 9-11-16,10 19-9 16,-3 13 5-16,-1 14-21 15,-2 3-15-15,-8-1-34 16,3-7-9-16,-6-16-6 15,2-5-3-15,4-15 2 16,-3-5-2-16,-4-14-2 0,-6-8-4 16,-6-9-3-16,-4-6-3 15,1-7 3-15,-6-9 2 16,-6-17 3-16,-3-8 2 16,-13-27 0-16,8-7 0 15,10 4 2-15,14 5 2 16,18 20-2-16,12 8 3 0,5 11-2 15,9 10 2-15,-8 12 1 16,1 5 2-16,4 15 27 16,-14 7 20-16,8 18 33 15,-11 8 16-15,-14 15-4 16,-2 7-6-16,-9 7-22 16,-6 4-14-16,-8-1-22 15,1-3-12-15,-1-9-16 16,2-10-1-16,9-15-39 15,0-8-81-15,5-13-202 16,-1-3 198-16</inkml:trace>
  <inkml:trace contextRef="#ctx0" brushRef="#br0" timeOffset="-82451.97">5223 5355 419 0,'9'-4'320'0,"-14"2"0"16,-9 12-61-16,-5 8-26 16,-10 19-84-16,1 12-37 15,-2 7-39-15,1 4-18 0,13-9-25 16,8-3-10-16,14-13-12 16,6-4-3-16,9-11-4 15,-1-7 0-15,6-11-2 16,3-2 1-16,1-2-108 15,2-10-87-15,-3-7-128 16,-4-6-87-16,4-14 260 16</inkml:trace>
  <inkml:trace contextRef="#ctx0" brushRef="#br0" timeOffset="-82322.32">5350 5483 364 0,'-18'-8'225'0,"-3"12"-18"15,-3 10-21-15,-4 9-61 16,-5 5-30-16,-6-3-48 15,4-1-20-15,11-6-20 0,4-4-49 16,17-6-218-16,7-1 184 16</inkml:trace>
  <inkml:trace contextRef="#ctx0" brushRef="#br0" timeOffset="-82114.49">5418 5523 430 0,'-10'11'286'15,"-7"11"11"-15,6 8-20 0,3 4-74 16,2 2-29-16,4-5-73 16,1-8-22-16,4-9-44 15,7-5-17-15,9-7-15 16,1-1-2-16,2-5 1 16,0-4-5-16,-3-1-81 15,-2-4-100-15,0-3-226 16,-2-2 243-16</inkml:trace>
  <inkml:trace contextRef="#ctx0" brushRef="#br0" timeOffset="-81987.78">5596 5475 278 0,'-2'-5'212'16,"1"7"1"-16,-4 5-72 16,1 3-39-16,-1 1-61 0,1 3-20 15,5-1-15-15,-1-3-67 16,4-3 45-16</inkml:trace>
  <inkml:trace contextRef="#ctx0" brushRef="#br0" timeOffset="-81741.3">5633 5443 244 0,'4'0'185'0,"0"4"17"16,1 6-7-16,4 9-44 15,-7-1-4-15,10 7-5 16,0-3-11-16,1-6-34 15,6-2-17-15,-9-12-28 16,-6-7 4-16,9-14 9 16,-3-3-4-16,9-10 34 15,0 0 2-15,-7 4-14 16,-7 4 4-16,0 15-50 16,0 9-14-16,-1 7-16 15,7 5-29-15,0 7-281 16,7 7 219-16</inkml:trace>
  <inkml:trace contextRef="#ctx0" brushRef="#br0" timeOffset="-80852.32">10062 4977 292 0,'-1'3'143'0,"1"22"-29"16,1 11 15-16,7 24 20 16,-3 8-8-16,2 8-39 15,1 1-24-15,-5-5-44 16,8-2-14-16,1-17-14 15,1-7-2-15,8-16-2 16,-5-10 0-16,-5-16-3 16,-5-8-1-16,-6-17-2 15,-2-10 4-15,-5-17 1 16,-3-9 2-16,-3-21 2 16,-1-7-3-16,8-4 3 15,-1-2 0-15,13 23 3 16,7 13 2-16,5 24 6 15,14 13 1-15,-3 16 11 16,-1 4 9-16,0 9 23 0,1 9 8 16,-6 14 17-1,-3 8 4-15,-11 17 1 0,-8 3-5 16,-13 1-18-16,-6-1-17 16,0-8-29-16,-3-4-7 15,6-8-11-15,1-7 2 16,-1-9-164-16,5-11-107 0,5-8 163 15</inkml:trace>
  <inkml:trace contextRef="#ctx0" brushRef="#br0" timeOffset="-80611.25">10505 5142 562 0,'6'-20'309'0,"-21"20"-83"16,-3 9-13-16,-9 19-32 15,1 13-33-15,9 11-27 16,1 0-9-16,9-3-39 16,4-11-20-16,13 0-29 15,6-3-11-15,10-4-10 16,-1-1 1-16,1-11-1 16,-3-6-3-16,-4-12-75 15,-2-6-70-15,5-12-156 0,-1-6-79 16,1-10 232-16</inkml:trace>
  <inkml:trace contextRef="#ctx0" brushRef="#br0" timeOffset="-80469.6">10644 5213 307 0,'-19'-2'182'0,"-7"11"-10"16,-3 7-14-16,1 11-28 16,-2 4-17-16,8-5-47 15,0-8-23-15,14-2-32 16,3-5-13-16,13-2-187 15,4 1 137-15</inkml:trace>
  <inkml:trace contextRef="#ctx0" brushRef="#br0" timeOffset="-80226.25">10831 5137 385 0,'-11'4'215'0,"-10"13"2"15,-1 7-31-15,0 17 22 16,-1 2-17-16,5 0-42 16,4 1-23-16,9-15-44 0,5-6-22 15,11-7-36-15,1-9-9 16,7 0-9-16,2-2 0 16,2-5-4-16,3 0-2 15,-2-11-26-15,5 3-68 16,-2-7-172-16,-5 0-127 15,-2 3 227-15</inkml:trace>
  <inkml:trace contextRef="#ctx0" brushRef="#br0" timeOffset="-80137.97">10951 5340 184 0,'13'-33'152'0,"-17"34"1"16,0 5-28-16,-1-3-61 16,3 1-36-16,0 1-23 15</inkml:trace>
  <inkml:trace contextRef="#ctx0" brushRef="#br0" timeOffset="-79606.26">10955 5001 440 0,'8'0'212'0,"-1"0"-105"16,9 17-14-16,1 10 5 15,-1 14-29-15,1 8 4 16,-14 9 36-16,8 8 15 16,-6-6 11-16,2-5-18 15,-1-18-40-15,-2-15-23 16,2-13-30-16,4-5-6 0,7-13-1 16,0-8-2-16,3-16-3 15,-4-6 2-15,-3-16-5 16,-2-4 0-16,1 8-2 15,-1 1-1-15,0 22 1 16,-2 12 2-16,-2 16 13 16,-4 8 9-16,-3 21 13 15,4 7 1-15,-10 12 6 16,-2 0-2-16,1-14 11 16,-3-7-3-16,16-14-13 15,1-8-11-15,5-8-21 16,3-7-1-16,-3-19-3 15,8-4 0-15,3-7-1 16,-2-1-2-16,4 12 21 16,-3 3 24-16,-10 10 41 0,-1 6 10 15,-10 7-3-15,-3 4-26 16,2 10-36-16,0 1-14 16,0 9-15-16,0 0-2 15,1-2-104-15,1 2-112 16,2-11-280-16,5 2 291 15</inkml:trace>
  <inkml:trace contextRef="#ctx0" brushRef="#br0" timeOffset="-79368.42">11538 5125 527 0,'-5'-4'307'0,"-3"6"-14"16,-10 8-50-16,10 16-15 15,-10 6-37-15,-7 6-46 16,12 5-9-16,2-7-36 15,9-4-26-15,16-15-42 16,-3-11-18-16,8-14-10 16,-4-14 1-16,10-6 0 15,1-7 2-15,-11 1 0 16,4 9-1-16,-15 6-6 16,-4 9-1-16,1 8-97 15,-7 2-89-15,3-1-232 0,3 0 244 16</inkml:trace>
  <inkml:trace contextRef="#ctx0" brushRef="#br0" timeOffset="-79198.32">11677 4765 943 0,'-13'0'490'16,"2"10"-170"-16,6 9-8 0,5 4-106 15,3 1-66-15,8 2-72 16,3 5-24-16,0 12-37 15,2 7 0-15,-5 12-23 16,-2 2-91-16,0-2 78 16</inkml:trace>
  <inkml:trace contextRef="#ctx0" brushRef="#br0" timeOffset="15009.82">11689 5493 97 0,'-5'7'86'0,"-4"12"36"15,-3 4-5-15,-2 19-13 16,1 11-14-16,1 18-25 16,-2 8-7-16,7 18-14 15,3 5-7-15,7-3-16 16,10 8-6-16,3-11-10 0,4 11-2 15,1 14 16-15,1 3 15 16,3 28 22-16,-3 3 13 16,-5 18 11-16,-5 9-5 15,-10 13-17-15,2 9-13 16,2 6-26-16,5 2-9 16,19 2-8-16,3-11 1 15,11 12-1-15,4 4 25 16,1 19 29-16,2 10 10 0,-4 13 1 15,-4 7-22-15,-11 6-29 16,-8 4-7-16,-7 0-4 16,-2 3-2-16,-7-5-2 15,5 7-1-15,4 3 3 16,-3-1 18-16,17 1 17 16,-5-5 11-16,6-3 8 15,4 0-11-15,-12-6-15 16,0-12-5-16,-13-6-12 15,0-10-3-15,-2-11-5 16,5-3 5-16,-2-25 16 16,1 6 11-16,0-30 16 15,-4-6-2-15,7-17-18 16,-1-27-11-16,1-27-16 16,3-19-5-16,-6-28-12 0,0-14-57 15,-5-18-173-15,-5-10-124 16,-3-14 208-16</inkml:trace>
  <inkml:trace contextRef="#ctx0" brushRef="#br0" timeOffset="15721.73">12305 4518 156 0,'6'11'182'15,"5"15"38"-15,-3 31 5 16,-5 12-5-16,-4 17-44 15,-5 5-27-15,4 2-52 16,3-3-25-16,1-1-38 16,5-8-17-16,3-17-10 15,-4-8-13-15,4-17-111 16,-3-10-64-16,-3-15 100 16</inkml:trace>
  <inkml:trace contextRef="#ctx0" brushRef="#br0" timeOffset="15877.91">12413 5024 334 0,'25'-15'192'0,"15"-2"-27"0,9-3-30 16,-2-3-68-16,0-3-20 16,-2 5-27-16,-4-1-8 15,-6-2-165-15,1 4 119 16</inkml:trace>
  <inkml:trace contextRef="#ctx0" brushRef="#br0" timeOffset="16303.99">12829 4524 499 0,'-23'21'304'15,"1"9"-92"-15,4 12-40 16,7 10-24-16,5 9-69 15,6 5-18-15,3 11-21 16,5-1-12-16,9 1-17 16,4-4-3-16,9-14-5 15,-1-10 0-15,3-15 1 16,4-9-1-16,4-22 2 16,4-10 0-16,3-17 4 15,-5-10 0-15,-6-7 17 16,-8-3 19-16,-12-8 30 15,-6 5 15-15,-15 7 27 0,-6 4 5 16,-15 17 6-16,-7 10-3 16,-7 16-23-16,-8 6-15 15,10 15-31-15,8 5-10 16,12 7-21-16,17 5-10 16,13-2-11-16,7 0-4 15,16-4 1-15,3-5-1 0,1-7 4 16,5-9-1-16,-1-12-30 15,-1-7-105-15,0-17-271 16,-1-7-156-16,-9-13 307 16</inkml:trace>
  <inkml:trace contextRef="#ctx0" brushRef="#br0" timeOffset="16464.52">13390 4934 440 0,'10'-2'238'0,"-4"4"-9"16,-1 5-8-16,9 7-19 15,5 0-31-15,7-3-74 16,6 1-29-16,10-2-31 16,-8-4-13-16,-1-1-12 0,0-2-64 15,-3 3-366-15,-8-1 303 16</inkml:trace>
  <inkml:trace contextRef="#ctx0" brushRef="#br0" timeOffset="16613.97">13755 4915 847 0,'-54'23'389'0,"3"10"-211"15,0 4-17-15,10 5-98 16,5-1-37-16,6 2-39 16,1-5-101-16,23-8 79 15</inkml:trace>
  <inkml:trace contextRef="#ctx0" brushRef="#br0" timeOffset="17372.82">14196 4738 146 0,'-45'36'114'15,"0"14"30"-15,4 3-16 16,5 5-38-16,-8-8-13 16,25-3-27-16,7-6-9 15,13-15-16-15,9-2-7 0,11-14-6 16,7-6 1-16,10-10 11 16,4-9 12-16,6-16 39 15,3-4 13-15,-2-7 33 16,-6 0 8-16,-15 1-19 15,-8 6-5-15,-11 3-31 16,0 10-13-16,-7 10-18 16,-2 11-7-16,-2 14-16 15,0 10-5-15,-5 17-10 16,3 5-1-16,-2 8 1 16,-3-1-1-16,1-3-71 15,8-4-127-15,7-14 126 16</inkml:trace>
  <inkml:trace contextRef="#ctx0" brushRef="#br0" timeOffset="18014.36">14684 4754 492 0,'-18'-13'266'16,"-12"12"-72"-16,-1 8-5 15,-2 20-64-15,-6 8-36 0,3 18-39 16,2 8-13-16,6 7-19 16,4-4-4-16,12-1-5 15,7-9-3-15,11-17-2 16,6-8 0-16,7-23 2 16,4-12 1-16,10-22 3 15,7-14 6-15,7-27 17 16,2-8 7-16,9-8 12 15,-5-5 8-15,-15 1 7 16,-7-4 4-16,-24-5 4 16,-7 6-5-16,-14 14-14 15,5 20-6-15,0 33-16 16,2 16-7-16,5 37-16 0,-13 8-3 16,-9 25-4-16,-2 15-1 15,0 14 3-15,3 3-2 16,16-9 0-16,10-5-1 15,25-10-1-15,1-8 0 16,16-14 0-16,-2-13-1 16,6-30 2-16,5-10-1 15,-1-23 3-15,1-13 1 0,-8-11-2 16,-2-1 15-16,-15-4 54 16,-3 5 15-16,-23 8 29 15,-10 3 4-15,-21 22-38 16,-3 13-8-16,-11 29-28 15,-8 13-15-15,6 20-20 16,2 2-3-16,18-5-6 16,14 3 1-16,19-6-3 15,7-2-1-15,17-6 1 16,5-7 0-16,-1-10 0 16,5-6-7-16,-6-6-86 15,-3-7-120-15,2-11-239 16,-1-5-173-16,-8-5 369 15</inkml:trace>
  <inkml:trace contextRef="#ctx0" brushRef="#br0" timeOffset="18550.82">15534 4666 445 0,'-19'-4'251'15,"-10"15"-36"-15,-10 13 9 16,-6 20-33-16,-1 4-27 0,12 11-43 16,10-4-24-16,13-7-47 15,11-1-14-15,10-10-23 16,5-4-7-16,5-10 0 15,9-3-2-15,7-12-30 16,-1-8-129-16,8-10 107 16</inkml:trace>
  <inkml:trace contextRef="#ctx0" brushRef="#br0" timeOffset="18683.63">15725 4784 664 0,'-10'20'268'0,"0"4"-195"0,1 7-4 16,-1 10-45-16,1-2-45 16,8 17 13-16</inkml:trace>
  <inkml:trace contextRef="#ctx0" brushRef="#br0" timeOffset="19204.95">15830 4581 425 0,'-1'4'191'15,"1"8"-125"-15,8 17 1 16,1 7 4-16,3 11-13 16,-3 2 1-16,-1-3-3 15,9 3 1-15,-9-8 0 16,5 4 4-16,-5-6 11 15,0-11 1-15,-1-10-19 16,1-5-13-16,5-13-16 16,-1-6-4-16,6-13 0 15,-4-8 6-15,3-8 4 16,-2-4 0-16,1-2-7 16,2-4-7-16,3 7-8 15,1 10-4-15,-8 13-1 0,2 14 0 16,-10 13 0-16,-1 12 4 15,-4 8 12-15,-3 3 8 16,-1-1 7-16,-5-6 0 16,8-10-13-16,5-7-8 15,9-11-8-15,5-8-1 16,2-9 1-16,-1-6 0 0,-5-13 0 16,3 0 0-16,-4 2 0 15,-1 3 3-15,0 16 11 16,-6 3 3-16,-3 12 0 15,-2 4-3-15,0 6-12 16,1 5-5-16,-4 0 0 16,13 6 6-16,-1-2-200 15,2-3-166-15,17-5 220 16</inkml:trace>
  <inkml:trace contextRef="#ctx0" brushRef="#br0" timeOffset="19512.12">16660 4644 683 0,'-25'1'395'16,"-3"6"-131"-16,-9 19-50 0,2 8-33 15,-4 17-89-15,1 4-26 16,7 4-27-16,6-1-8 16,15-11-21-16,12-2-6 15,15-20-1-15,7-9 1 16,9-20 5-16,3-12-1 15,1-14 8-15,-2-2 28 0,-7 2 47 16,-1 2 20-16,-8 13 16 16,-3 7-14-16,-10 12-43 15,0 7-10-15,-4 9-22 16,-2 3-11-16,3 4-9 16,-3-2-8-16,-3-5-34 15,-3-7-122-15,-11-11-285 16,4 2 281-16</inkml:trace>
  <inkml:trace contextRef="#ctx0" brushRef="#br0" timeOffset="19721.09">16843 3891 702 0,'1'2'371'16,"2"8"-130"-16,4 14 2 0,1 11-5 15,5 19-46-15,6 12-40 16,2 15-56-16,-3 8-21 16,-3 5-43-16,-7 0-13 15,-8-2-3-15,-4-1 1 16,-8-1-343-16,-2-2 251 16</inkml:trace>
  <inkml:trace contextRef="#ctx0" brushRef="#br0" timeOffset="20992.38">12944 5600 254 0,'-6'-18'168'0,"-24"7"-1"16,-5 8-14-16,-28 19-49 0,3 13-12 15,-10 27-15-15,-3 6 0 16,20 5-5-16,-3-8-5 16,23-20-24-16,26-1-8 15,24-14-17-15,18-4-6 16,29-5-3-16,1-6-2 15,17 1 0-15,-11 2-2 0,-2 8-1 16,-13 2 0-16,-29 4 0 16,-2 6 3-16,-19 4 0 15,-12 0 8-15,-7 6 21 16,1-2 7-16,-22-8 6 16,4 6-6-16,-20-13-21 15,-4-5-11-15,8-10-4 16,8-14-3-16,19-22 2 15,8-16-2-15,17-27-2 16,8-10 0-16,13-10 0 16,8 7 2-16,5 9-1 15,-2 6 1-15,-5 13-3 16,-18 2 0-16,-7 9 4 16,-9 6-72-16,0 15-182 15,-2 10 171-15</inkml:trace>
  <inkml:trace contextRef="#ctx0" brushRef="#br0" timeOffset="21702">12939 6947 481 0,'-22'-21'211'0,"-3"8"-97"0,-12 4 14 16,-13 15-9-16,-3 12-20 15,-10 14-23-15,1 9-3 16,10 4-7-16,8 4-2 15,22 1-27-15,12-2-8 16,14-3-19-16,3-5-4 16,9-12-1-16,1-3 0 0,17-13 0 15,3-7 1-15,4-15 5 16,6-7 1-16,1-9 6 16,2-9 4-16,-11-5 14 15,-8-9 8-15,-9-1 16 16,-5 5 8-16,-6 8 7 15,0 6 4-15,-11 13 8 16,-2 6 4-16,-2 15-10 16,-6 10-6-16,-1 14-20 15,9 10-5-15,2 21-6 16,-3 1 5-16,6 17-3 16,-6 3-10-16,6 4-10 15,11 11-6-15,-4-2-10 16,3-3 4-16,-1-19-3 0,-3-14-2 15,1-21 0-15,-3-12-1 16,-5-5-9-16,6-3-27 16,-2-9-215-16,-1-1-178 15,12-2 255-15</inkml:trace>
  <inkml:trace contextRef="#ctx0" brushRef="#br0" timeOffset="28547.51">12653 8582 176 0,'-7'22'147'0,"7"-33"32"16,1-4-21-16,5-9-50 15,1-6-14-15,7-12-24 16,3-10-6-16,-1-13-4 15,1-10 0-15,0-10 2 16,-3-2 1-16,8 5-13 16,0 6-4-16,-3 12-11 0,1 15-2 15,-8 13 2-15,3 11 4 16,-2 12 1-16,-2 3-1 16,-4 7-10-16,-3 8-7 15,4 16-10-15,5 11-1 16,0 25-2-16,0 6 1 15,5 18 3-15,-9 1 5 16,3-1 8-16,-1-2 5 0,-1-13 3 16,6-4-2-16,1-12-6 15,3-6-4-15,1-9-7 16,-1-4-7-16,0-5-2 16,-1-4-3-16,-2-6 1 15,0-4 2-15,-3-11-1 16,-4-2-4-16,-4-11-2 15,-2-5-28-15,-6-6-169 16,-1-5-96-16,-12-1 169 16</inkml:trace>
  <inkml:trace contextRef="#ctx0" brushRef="#br0" timeOffset="28742.08">12688 8404 329 0,'-3'-1'240'0,"6"-3"1"16,18-2-70-16,11 0-21 16,14-5-35-16,9 3-10 15,-6 1-32-15,-5 2-19 16,-5 2-33-16,-4 0-13 0,3-1-52 16,-2 4-169-16,-7 3 149 15</inkml:trace>
  <inkml:trace contextRef="#ctx0" brushRef="#br0" timeOffset="29759.93">12706 8853 131 0,'17'60'119'15,"-11"-8"43"-15,0 3-9 16,-2 14-30-16,4 4-8 16,-3-2-28-16,0-3-12 0,1-8-28 15,-2-3-13-15,0-13-15 16,1-7-6-16,-4-13-8 16,7-4-4-16,-3-12-15 15,4-2-79-15,-3-12 65 16</inkml:trace>
  <inkml:trace contextRef="#ctx0" brushRef="#br0" timeOffset="30404.5">12530 8923 199 0,'0'-12'117'0,"13"-3"-16"16,5-3-22-16,14-2-31 15,9-4-5-15,14 1-4 16,4 1 2-16,3 5-3 16,4 4 3-16,-18 11-8 15,-9 2 0-15,-15 7-6 16,-10 6-1-16,-14 8 11 15,-9 6 4-15,-11 11 5 16,-2 4-3-16,0 7-16 16,-13-3-9-16,4-3-8 15,0-4-4-15,10-11 0 16,19-3-4-16,15-12-1 16,9 1-1-16,6-9 0 0,7 1 2 15,4-1 0-15,0-5 1 16,6 5-1-16,-1 1 0 15,-9 4 5-15,-6 4 13 16,-11 10 43-16,-9 7 29 16,-9-1 28-16,-4 8 0 15,-14 0-19-15,-6 0-20 0,-12 7-19 16,-10-4-9 0,4-3-20-16,0-10-8 0,11-7-16 15,7-5-2-15,-4-13-5 16,10-1-55-16,-3-5-287 15,-1-4 239-15</inkml:trace>
  <inkml:trace contextRef="#ctx0" brushRef="#br0" timeOffset="31839.28">13385 9941 236 0,'2'-11'159'0,"-5"4"1"15,-14 4-10-15,-8 11-38 16,-11 6-3-16,-20 12-1 16,0 12 4-16,-8 15 7 15,1 7 1-15,8 6-14 16,8-3-6-16,10-7-21 16,20 2-10-16,11-4-12 15,4-1-6-15,10-10-12 16,0-8-4-16,17-7-3 15,8-8 3-15,15-15 1 16,3-5-1-16,0-13-6 16,-1-4-9-16,-1-7-8 15,-1-1-3-15,0-3-4 0,-5-3-148 16,14 5 109-16</inkml:trace>
  <inkml:trace contextRef="#ctx0" brushRef="#br0" timeOffset="32704.43">12928 11092 304 0,'0'2'146'0,"3"28"-25"16,11 15-5-16,-12 18 1 15,-1 12-3-15,9 4-25 16,-8 0-20-16,8-6-31 15,3-6-11-15,0-17-16 16,-1-8-3-16,5-16-5 0,0-3-2 16,-1-10-94-16,-5-13-100 15,1-2 119-15</inkml:trace>
  <inkml:trace contextRef="#ctx0" brushRef="#br0" timeOffset="33084.39">12797 11158 264 0,'-5'-15'100'16,"0"1"-34"-16,5-14 71 16,6-7-18-16,22 4-39 15,10 1-12-15,3 0-17 16,6 5-2-16,-2 9-7 15,-1 5-6-15,5 16-6 16,-1 13-6-16,-3 19-8 16,1 10-1-16,-7 9-3 15,-4 3-1-15,-7-1-3 16,-2 2 1-16,-5 1 4 16,-7-3 14-16,-6-3 31 0,-12 0 16 15,-8 0 37-15,-4-3 2 16,-15-2-14-16,-7-8-12 15,-15-11-39-15,3 3-14 16,-5-12-18-16,4-3-6 16,7-4-6-16,5-9-4 15,7 0-210-15,10 6-228 16,-20 5 274-16</inkml:trace>
  <inkml:trace contextRef="#ctx0" brushRef="#br0" timeOffset="33830.61">13153 12318 271 0,'1'-9'164'0,"0"9"-7"16,-1 0-12-16,0 9-22 15,-3 11-17-15,-5 15-5 16,-3 16-4-16,-6 14 4 16,-2 11 5-16,0 6-6 15,3-6-4-15,4-10-16 0,0-5-8 16,4-14-17-16,5-5-7 15,3-12-3-15,8-5-3 16,6-6 6-16,-1-8 8 16,4-6 14-16,2-4 10 15,1-2 4-15,3-1-4 16,5-5-26-16,4 0-11 0,7-4-20 16,5-2-9-16,0 2-2 15,-4 1-5-15,-3 1-3 16,-10-2-1-16,-4 2 1 15,2 0-1-15,-2 1-1 16,0 0-2-16,-5 2-38 16,-7-3-83-16,-7 0-173 15,-4 0-93-15,-8-2 213 16</inkml:trace>
  <inkml:trace contextRef="#ctx0" brushRef="#br0" timeOffset="34025.89">13199 12766 302 0,'5'-8'174'0,"18"-5"-11"0,10-1-19 16,9-1-36-16,-1-4-23 16,0 4-37-16,-5 0-17 15,-4 9-25-15,-1 4-4 16,-11-2-89-16,-6-4-118 15,-5-12 130-15</inkml:trace>
  <inkml:trace contextRef="#ctx0" brushRef="#br0" timeOffset="34244.88">13097 12359 511 0,'7'-9'232'0,"14"-5"-93"16,9-1-11-16,15 0-28 15,14 7-25-15,-3 4-39 16,-7 0-12-16,-2 13-18 16,-14-4 7-16,9 13-319 15,2 6 235-15</inkml:trace>
  <inkml:trace contextRef="#ctx0" brushRef="#br0" timeOffset="34921.16">13047 13286 298 0,'-4'-6'172'0,"4"18"-15"16,0 4-13-16,3 22-28 16,2 12-11-16,4 18-13 15,1 11-9-15,3 13-14 16,2 5-7-16,0-3-17 16,3-2-9-16,-4-10-12 15,-3-15-7-15,-2-17-9 16,-3-13-1-16,0-11-4 0,-3-8-4 15,-3-14-114-15,-1 0-79 16,-7-24 114-16</inkml:trace>
  <inkml:trace contextRef="#ctx0" brushRef="#br0" timeOffset="35230.75">13012 13414 246 0,'3'-7'155'0,"8"4"5"16,5 3-18-16,14 0-14 15,2-5-2-15,19-5 2 16,12-1 4-16,6-4-2 15,-3 1-5-15,-10 3-31 16,-11 3-20-16,-10 4-40 16,2 2-15-16,-6 2-11 15,-4 0-2-15,-6-1-6 0,-4 1-6 16,-8 0-198 0,-3 0-133-16,-6 9 202 0</inkml:trace>
  <inkml:trace contextRef="#ctx0" brushRef="#br0" timeOffset="35538.64">13120 13795 320 0,'-1'9'192'0,"10"-6"4"15,7 0-10-15,11-4 4 16,6-4-1-16,15 4-10 16,5-3-5-16,4 0-28 15,-6-7-11-15,1-2-26 16,-2 3-13-16,-4 1-36 16,1 4-14-16,-12 1-25 15,-3-2-8-15,-4 3-7 16,-6-7-1-16,1 7-5 15,-8 3-58-15,-12 0-261 0,-3 19 226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27.12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32554 3155 306 0,'-2'4'197'16,"-18"0"9"-16,-9 2-8 16,-21-1-26-16,-23-3-11 15,-24 1-22-15,-2-4-9 16,-9 1-31-16,-2 0-16 16,-10 1-26-16,-4 1-4 15,-12 1 3-15,-4 2 5 0,15-4 10 16,6-1 7-16,-3-2-7 15,-1-4-8-15,10 0-22 16,3-3-14-16,33-1-12 16,5-2-4-16,5-1-18 15,2 1-42-15,17 2-130 16,19 2-102-16,35 5-283 16,16 4 345-16</inkml:trace>
  <inkml:trace contextRef="#ctx0" brushRef="#br0" timeOffset="1">31594 3992 448 0,'-6'0'262'16,"-3"-6"-68"-16,11 5-40 15,0-1-13-15,10 2-33 0,8 1-8 16,11 3-15-16,9-3-5 16,13-1-15-16,10 3-7 15,16 3-9-15,-2 3-1 16,-18-2 8-16,-9 2 5 16,-29-1 1-16,-3-3-2 15,-13 4-15-15,0 0-7 0,-12 2-10 16,-8 3-3-16,-11 7 5 15,-29 1 2-15,-21 6 7 16,-14 5 1-16,1 2-5 16,8 0-1-16,23 2-7 15,0-5-2-15,-3-1-10 16,5-1-2-16,7-6-4 16,9 4-3-16,17-10 0 15,6-5-1-15,3-3-7 16,5-5-26-16,5 0-122 15,-1-5-70-15,2-2-175 16,-3-5-104-16,-2-4 326 16</inkml:trace>
  <inkml:trace contextRef="#ctx0" brushRef="#br0" timeOffset="2">31123 4335 620 0,'3'0'345'15,"7"7"-56"-15,5-3-24 16,10 16-63-16,9 7-33 15,15 7-64-15,-4 0-27 16,0 1-44-16,2 0-19 16,1 1-95-16,5 7-76 15,-7-5-237-15,2-2 237 16</inkml:trace>
  <inkml:trace contextRef="#ctx0" brushRef="#br0" timeOffset="3">30010 3256 412 0,'-20'14'227'0,"-18"7"-26"16,-15 1-22-16,-10-1-5 15,-8-2-9-15,-23-6-16 16,-5 3-18-16,-7-4-30 16,10 2-13-16,30-3-16 0,10-9-10 15,5-1-22-15,1-2-11 16,-8-3-18-16,5 4-2 16,13-3-40-16,5 2-36 15,10 5-153-15,1-9-95 16,10 3 188-16</inkml:trace>
  <inkml:trace contextRef="#ctx0" brushRef="#br0" timeOffset="4">29848 4010 261 0,'4'-3'217'15,"2"-3"13"-15,3 8-52 16,-2 1-19-16,14 6-34 16,4 7-8-16,17 1-23 15,18 9-12-15,-6 8-22 16,-4 3-10-16,-18 3-19 16,-17-3-7-16,-3-1-12 15,-7-2-5-15,-12-6-1 16,-7-5 5-16,-21-10 8 15,-13 2 5-15,-20-3 3 16,-11 0 0-16,2 1-2 16,12-8-2-16,2-7 8 0,6 2 10 15,-2 1 23-15,0 5 14 16,13 4 19-16,7-2 3 16,17-3-8-16,8 3-7 15,9 4-15-15,5 3-9 16,17 6-13-16,4 5-6 15,32 10-15-15,5 3-4 0,-4 2-9 16,0 2-4-16,-14-1-4 16,-3-5-3-16,2-5-89 15,-5-5-101-15,-8-2-208 16,-5-6-132-16,-21-4 317 16</inkml:trace>
  <inkml:trace contextRef="#ctx0" brushRef="#br0" timeOffset="5">28671 3422 316 0,'1'10'201'15,"-1"5"-10"-15,-24 5-34 16,-10-3-1-16,-32 4 14 0,-23-7-3 16,-3 2-21-16,-33-5-14 15,-17-10-44-15,9 0-11 16,-20-7-17-16,29 1-12 16,19 2-20-16,-2-4-10 15,30 7-13-15,14 0-5 16,33 1-52-16,13 6-56 15,8-7-154-15,13 2-83 0,25 8 209 16</inkml:trace>
  <inkml:trace contextRef="#ctx0" brushRef="#br0" timeOffset="6">28567 3928 504 0,'-24'-7'250'0,"-10"7"-79"0,-2 0 12 16,-11 0-8-16,-2 1-8 15,-4-3-24-15,0 2-8 16,-8 5-18-16,-1 1-10 16,8 10-13-16,6 1-12 15,20 4-18-15,15 1-10 16,9 4-11-16,5 6 3 16,18 9 7-16,5 7 2 0,23 13-3 15,2-2-5-15,1 3-16 16,-1-3-7-16,-12-10-8 15,5-1-5-15,-1-13-6 16,-2-4 2-16,-5-8-7 16,-2-2-11-16,-7-4-147 15,-6-9-92-15,-8-8-206 16,-4 0 248-16</inkml:trace>
  <inkml:trace contextRef="#ctx0" brushRef="#br0" timeOffset="7">28716 4223 633 0,'-37'-1'316'0,"-12"5"-102"15,-9 23-15-15,-18-4 9 16,4 17-49-16,8 0-36 15,3-5-31-15,-14 6-6 0,-12-3-17 16,-7-1-11-16,3 0-28 16,26-1-10-16,23-4-17 15,8-1-51-15,12-9-224 16,0-5-144-16,-12-15 238 16</inkml:trace>
  <inkml:trace contextRef="#ctx0" brushRef="#br0" timeOffset="8">27024 3551 314 0,'-22'0'194'0,"-19"6"3"16,-2-4-25-16,-24 0-22 15,-22 4-10-15,-26-1-10 16,-3 0-15-16,-12 3-22 0,2-5-11 15,-3 1-25-15,3-1-9 16,17-3-17-16,10 0-12 16,30 2-11-16,4 1-10 15,23 3-114-15,12 3-75 16,25 1 110-16</inkml:trace>
  <inkml:trace contextRef="#ctx0" brushRef="#br0" timeOffset="9">27251 4649 273 0,'8'-20'192'16,"-13"-8"24"-16,-18-5-42 16,-29-5-52-16,-26 0-20 15,-7 5-19-15,-1-2 0 16,3 8 1-16,6 2-8 15,9 15-21-15,9 18-16 16,24 17-21-16,16 12-7 16,19 17-7-16,8 2 0 0,13 17 4 15,3 4 1-15,0 0 2 16,-2-2-3-16,-11-11 0 16,-15-12 2-16,-11-14-2 15,-7-8 3-15,-7-14-1 16,4-1-2-16,-1-8 2 15,0-3 1-15,-7-10-1 16,1-3 0-16,-2-8 0 16,-2-8-4-16,5-5-1 15,-2-8-1-15,11-8-7 16,5-1 0-16,17-1-15 16,12 6-5-16,11 5-1 15,16 5 2-15,13 10 12 16,11 6 10-16,29 10 2 15,0 4 1-15,2 5 7 0,-1 2 0 16,-13-1 7-16,-2-3 1 16,-9-9-5-16,-9-5-2 15,-24-7-4-15,-10-2-6 16,-21-2-49-16,-2 1-59 16,-18 4-194-16,-13 3 190 15</inkml:trace>
  <inkml:trace contextRef="#ctx0" brushRef="#br0" timeOffset="10">25410 3720 248 0,'-3'10'173'16,"-14"0"6"-16,-15 4-26 16,-22-4-9-16,-29 2 12 15,-11-4-12-15,2-7-12 16,5-1-14-16,-15-8-29 16,-5-3-14-16,-1 0-16 0,0-2-9 15,45 3-19-15,3 1-9 16,2 3-14-16,5 3 0 15,0 1-20-15,15 3-23 16,17-1-166-16,11-2-79 16,10 1 160-16</inkml:trace>
  <inkml:trace contextRef="#ctx0" brushRef="#br0" timeOffset="11">25044 4281 317 0,'3'-5'203'0,"-3"9"-3"15,-1 6-31-15,-14 4-50 16,-4 10-21-16,-11 5-14 16,-7 5-9-16,-3 4-4 15,-12-4-9-15,-9-1-20 16,2-6-9-16,-2-3-17 16,13 2-2-16,14-5-33 15,2-1-47-15,16-5-121 16,5 1-89-16,18-5 161 0</inkml:trace>
  <inkml:trace contextRef="#ctx0" brushRef="#br0" timeOffset="12">25551 4781 481 0,'0'0'234'0,"-14"-4"-70"16,-9 4-19-16,-12 6-5 16,-1 3-26-16,-32 5-28 15,-7 8-12-15,-16 1-25 16,-6-3-10-16,31 13-19 16,14-4-6-16,19 2-6 15,16 11-3-15,18 1 4 16,7 3 2-16,23 8 2 15,9-2 2-15,11-8 0 16,0-10 4-16,0-18 9 16,-2-4 7-16,-14-16 30 15,-7-7 14-15,-24-18 1 0,-22-12-7 16,-23-10-29-16,-12-1-19 16,-7 6-15-16,6 5-12 15,12 12-97-15,6 6-92 16,7 6-289-16,-6 9 299 15</inkml:trace>
  <inkml:trace contextRef="#ctx0" brushRef="#br0" timeOffset="13">23724 3828 240 0,'-16'-1'181'16,"-16"1"42"-16,-5 6-31 16,-12-2-33-16,-9 1-5 15,-28 3-28-15,-17-2-10 16,-14 1-19-16,-3 3-15 0,-7-1-23 16,6-3-10-16,4 6-20 15,9 0-8-15,31-4-13 16,13 2-9-16,11-2-107 15,2-2-99-15,7 8 129 16</inkml:trace>
  <inkml:trace contextRef="#ctx0" brushRef="#br0" timeOffset="14">23159 4376 198 0,'-21'-15'157'0,"-2"3"27"16,0 1-20-16,-3 4-39 15,9 4-21-15,10 5-24 16,0-2-17-16,18 7-18 16,5 3-9-16,17 3-10 15,12 4-1-15,11 2-4 16,6 9-5-16,-2 2-4 0,-8 3-1 16,-25-1 1-16,-18-7 0 15,-34-7 11-15,-10-4 3 16,-10-4 8-16,-8-2 3 15,-2-5-8-15,-5-3-4 16,10-1-8-16,4-2-7 16,20 7-2-16,12 2-5 15,14 8-2-15,9 3 0 0,5 4 0 16,7 1 0-16,3 6 1 16,1 0 2-16,-2 3-3 15,-3 0 2-15,-13-9 22 16,-7-3 16-16,-10-3 33 15,-10-3 14-15,-8-4 5 16,-2-2-11-16,-2-5-21 16,3 0-14-16,5 0-24 15,-4-3-6-15,-4-4-10 16,1 0 0-16,-2-5-5 16,-1-1-11-16,16 0-88 15,0 1-67-15,13-3-194 16,7 3 215-16</inkml:trace>
  <inkml:trace contextRef="#ctx0" brushRef="#br0" timeOffset="15">23571 4865 410 0,'27'0'226'16,"6"8"-20"-16,2-1-51 0,-2 9-27 16,-1 0-38-16,-8-3-50 15,-5 2-12-15,-18 2-5 16,-9-4 4-16,-19 0 15 16,-12 1 5-16,-17-5 8 15,1 5-4-15,0-5-9 16,-1-2 0-16,-9 0 9 15,-1-1 2-15,-1 3 9 16,11 0-3-16,27 7-3 16,7 0 0-16,12 3 5 15,2 2 1-15,9 0-3 16,8 4-7-16,12 3-21 16,7 6-8-16,19-1-12 0,10 3-2 15,-1-5-60-15,-11-13-67 16,-11 1-226-16,-20-1 215 15</inkml:trace>
  <inkml:trace contextRef="#ctx0" brushRef="#br0" timeOffset="16">22170 3944 219 0,'18'-10'177'0,"-13"7"35"15,-10 2-18-15,-16 2-32 16,-13 0-8-16,-9 9 1 15,-14-5-16-15,-36 8-20 16,-12-1-9-16,-12-4-16 16,-21 3-7-16,-7 0-10 15,8 3-12-15,-5-7-21 16,12-1-10-16,27-4-17 16,1-2-5-16,12 4-31 15,23 3-61-15,25 2-297 0,5 1 258 16</inkml:trace>
  <inkml:trace contextRef="#ctx0" brushRef="#br0" timeOffset="17">21865 4579 287 0,'-37'-15'202'0,"-16"-1"11"16,-10 3-35-16,-14 5-55 15,-15 2-30-15,-11 10-25 16,-4 7-3-16,3 12-7 16,19 9-8-16,29 11-15 15,15 4-14-15,25 10-10 16,13 0 0-16,10-6 3 0,8-4 2 15,23-7 7-15,3-10 3 16,18-3 16-16,2-7 19 16,-6-13 31-16,-5-3 11 15,-14-11 13-15,-6-7-10 16,-14-8-22-16,-7-6-16 16,-14-4-33-16,-7-1-11 15,-20-5-20-15,-8 0-3 0,-12 1-39 16,-3 4-34-16,7 8-96 15,11 11-68-15,19 14-142 16,8 4 228-16</inkml:trace>
  <inkml:trace contextRef="#ctx0" brushRef="#br0" timeOffset="18">22049 5047 647 0,'-2'-14'349'16,"-11"0"-125"-16,-15 2-38 0,-11-4-11 15,-14 8-55-15,-2 4-20 16,-7 4-7-16,-2 6-2 16,8 6 1-16,1 1-6 15,19 9-11-15,9 1-9 16,12 6-23-16,8 7-5 15,9 8-6-15,4 3-2 16,22 10-1-16,7-7-1 0,21-5-7 16,11-9-4-16,12-6-4 15,8-3-3-15,-9-9-9 16,-11-2-87-16,-22-15-210 16,-9-2-118-16,1-1 214 15</inkml:trace>
  <inkml:trace contextRef="#ctx0" brushRef="#br0" timeOffset="19">22129 5291 541 0,'-41'4'272'0,"-10"5"-40"16,-8 8-27-16,-21 3-25 16,-15-5-40-16,2 12-83 15,8-3-28-15,11 7-26 16,-3 3-23-16,-8 1-189 0,-6 5-97 15,17-7 172-15</inkml:trace>
  <inkml:trace contextRef="#ctx0" brushRef="#br0" timeOffset="20">20281 4033 398 0,'-15'-2'233'0,"-10"2"-22"16,-4 3-9-16,-24 4-14 16,-27-5-36-16,-39 3-33 15,-12-2-21-15,-23 3-31 16,5 4-17-16,14 0-25 16,7 1-10-16,28 1-15 15,10-2-23-15,20 3-145 16,-3-2-83-16,19 1 142 0</inkml:trace>
  <inkml:trace contextRef="#ctx0" brushRef="#br0" timeOffset="21">19763 4691 390 0,'-20'0'243'16,"-9"4"-39"-16,-3 14-48 15,-9 4-13-15,-6 7-47 16,-4 5-23-16,-11 0-29 16,0 2-13-16,4-1-18 15,7-2-3-15,13-3-42 16,10-2-54-16,15-2-222 15,9 2 201-15</inkml:trace>
  <inkml:trace contextRef="#ctx0" brushRef="#br0" timeOffset="22">19777 5043 370 0,'53'-2'159'0,"12"4"-65"16,6 9-26-16,-1 5 27 16,-3 3-11-16,-33 4-16 15,-6-1-12-15,-21 0-8 16,-9-3 7-16,-4-3 56 16,-13-3 13-16,-27-3 13 15,-24-4-10-15,-25-4-52 16,-9 5-13-16,9-2-11 15,20 4 3-15,21-1 18 16,6-1 12-16,11 1 22 16,6 0 1-16,10 3-9 15,10 2-15-15,11 2-25 16,7 1-10-16,14 5-18 16,4-5-6-16,13 7-11 15,-4-2-4-15,3 3-6 0,2 3-57 16,2 0-189-16,13 1-116 15,6 2 192-15</inkml:trace>
  <inkml:trace contextRef="#ctx0" brushRef="#br0" timeOffset="23">20497 5721 680 0,'-32'-36'398'15,"-6"-1"-119"-15,-12 2-25 16,-6-4-14-16,10 13-84 15,8 8-33-15,12 12-58 16,13 9-24-16,8 15-25 16,3 2-5-16,2 18-5 15,-1 2-1-15,1 13-1 16,-2 3-2-16,-2-6 2 16,2-1-2-16,-7-14 1 15,-4-5 1-15,-7-11 2 16,-4-4-1-16,-1-8 1 15,-5-2 1-15,1-5-1 16,-4-5 4-16,1-7 0 0,5 0 2 16,4-7 0-16,7-2 0 15,6-7-3-15,5-3 0 16,16-1-1-16,12 6-2 16,25 7-2-16,7 8-3 15,5 11 0-15,-1 6-1 16,2 6 0-16,2 1 3 15,14 4-2-15,2-5 2 0,-15-12-9 16,-9-4-21-16,-22-28-73 16,-8-3-39-16,-11-4-114 15,-3-1-68-15,-25 11 208 16</inkml:trace>
  <inkml:trace contextRef="#ctx0" brushRef="#br0" timeOffset="24">18653 4201 381 0,'-2'-1'216'0,"-7"-1"-16"16,-8 2-29-16,-32 3-13 15,-8 2-11-15,-26 3-20 16,-4 4-16-16,2 2-36 16,-14 2-14-16,-13 3-21 15,-12-2-7-15,5 1-8 16,23 4-5-16,19-1-9 0,13-1-1 16,7 0-13-16,-4-6-34 15,19 3-243-15,7-5 200 16</inkml:trace>
  <inkml:trace contextRef="#ctx0" brushRef="#br0" timeOffset="25">18056 4758 183 0,'-9'-19'163'0,"14"7"39"15,9 9-32-15,6 3-54 16,11 7-37-16,6 10-27 15,4 2-5-15,9 8 12 16,0 2 9-16,-12 4 0 16,-7-4-4-16,-18 6-16 15,-14-7-10-15,-20-7-9 16,-8 6 1-16,-10-11 12 0,-2-1 1 16,-7-4 6-16,-2-4 4 15,-12-1 10-15,-3-1 11 16,-3 1 20-16,1-2 2 15,20 7-6-15,0-1-14 16,23 3-27-16,9 4-12 16,19 1-14-16,14 5-2 0,16 5-5 15,7 0-1-15,9 3-6 16,9 0-2-16,8-5-53 16,3 3-80-16,-1-7-219 15,-1 1-120-15,-1 13 266 16</inkml:trace>
  <inkml:trace contextRef="#ctx0" brushRef="#br0" timeOffset="26">18730 5478 722 0,'-22'-20'345'0,"-30"-1"-106"16,-12-2-32-16,-2 10-9 15,0 2-45-15,28 11-71 16,13 10-24-16,21 7-36 15,6 8-9-15,14 4-1 0,-2 3-2 16,-3 0 2-16,-5-3-1 16,-17-2-1-16,-8-5 0 15,-20-6 0-15,-2-1 0 16,-6-8 0-16,-3-7-2 16,12 0-8-16,-6-3-48 15,5-5-192-15,1-2-76 16,6-12-200-16,13-1 289 0</inkml:trace>
  <inkml:trace contextRef="#ctx0" brushRef="#br0" timeOffset="27">18321 5260 234 0,'50'3'196'0,"20"14"56"16,4-5-21-16,3 6-33 15,-1 6-39-15,-22-5-62 16,-13 1-28-16,-14-3-39 15,1 2-17-15,-3 7-160 16,0 6-100-16,-2 11 146 16</inkml:trace>
  <inkml:trace contextRef="#ctx0" brushRef="#br0" timeOffset="28">19066 5905 841 0,'-51'-2'374'15,"-28"-3"-176"-15,-5-5 2 16,8 3-21-16,-6 1-48 16,6 14-60-16,2 9-24 15,13 17-33-15,14 4-5 16,33 4-2-16,11 1 2 0,22 7 5 16,17 4 3-16,20 1 1 15,2-6 1-15,-2-12 9 16,-11-11 3-16,-18-19 9 15,-5-7 2-15,-14-17 2 16,-2-12-7-16,-9-16-10 16,-14-8-6-16,-1-7-18 15,-16 5-1-15,-32 5-85 16,2 4-75-16,-13 11-249 16,10 4 249-16</inkml:trace>
  <inkml:trace contextRef="#ctx0" brushRef="#br0" timeOffset="29">17240 4460 285 0,'-5'-3'217'0,"-22"-6"9"16,-33 3-40-16,-21 0-16 0,-27 1-18 15,-8 0-7-15,-20 4-34 16,-3-2-17-16,9 4-37 16,13 4-11-16,29 2-23 15,18 5-7-15,9-5-10 16,8 3-10-16,22 4-130 15,7-4-94-15,21 8 138 16</inkml:trace>
  <inkml:trace contextRef="#ctx0" brushRef="#br0" timeOffset="30">16843 4915 527 0,'-17'-9'250'0,"-11"2"-113"16,-13 7 11-16,-15 0 9 0,-2 11-50 15,11 11-31-15,19 6-42 16,17 6-10-16,29 9-10 16,9 1 3-16,14 10 4 15,-6-1 4-15,-14-3 22 16,-15 2 13-16,-31-16 22 15,-11-3 18-15,-20-16 18 16,-3-4 2-16,7-4-16 16,6-2-19-16,11-2-42 15,10-3-18-15,4-4-12 16,0-8-8-16,3-8-153 16,-4-8-128-16,5-19-304 15,9-6 327-15</inkml:trace>
  <inkml:trace contextRef="#ctx0" brushRef="#br0" timeOffset="31">16708 4951 480 0,'56'-4'242'16,"-9"-2"-67"-16,1 8-27 16,-3 4-36-16,-1 3-41 15,0 14-57-15,-5 4-12 0,-3 8-46 16,-8 4-53-16,-2 5-177 15,-1 7 171-15</inkml:trace>
  <inkml:trace contextRef="#ctx0" brushRef="#br0" timeOffset="32">17168 5546 466 0,'-13'30'300'16,"-11"-2"-17"-16,-6-3-50 15,-4 0-15-15,-9-4-43 16,-2 0-32-16,-6-5-59 15,4-2-25-15,6-4-40 16,4 0-11-16,9-2-118 16,-3-6-142-16,-10-5 163 15</inkml:trace>
  <inkml:trace contextRef="#ctx0" brushRef="#br0" timeOffset="33">17335 5684 542 0,'21'5'267'0,"10"6"-118"0,7 12-14 15,6 4 3-15,4 7-53 16,-4 3-14-16,-11-2-8 15,-5 2-2-15,-14-3-7 16,-10 1-6-16,-4-4-7 16,1-2 1-16,-8-2 3 15,0-3-2-15,-14-1-7 16,-11-4-4-16,-4-6-6 16,-13-2 1-16,-9-9 9 15,-5-2 8-15,1-2 3 16,6-3 22-16,-9 1 9 15,4 3 3-15,8 3 11 16,6 4-15-16,31 10-13 0,2 3-6 16,17 10-15-16,7 8-3 15,13-1-3-15,10-7-1 16,11 1-9-16,2-3-6 16,-5-4-13-16,-1 6-4 15,-13-9-99-15,-4-2-100 16,0 2-242-16,2 2-220 0,-3-2 411 15</inkml:trace>
  <inkml:trace contextRef="#ctx0" brushRef="#br0" timeOffset="34">15619 4507 287 0,'-2'-2'202'16,"-8"1"7"-16,-17 0-53 15,-13-1-13-15,-20-1-5 16,-6 1-1-16,-28 2-18 16,-14-3-9-16,-17 3-28 15,3 4-13-15,11-3-24 16,11 6-11-16,17 0-18 16,-3-2-6-16,7 1-6 15,14 3-11-15,18-1-160 0,13-1-109 16,7 7 165-16</inkml:trace>
  <inkml:trace contextRef="#ctx0" brushRef="#br0" timeOffset="35">15257 5030 460 0,'-31'0'265'16,"-3"1"-70"-16,-12 10-28 15,-11 1-12-15,-8 9-57 16,-4 7-20-16,2 6-33 15,3 5-14-15,22 7-15 16,2-4-5-16,5-4-11 16,9-6-30-16,4-7-130 15,9-5-79-15,14-1 136 16</inkml:trace>
  <inkml:trace contextRef="#ctx0" brushRef="#br0" timeOffset="36">15419 5447 612 0,'-43'-15'285'0,"-3"6"-147"16,-25-1-20-16,0 9 9 16,-11 10-56-16,-5 2-17 15,24 18-26-15,10 1-10 0,31 8-7 16,9 1-1-16,24 2 9 15,8 1 7-15,14-2 18 16,11-1 13-16,7-13 23 16,0-9 12-16,5-11 10 15,-4-9-4-15,-6-16-24 16,-8-8-17-16,-11-17-28 16,-5-4-9-16,-7-6-27 15,7 9-37-15,-13 8-103 16,-1 9-84-16,-8 14-146 15,-8 0 218-15</inkml:trace>
  <inkml:trace contextRef="#ctx0" brushRef="#br0" timeOffset="37">15632 5599 387 0,'46'23'224'16,"-1"5"-29"-16,-4-1-27 15,-5 5-42-15,-6 0-11 16,-10-2-30-16,-5-2-16 0,-15-5-24 16,-5-3-9-1,-14-5 3-15,-8-3 7 0,-27-8 18 16,-6 4 6-16,-16-4 6 16,-7 3-2-16,10 3 5 15,2-10 3-15,21 1 6 16,-1-1 3-16,19 6-5 15,2 2-7-15,1 2-7 16,15 0-2-16,13 3-9 16,5 0-4-16,19 3-9 15,8 5-4-15,-2-1-4 16,6 4-1-16,-12 0-12 16,4 3-7-16,5 0-10 15,-8-1-3-15,7-2-4 16,-9-2 0-16,-1-7-108 15,2 2-120-15,0-12-245 16,-2-5 266-16</inkml:trace>
  <inkml:trace contextRef="#ctx0" brushRef="#br0" timeOffset="38">16134 6076 780 0,'-6'-15'383'0,"-5"4"-161"0,-8 4-40 16,-6 7 0-16,-7 5-58 16,-5 7-15-16,-10 5-14 15,-3 0-2-15,12 6-10 16,-9 1-9-16,7 9-22 16,-1 0-6-16,-2 2-10 15,19 0-4-15,21 2 0 16,18 0 1-16,20 0 0 15,5 1 0-15,2-7-7 16,1 2-6-16,5-6-8 16,1-6-2-16,7-6-7 15,2-3 0-15,0-7-83 16,-1-1-97-16,-8-5-214 0,-13-6-119 16,-7 2 305-16</inkml:trace>
  <inkml:trace contextRef="#ctx0" brushRef="#br0" timeOffset="39">16302 6302 573 0,'-32'7'339'16,"-13"5"-78"-16,-14 5-25 16,-4 1-8-16,-7 4-70 15,3 1-30-15,8 4-47 16,7 2-20-16,12 3-35 15,-10 5-9-15,-3 2-16 16,0-1-52-16,-2-1-237 16,14-8 199-16</inkml:trace>
  <inkml:trace contextRef="#ctx0" brushRef="#br0" timeOffset="40">16280 3587 236 0,'-1'-1'162'16,"0"0"11"-16,0 0-22 16,1-1-46-16,2-10-11 15,7-8-8-15,23-27-2 16,-6 16-9-16,8-5-1 15,5-11-6-15,2-9-5 16,0 3-5-16,-4 3-1 0,-3 8-1 16,1 9-1-16,-14 4-8 15,0 2-4-15,-2 10-11 16,-7 2-2-16,-2 4-4 16,0 5 0-16,-6 6-8 15,5 2-1-15,-3 16-5 16,-6 6 1-16,-2 16 0 15,-9 9 1-15,-5 15 1 16,3 4 2-16,-5 4 11 16,1-3 2-16,2-3 10 15,0-1 6-15,1 3 3 16,4 0 0-16,1-4-7 16,2-5-6-16,2-9-10 15,1-5-3-15,0-8-2 0,1 0 0 16,2-8 4-16,-1-4 1 15,1-3-3-15,1-7-4 16,3-6-6-16,-1-2-4 16,3-6 1-16,-2-1-2 15,2-5-2-15,2-2 0 16,1-2-44-16,-1-2-65 16,0-2-133-16,-4-1-98 15,-1 3-175-15,-3 0 309 0</inkml:trace>
  <inkml:trace contextRef="#ctx0" brushRef="#br0" timeOffset="41">16316 4092 647 0,'15'-1'304'0,"4"1"-117"16,3 0 25-16,7 1-20 16,-2 2-31-16,-3 3-28 15,4 0-4-15,1 1-15 0,1 2-12 16,8-2-41-16,-2-1-22 16,2-1-21-16,-4-3-5 15,-6-2-7-15,-6 2-2 16,-14-7-2-16,13 4-7 15,-3-3-79-15,3-4-65 16,3-1-200-16,-6 1-208 0,3 5 355 16</inkml:trace>
  <inkml:trace contextRef="#ctx0" brushRef="#br0" timeOffset="42">17632 3492 140 0,'0'-1'105'0,"0"0"22"0,6-5-10 16,5-6-25-16,29-38-8 15,-26 23-13-15,2-9-3 16,16-3-11-16,3 0-6 16,6-5-14-16,2 0-5 15,-9 3 6-15,0 6 5 16,-10 9 13-16,-2 7 5 0,-5 10-5 15,-3 2-5-15,-4 6-15 16,0 2-6-16,-2 5-11 16,1 2-3-16,0 7-6 15,-1 3 2-15,-5 15 2 16,-2 10 5-16,-7 19 15 16,-6 6 7-16,-7 3 12 15,-5-1 3-15,-1-3-5 16,-1-3-7-16,5 1-12 15,0 0-6-15,7-7-11 16,3 1-2-16,5-12-6 16,6-7-1-16,5-10-1 15,0-10 0-15,4-5 0 16,-1 0 0-16,-4-6-2 16,0 3-24-16,-5-3-130 0,-2-1-79 15,-11-4-198-15,-1 4 244 16</inkml:trace>
  <inkml:trace contextRef="#ctx0" brushRef="#br0" timeOffset="43">17743 4010 240 0,'-7'-9'194'0,"12"5"5"0,6-2-17 16,-3 5-6-16,29 1-33 15,0-7-16-15,16-4-40 16,14-3-24-16,9 5-33 15,-8-3-10-15,-3-2-12 16,-6 3-63-16,-6 1 41 16</inkml:trace>
  <inkml:trace contextRef="#ctx0" brushRef="#br0" timeOffset="44">19131 3317 202 0,'-7'-1'68'0,"3"0"-1"16,3-1 62-16,6-1-31 0,-5 2-7 15,3-1-13-15,16-3-3 16,35-51-8-16,-19 27-6 15,3-1-18-15,1-2-9 16,5 0-12-16,-14 8 0 31,-15 12 6-31,1 0-6 0,37-27 13 0,-3 0-6 16,-8 10 5-16,-28 19 4 16,2 2 6-16,-4 3 5 15,-12-2 3-15,1 2-3 16,-2 5-5-16,-4 3-6 15,5-3 0-15,-1 13 1 16,-3 16 4-16,-9 42-4 16,2-25-6-16,1 6-5 0,-4 11-8 15,2-1-2-15,-1 3 0 16,4-1 4-16,2-19 3 31,4-23 25-31,0 1-9 0,-14 76 12 16,3-13-16-16,0 3-12 15,7-47-6-15,6-8-9 16,0-2 0-16,0-10-3 16,1-5 4-16</inkml:trace>
  <inkml:trace contextRef="#ctx0" brushRef="#br0" timeOffset="45">19164 3824 638 0,'-4'1'37'0,"1"2"10"15,3 9 41-15,0-5 3 16,6 4 5-16,2 0 7 16,-2-8-4-16,7 4-5 15,-2-4-8-15,9 1-12 16,1 3-5-16,8 4-11 15,3-6 1-15,-2-3-1 16,2-2 1-16,1-1 3 16,1 2-1-16,2 3 2 15,2 1-3-15,-7-6 2 16,4 3 0-16,-6-5 4 16,-1 2-4-16,3 1-12 0,-9-7-10 15,1 6-22-15,-4-3-3 16,-8-3-6-16,2 7-1 15,-6 0-6-15,-3 1-7 16,0-1-78-16,-3-2-82 16,-1 1-405-16,0 1 374 15</inkml:trace>
  <inkml:trace contextRef="#ctx0" brushRef="#br0" timeOffset="46">21025 3265 170 0,'47'-29'120'16,"-25"-2"7"-16,5-2-12 0,11-5-25 15,1 0-10-15,0 4-13 16,-4-1-4-16,-4 3-6 16,1 1-1-16,-5 7-7 15,1 4-3-15,-6 1-11 16,-3 3-3-16,-3 3-6 16,-4 3 1-16,-3 8-2 15,-3 4 0-15,-6 10-6 16,-6 6-1-16,2 17-2 15,-6 8 1-15,-3 9 9 16,-3 8 0-16,-7 3 6 16,4 6 0-16,-4-4 2 15,3-1 6-15,1-9 8 16,3-6 3-16,5-3-1 0,1-6-5 16,6-1-13-16,1-4-4 15,3-6-7-15,-2-1-4 16,1-6-4-16,0 0-4 15,0-4-4-15,1 1 1 16,0-6-3-16,0 0 0 16,0-5 1-16,1-4-2 15,-1-3-1-15,2-3-3 0,-2 1-18 16,0 0-44-16,0 0-128 16,-1-6-66-16,-1 2 147 15</inkml:trace>
  <inkml:trace contextRef="#ctx0" brushRef="#br0" timeOffset="47">21113 3745 284 0,'-7'-1'198'0,"-6"3"3"16,0-1-16-16,6 4-55 15,5-1-14-15,3 0-22 16,2 0-5-16,9-1-2 15,-3-2-2-15,16 0-4 16,0-1-2-16,14-2-11 0,4 0-6 16,6-2-4-16,0-1-4 15,6 4-11-15,-6-1-4 16,-16-1-17-16,-2 5-4 16,-15 1-9-16,-4 0-2 15,5 4-2-15,1-5 0 16,-4-3-2-16,4-1-2 0,-5-4-1 15,-3 1-78-15,-6-5-245 16,6-4 221-16</inkml:trace>
  <inkml:trace contextRef="#ctx0" brushRef="#br0" timeOffset="48">22607 3177 209 0,'12'3'210'0,"5"-6"-34"16,2-5-77-16,5-7 62 15,5-8-12-15,9-2-21 16,-1-5-11-16,1-5-16 15,0 1-7-15,0 1-13 16,-7 3-8-16,-3 4-10 16,-3 6-7-16,-11 4-8 0,0 5-5 15,-4 14-9-15,-2 3-5 16,-8 13-9-16,-1 7-1 16,-7 12 10-16,-4 13 5 15,-3 15 13-15,-5 7 7 16,-2 4 7-16,-2 4-1 15,4-2 0-15,1 1-2 16,2-6-16-16,6-10-7 0,6-14-15 16,2-5-7-16,3-12-13 15,4-8-20-15,0-8-81 16,1-10-55-16,-2-7-141 16,-5-4 226-16,-12-6-185 15,-2-1-114-15</inkml:trace>
  <inkml:trace contextRef="#ctx0" brushRef="#br0" timeOffset="49">22534 3768 375 0,'-2'8'300'0,"22"-4"-66"16,2-4-108-16,13 0 62 16,5-1-20-16,12-1-21 15,1 0-24-15,1-3-44 16,3-1-20-16,0-2-48 0,1-2-83 15,-7-1 62-15,-2-1-39 16,-12-1-36-16</inkml:trace>
  <inkml:trace contextRef="#ctx0" brushRef="#br0" timeOffset="50">24839 2989 406 0,'-2'-6'208'0,"-3"2"-43"16,4 3-24-16,-8-3-31 15,5 4-10-15,-16-3-18 16,-3 3-1-16,2 2-9 15,-6-2-4-15,6 9-14 16,-6-1-8-16,-5 4-4 16,-1 3 0-16,-5 5-2 15,-1 3 1-15,-2 2-10 16,2 4-2-16,9 4-8 16,5 0-3-16,12 5-5 15,-4 0-2-15,5-2-2 16,9-1 0-16,-11-12 0 15,8 2 1-15,3-6-1 0,-7-3 2 16,16 9 3-16,-1-6-1 16,6 2 2-16,-1 2-4 15,-8-7-3-15,2 0-2 16,-1 0-1-16,7-3 0 16,2-1-1-16,-1-2 2 15,7-5 1-15,0-1-1 16,6-4 4-16,4-3 0 0,2-1 1 15,-2-2 0-15,1-1-2 16,1 2-3-16,-1-2-2 16,0-1-1-16,5-1-1 15,1-3 1-15,-1-1-2 16,2 1 2-16,-9-4-2 16,-5-2 2-16,-1 7 4 15,-5-7 3-15,2 5 7 16,1 0 0-16,-4-5 1 15,3-2 0-15,-5-4-3 16,2 1-1-16,-5-1-2 16,0 0-3-16,-2 1 3 15,-3-1-1-15,0 0-1 0,-1 2-1 16,-1-1-3-16,-1 2-1 16,-2 2-2-16,0 0 2 15,-5 1-4-15,-2 1 1 16,-1 0 0-16,-3 4-2 15,-5 0 0-15,2 0 0 16,-6 4-1-16,2-4 2 16,6 8-1-16,-8-2 3 0,10 4-2 15,-5-1 1-15,-10-3-1 16,14 6 1-16,-13-5-1 16,7 7 0-16,0 5 0 15,-10-5-1-15,-3 4 1 16,-4-4-1-16,-1 3 1 15,-1 2-1-15,0 2 0 16,-2 4 0-16,1 0 0 16,1 3 0-16,12 3-2 15,0-3 2-15,13 6-1 16,-4 0 1-16,-3 1 0 16,6 4 1-16,0 2-1 15,3 1 1-15,4-2-1 16,-5 2 0-16,2-5 0 15,1 3 0-15,-1 3 0 0,5-6 1 16,1 2-1-16,2-5 0 16,3-4 0-16,-1-2 1 15,1-3 0-15,3 4 1 16,-3-4-2-16,7 7 0 16,1-4 0-16,-4-4-2 15,2 1 3-15,-1-2-1 16,1-2 2-16,1 1 0 0,1-2-2 15,-1-3 0-15,9 1 1 16,-4-5 1-16,10 1 0 16,4-1 0-16,-5 0 0 15,7 0-1-15,-4 0-1 16,-3-3 2-16,0-3-1 16,2 1 1-16,2-5 1 15,0 0-2-15,5-2 1 16,-4 0 0-16,1-1-1 15,-2 1 0-15,-7 2 0 16,-1-2 0-16,-9 0-1 16,4 0 1-16,-1-4 0 15,5 3-1-15,8 1 1 16,-1-2-1-16,1-6 3 16,-5-2-1-16,-4-5 2 0,-4 2 1 15,-8 2 15-15,0 0 10 16,-6 4 8-16,-1-3 0 15,-3-1-13-15,1-1-8 16,-4 1-8-16,-3-1-1 16,-5 1-4-16,0 5-1 15,-5 0-3-15,1 6 0 0,0 8 0 16,0-3-1-16,11 7-7 16,-4-2-25-16,3 0-91 15,0 2-52-15,-2 2-155 16,0 4-68-16,-13 10 256 15</inkml:trace>
  <inkml:trace contextRef="#ctx0" brushRef="#br0" timeOffset="51">26001 2931 302 0,'2'2'187'15,"6"1"-2"-15,4-5 9 16,8-8-19-16,4-8-9 15,9-7-27-15,5-6-12 0,6-12-38 16,2-4-16-16,1-5-24 16,-3 3-5-16,0 6-7 15,-2 9 5-15,-7 10 10 16,-1 0 3-16,-12 12 5 16,-6-1-1-16,-3 5-6 15,-8 2-4-15,-2 6-19 16,-2 3-8-16,-5 21-11 15,-8 12-2-15,-8 20 5 16,-5 13 8-16,-10 8 15 16,-1 4 9-16,1-6 3 15,9-2 0-15,10-8-13 16,4-3-6-16,13-1-10 16,-4-2-6-16,0-7-5 15,1 0-4-15,-10-15 1 16,7-5-2-16,10-1 0 0,1-8 0 15,7-5-1-15,-1 0-1 16,-11-14-75-16,-1-1-61 16,-2-3-104-16,1-1-76 15,0 0-73-15,-1 0-75 16,-28-10 298-16</inkml:trace>
  <inkml:trace contextRef="#ctx0" brushRef="#br0" timeOffset="52">25997 3463 396 0,'-10'0'249'0,"5"0"53"16,1-2-38-16,8 8-19 15,7-1-14-15,10 0-55 16,10-1-18-16,21-1-15 16,2 0-7-16,8-1-33 15,2-1-11-15,6-2-35 16,-2-9-14-16,4 6-17 15,-7-10-11-15,-17-2-5 16,-5 5-1-16,-20-4-52 16,-5 9-92-16,-11 6-206 15,-7 1-144-15,-15 7 282 16</inkml:trace>
  <inkml:trace contextRef="#ctx0" brushRef="#br0" timeOffset="53">28009 2661 293 0,'-3'-13'199'0,"-7"1"-37"16,-7 4 7-16,-8 8-10 16,-14 11-34-16,-9 9-5 15,-5 19-13-15,-1 10-8 16,-4 8-26-16,11 6-12 16,0-3-22-16,7-2-7 15,17 1-7-15,3-4-2 0,18 3-8 16,8-3-3-16,23-8-4 15,11-4-1-15,13-18 2 16,3-12 2-16,12-13 1 16,3-9 2-16,3-17 15 15,6-1 10-15,-13-13 14 16,-9-4 5-16,-13-4 7 16,-10-2 1-16,-10-8-4 15,-6-5-5-15,-11 0-22 16,-6-5-10-16,-15 11-13 15,-3 8-4-15,-11 17-4 16,-15 10-1-16,-19 10-4 16,-4 9-3-16,1 3-13 15,14 3-29-15,27 5-102 0,9 2-86 16,15 7-167-16,9 3 231 16</inkml:trace>
  <inkml:trace contextRef="#ctx0" brushRef="#br0" timeOffset="54">29531 2534 327 0,'11'-25'178'0,"-1"2"-20"15,-8 1-8-15,-7-1 4 16,-4 13-12-16,-17 6-32 15,-5 4-8-15,-19 20-19 16,-13-2-9-16,-7 16-18 16,4 9-7-16,4 13-13 15,1 9-5-15,7 14-7 16,2 7-5-16,23-10-8 16,15-4-5-16,25-13-2 0,18-8 0 15,19-11 2-15,6-7 4 16,6-15 5-16,-2-8 6 15,5-14 20-15,5-5 14 16,4-17 21-16,-4 0 11 16,-16-11 10-16,-5 1 0 15,-24-8-3-15,-8-4-9 16,-7-8-25-16,-11-14-15 0,4 1-25 16,-8 0-8-16,-4 14-9 15,-3 16-1-15,-15 16-4 16,3 3-6-16,0 12-44 15,4 3-51-15,10 5-102 16,4 3-76-16,8 2-126 16,8 3 244-16</inkml:trace>
  <inkml:trace contextRef="#ctx0" brushRef="#br0" timeOffset="55">31511 2485 232 0,'2'-22'185'0,"2"-1"0"0,-1-4 0 16,-6 2-16-16,-1 6-31 15,-9 6-10-15,-13 6-24 16,-6 7-9-16,-16 9-12 15,-6 9-9-15,-4 9-15 16,0 7-9-16,9 10-18 16,5-3-5-16,21 15-14 15,-1 4-3-15,9 7 0 16,6 0 4-16,6-4 12 16,4-10 6-16,13-14 4 15,2-7 0-15,10-12-4 16,15-3-3-16,9-7 10 15,7-9 8-15,10-10 24 16,0-5 10-16,-4-12 4 16,-6 2-5-16,-1-8-16 0,-2-5-6 15,-8-16-3-15,0-6-3 16,-23 1-7-16,-9 2-6 16,-18 13-16-16,-11 4-3 15,-21 11-9-15,-3 5-2 16,-6 5-5-16,-1 4-1 15,8 0-2-15,-2 3-2 0,0 4-36 16,0 9-60-16,4 5-159 16,7-3-110-16,10 13 218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21:53.1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22279 5313 207 0,'-18'-8'148'0,"6"1"18"16,3 0-18-16,6-6-51 15,4 3-10-15,7-1-23 16,3-5-12-16,7 0-12 0,3 0-5 15,5-2-8-15,1-2-6 16,5 4-8-16,2 1-6 16,1 4-3-16,-3 4-2 15,-3 5-1-15,-1 1 0 16,-3 3 0-16,-1 8 0 16,-6 10 1-16,-9 8-1 15,-11 11 2-15,-4 3-2 0,-16-3 1 16,5 5 0-16,-9-5 0 15,3 3 0-15,3-3 2 16,-9-6 6-16,4-2 15 16,-4-7 12-16,0-1 19 15,1-6 6-15,7-3 1 16,6-2-3-16,9-7-7 16,4 2-5-16,6-3-4 15,2 1-3-15,13-2-2 16,2-1 2-16,5-1 0 15,6 1-2-15,1 2-6 16,-2-4-4-16,9 1-9 16,-4-1-6-16,-1 0-7 15,2-1-3-15,-7-1 0 0,-6 0-1 16,-6-6-2-16,0-1-23 16,-7-3-152-16,3-5-97 15,-4 5 154-15</inkml:trace>
  <inkml:trace contextRef="#ctx0" brushRef="#br0" timeOffset="675.92">22973 4390 202 0,'-1'-4'157'0,"-1"0"25"16,6 4-24-16,-4-1-38 16,0 0-2-16,15-6-13 15,39-10-6-15,-14 15-29 16,2-4-13-16,7 2-27 16,2-5-9-16,2 4-11 15,7 9-4-15,-11 4-4 16,-4-1 2-16,-7-1-26 15,-9-4-44-15,-2 1-99 16,-1 7-89-16,-11 0 153 16</inkml:trace>
  <inkml:trace contextRef="#ctx0" brushRef="#br0" timeOffset="898.25">23015 4782 189 0,'-12'23'139'0,"14"-16"42"16,10-1 12-16,15-6 33 15,11-12-28-15,13-5-60 16,5 0-26-16,4-6-60 16,6 7-20-16,-11-4-21 15,5-2-5-15,2 0-76 16,0 3-77-16,12 7 93 15</inkml:trace>
  <inkml:trace contextRef="#ctx0" brushRef="#br0" timeOffset="1375.69">24812 3628 166 0,'-25'34'128'16,"0"10"-29"-16,-3 29 26 15,-4 10 0-15,8 16-49 16,-1 4-16-16,2 1-23 16,2 0-12-16,3-11-16 15,7-5-1-15,6-21-4 16,6-3 0-16,10-13-5 16,2-7-41-16,9-15-156 15,2-5 134-15</inkml:trace>
  <inkml:trace contextRef="#ctx0" brushRef="#br0" timeOffset="1782.4">25400 4095 218 0,'-34'12'110'15,"-9"13"-51"-15,1 14 14 0,-19 10 7 16,5 12-12-16,11 8-4 16,7-6-8-16,22-4-15 15,14-4-3-15,20-14 6 16,13-4 9-16,34-10 16 16,4-9-3-16,4-11 2 15,7-6-4-15,-10-14 26 16,2-8 17-16,6-14 21 15,-4-4-3-15,-19-10-26 16,-11 0-16-16,-25-6-17 16,-10-5-8-16,-16-9-16 15,-6-3-6-15,-20 8-20 16,-13 10-6-16,-13 26-9 16,-11 12-1-16,-1 16-5 15,-2 8-13-15,24 5-49 0,13-1-39 16,22 1-133-16,16-2-53 15,5 2 179-15</inkml:trace>
  <inkml:trace contextRef="#ctx0" brushRef="#br0" timeOffset="2214.41">26497 3926 369 0,'-4'-20'205'15,"-8"2"-95"-15,-13 16 7 16,-12 10-11-16,-2 12-57 16,-4 9-10-16,-16 17-13 15,3 7-7-15,-2 6-9 16,8 8-2-16,30 3-1 15,10-4 0-15,25-7 4 16,14-3 2-16,24-8 5 16,7-2 7-16,18-9 17 0,3-10 13 15,2-17 46-15,9-10 14 16,-7-14 21-16,-15-13-5 16,-20-14-30-16,-20-4-16 15,-25-14-21-15,-2-12-12 16,-12-19-18-16,-4-4-6 15,-7 3-19-15,-4 13-3 16,-8 32-7-16,-4 6-4 0,-3 14-41 16,2 10-27-16,10 3-114 15,11 5-77-15,19-2 166 16</inkml:trace>
  <inkml:trace contextRef="#ctx0" brushRef="#br0" timeOffset="2661.28">27483 3884 227 0,'-54'20'145'0,"-3"11"-50"15,-7 4 33-15,4 7 6 16,8 11-42-16,9 0-13 16,32 11-22-16,12-3-4 15,25-7 12-15,8-6 6 0,10-14 4 16,9-4 3-16,16-2 2 15,2-13 8-15,10-12 30 16,0-8 5-16,-15-25 4 16,-7 1-14-16,-26-18-19 15,-14-8-13-15,-18-11-29 16,-5-5-6-16,-20-1-21 16,-6 4-9-16,-20 18-16 15,-5 0-13-15,-2 14-77 16,1 2-41-16,17-4-135 15,8 2-63-15,18 1 211 16</inkml:trace>
  <inkml:trace contextRef="#ctx0" brushRef="#br0" timeOffset="3153.35">28265 4453 396 0,'-13'20'181'15,"-6"8"-91"-15,-3 1 13 16,-7 12 5-16,-2 1-28 16,-3 10-28-16,-2-2-18 15,11 5-22-15,-2-13-4 0,11-11-38 16,4-3-44-16,11-19 50 15</inkml:trace>
  <inkml:trace contextRef="#ctx0" brushRef="#br0" timeOffset="3465.98">28518 4581 229 0,'-6'3'142'0,"-22"11"29"15,-7 2-72-15,-13 8 20 16,-3 6-18-16,11 3-29 16,5-1-7-16,23 4-16 15,11-8-7-15,17-6-5 16,11-8 8-16,9-8 12 16,4-6 6-16,1-8 1 0,-4 4-4 15,-9-3 1-15,-6 0-1 16,-16-5 3-16,-6 0-4 15,-13-12-11-15,-6-3-8 16,-2-3-20-16,0-3-8 16,5 3-12-16,5 6-21 15,6 4-93-15,-1 5-78 0,6 9 115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7T15:22:19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1216,'3'-5'296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37:24.15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15243 5733 188 0,'-8'0'140'16,"2"14"16"-16,1 7-16 0,-11 5-38 16,7 10-19-1,-5 5-14-15,-4 0-6 0,5 11-9 16,2 4-3-16,-1 3-11 15,2 8-5-15,3-3-8 16,2 8-6-16,6 1-6 16,1-4 0-16,4 2 3 15,-1-2 3-15,3 6 8 16,3 4 5-16,1-7 5 16,2-2-2-16,4-9-11 15,-3-4-7-15,11 1-11 16,-3-3-3-16,1 1-3 15,4-4 3-15,-5-3 8 16,2-3 7-16,4-3 14 16,0-1 6-16,5 2-7 15,5 2-6-15,9 3-14 0,9 2-5 16,13-1-5-16,2-4 0 16,6-6-1-16,1-7 0 15,3-2 0-15,9-6-1 16,-2-1 1-16,-5-3-2 15,-3-4 2-15,-5 1-1 16,5-2 1-16,9 2 0 16,0-1 2-16,4-4 2 0,5-11 2 15,1-3-1-15,12-12-4 16,3-2 0-16,-1-2 0 16,1-6-2-16,1 8 1 15,-2-3 0-15,-5-1-1 16,-5 6 0-16,-1 5 0 15,-4-4-1-15,-9 8 0 16,4-1 0-16,-10-4 2 16,6 4 1-16,10 5-3 15,-5 3 1-15,-9 0-1 16,-5 7-1-16,-11-2 2 16,2 7-1-16,2 9 0 15,-7 3-1-15,-6 14-1 0,-6-2 1 16,-12 5 1-16,3 2 1 15,-2 6 0-15,-3 6-1 16,-4 4 2-16,-9-2-2 16,-10 6 0-16,-5 2 0 15,-11 0 0-15,-4 6 1 16,-9-3 1-16,-3-5-1 0,0-4 1 16,-1-8 1-1,-2-16 0-15,-2-5-1 0,-2-10 2 16,3-7 0-16,-3-9 2 15,5-6 1-15,-3-18-1 16,3-7 1-16,5-7-1 16,-1-12 1-16,9-3 2 15,2-3-1-15,11-16-3 16,7 1-1-16,7-4-4 16,6 2 0-16,5-3 1 15,4 6-1-15,2-10 2 16,4 0-2-16,5 3 0 15,1 1-3-15,0 15 1 16,5 2 0-16,4 6 2 16,5 3 0-16,12 2-2 15,0 3 1-15,-3 3 0 16,0 1 0-16,-4 6 0 0,-4 0 1 16,4 9 0-16,-1 4-2 15,3 11 2-15,-8 1 0 16,-3 10 0-16,0 0 0 15,-3 2-1-15,11 4 1 16,14-4 0-16,-1 1 0 16,4 1 0-16,-3-1 0 0,-3-2 0 15,10 2 0-15,6 0 1 16,5 0 0-16,-2-2 1 16,-6-5 0-16,8-9 1 15,0-1 1-15,-8-13 6 16,8-1 4-16,-8-5 17 15,5-5 6-15,3-5 3 16,-8-1 0-16,-10-5-11 16,-8 0-2-16,-10-2-5 15,-9-11-4-15,-13-4-5 16,-7-7-5-16,-15-5-8 16,-10 3-22-16,-20 4-63 15,-14-2-39-15,-22 15-133 16,-14-1-60-16,-25 8 198 15</inkml:trace>
  <inkml:trace contextRef="#ctx0" brushRef="#br0" timeOffset="2374.37">8680 7689 118 0,'-14'-7'95'16,"-2"0"3"-16,-4 3 3 16,4 5-4-16,7 9-10 15,2 4-5-15,7 13-20 16,-2 6-3-16,-2 13-9 15,2 4 0-15,-4 12-3 16,1 2 2-16,4 8-11 16,8 6-4-16,6-3-12 15,-7-10-7-15,11-1-2 16,-1-1-2-16,7 5 7 16,14 9 9-16,-2-4 6 15,4 2 2-15,-4-11 1 16,-2-5-6-16,11-5-4 15,8-9-5-15,15-5-12 0,5-1 2 16,2-15 5-16,-4-7 1 16,22-6 1-16,7-4-2 15,2-3-10-15,5-1 1 16,-15-3-3-16,7 0-3 16,1-1 1-16,-1-3 1 15,4-4 0-15,-11 1 2 16,6-3-3-16,7 0-1 0,-7-3 0 15,0 0 3-15,-3-2-3 16,-5-3 2-16,4-2-2 16,2 1 1-16,-5-5-1 15,-2-2-1-15,2-3 2 16,5-3 0-16,-5-2 0 16,1 4 1-16,-10 0-3 15,-3 1 0-15,7 2 0 16,0 4 0-16,-5 7 0 15,-10 3 1-15,-9 10-1 16,-1 2-1-16,0 5 1 16,5 8 0-16,-7 7 0 15,9 8 4-15,-10 6-4 16,-4 3 1-16,0 8-1 16,-12-2-1-16,2 7 1 0,-5 2 1 15,-4 9 2-15,-6 4 1 16,0 4 0-16,-4 0 2 15,-4-4 3-15,1 0 3 16,-12-2 8-16,2 4 3 16,-11 4-2-16,-5 5 0 15,-6-8-6-15,-6-4-3 16,1-12-3-16,-3-14-2 0,-1-12-1 16,-1-5-3-16,0-17 3 15,3-2 1-15,-4-8 0 16,1-7 2-16,-4-9-5 15,1-9 1-15,3-17-4 16,0-14-1-16,16-12 0 16,4-9 1-16,5-5-1 15,7 6 0-15,-2-9 0 16,6 0-2-16,7 3 2 16,2-1-1-16,1 5 1 15,-1 5 0-15,8-3-2 16,6 0 0-16,14 4 0 15,-5-3 1-15,3 14-1 16,-9 4 2-16,0 13-2 16,9 9-3-16,-2 12 3 0,6 6-1 15,3 7 1-15,-2-1 2 16,1 4 0-16,-3 1 0 16,-5 3 0-16,-6 5 1 15,7 3-2-15,4 2 1 16,2 7 0-16,7 4-3 0,8 1 3 15,-4 2 1-15,2-2 0 16,1 0 1-16,-5 2-2 16,10-3 0-16,17 0 0 15,0-4 3-15,2-3-1 16,-5-3 2-16,-6-6-2 16,8 1-2-16,1-6 3 15,2-2 3-15,-4-5 6 16,-4-4 5-16,0-6 3 15,4-3 2-15,-1-3 5 16,-8-5 1-16,-14-7-3 16,-8-3 2-16,-13-4-1 15,-3-1-2-15,-11-14-1 16,-6-5-5-16,-10-6-7 16,-5 0-4-16,-11 16-52 0,-8 8-48 15,-12 14-132-15,-7 6-87 16,-4 14 193-16</inkml:trace>
  <inkml:trace contextRef="#ctx0" brushRef="#br0" timeOffset="4780.95">2906 8450 148 0,'-12'20'111'0,"0"18"17"16,5 10-12-16,3 18-37 16,1 4-17-16,0 2-21 15,6 6-9-15,7-9-8 16,4 1-4-16,14 2-6 16,0-9-1-16,7-4-1 15,3-3 0-15,6-5 5 16,2 0 6-16,7-5 5 15,8-3-1-15,0-10-3 16,5-4-7-16,-4-7-5 16,-4-5-2-16,5-5 2 15,-1-4-2-15,7-5 1 16,-4-4 0-16,3-8 0 0,-9-7 3 16,-5-5 1-16,4-4-1 15,-8-10-2-15,6-4-3 16,3-5-5-16,3 3-2 15,-2 1-1-15,-1 10 0 16,-9 3 1-16,-7 7 2 16,7 4 4-16,-4-2 5 15,14-3 4-15,7-6-1 0,10-5-4 16,5-2-7-16,-2 3-3 16,-3 6 0-16,11 12-1 15,0 9 0-15,-7 10 0 16,2 8-2-16,-15 16 1 15,-2 13 1-15,6 14 0 16,2 2 0-16,-3 4-1 16,-7-3 0-16,-12 5 1 15,-8 3 1-15,-9 7 1 16,-4 2 2-16,-5 5 15 16,-9-2 11-16,-10-8 13 15,-5 0 3-15,-7-15-7 16,-2-1-8-16,-1-15-11 15,-3-12-5-15,0-17-6 16,-1-9 0-16,-3-21 0 0,1-9 0 16,-3-20-3-16,2-9-2 15,8-9-2-15,3 1-1 16,6 0-2-16,4 1 0 16,2-2 0-16,10 3-1 15,7 2 0-15,0 1-1 0,10 4 1 16,-6 1-1-1,4 0 2-15,5 8 0 0,5 4-2 16,6 1 0-16,1 15-1 16,-6 4-1-16,-1 15 3 15,-5 5-1-15,1 9 1 16,4 3 1-16,-5 3-1 16,6-1 1-16,4 0 1 15,5-3-1-15,4-6 1 16,1-3-1-16,0-8-1 15,-2-3 0-15,7-3 1 16,4 1 0-16,11 4 2 16,3 4-2-16,-9 5-1 15,-1 3 0-15,-5 0 1 16,-2 0 1-16,12-3 4 16,4 0 0-16,-4-5 2 0,2-4 2 15,-2-4-1-15,-6-2 1 16,4-1 0-16,6 3-2 15,-3 6-2-15,-2 2-1 16,-11 3-3-16,-2-2 3 16,-3-2 3-16,6 0 0 15,8-1 4-15,3-1-4 16,-5-2-3-16,-5-3-1 0,-5-5-1 16,-5-4 3-16,-2-3 7 15,1-1 4-15,0 1 7 16,-7 0 2-16,-7 1-4 15,-5 1-2-15,-19-1-5 16,1 5-1-16,-6-4-1 16,-7-6-4-16,2-6-3 15,-10-9-2-15,4 0-1 16,-2 1 0-16,-2-2 1 16,7 3-1-16,-1 10-1 15,-1 7-1-15,-8 9-1 16,4 8-17-16,-1 8-55 15,-6-5-46-15,9 10-116 0,-14-3-59 16,9 5 179-16</inkml:trace>
  <inkml:trace contextRef="#ctx0" brushRef="#br0" timeOffset="20086">19514 9180 314 0,'-1'-13'189'0,"-4"-6"-21"16,-9 0-19-16,-10-4-30 15,-5 3-9-15,-13 12-13 16,-6 11-6-16,-11 20-3 16,-1 10-3-16,-6 11-5 15,0 1-15-15,5 2-24 16,2-6-13-16,18-7-16 15,11 1-1-15,20-4-3 0,10 3-4 16,15 2-1-16,8 0-1 16,20 4-1-16,11-1 0 15,4 1 1-15,2-2-2 16,-2-5 0-16,-2-2 6 16,-1-3 7-16,3 1 11 0,-9 2 12 15,-7 1 1-15,-11 2 0 16,-14-3-10-16,-12-1-4 15,-7 1-5-15,-17 5-3 16,-5 2 1-16,-13 6-7 16,-5 0 0-16,-10-8-4 15,0-1 1-15,4-10-2 16,2-12 0-16,11-8 3 16,3-10-2-16,-1-19 1 15,3-2 2-15,-1-11-4 16,9 0-2-16,16 1-2 15,6 2-2-15,22-4-2 16,5-2 0-16,7-6 1 16,9-6-1-16,2-8 2 15,6 1 3-15,5-12-1 0,-8-2 2 16,3-2 0-16,-9-6-1 16,5 19 0-16,-7 0 0 15,-7 18 7-15,-9 2-1 16,-15 11 6-16,-3 6 5 15,-9 7 0-15,-1 4-2 16,-15-2-2-16,-1 4-7 0,-16-1-5 16,-7-1-8-1,0 4-66-15,-1 2-49 0,7 0-160 16,9 3-73-16,17-5 218 16</inkml:trace>
  <inkml:trace contextRef="#ctx0" brushRef="#br0" timeOffset="34319.44">5498 10595 141 0,'-57'-3'119'0,"37"0"38"15,2 1-9-15,5 6-32 0,0 3-10 16,1 2-21-16,6-1-3 16,4-5-20-16,6-3-8 15,12-7-14-15,5-6-3 16,13-8 7-16,1-1 4 15,17-1 3-15,5 2-4 16,6 5-12-16,4 1-2 16,-2 1-14-16,2 1-2 0,-2 2-4 15,1 4-3-15,-2 3 1 16,-9 4 0-16,-6 7 0 16,-16 2 4-16,-31 6-4 15,-8 7 2-15,-32 12 1 16,-6 6-2-16,-10 14 1 15,-9 2-3-15,-2-6-4 16,4-2 1-16,14-11-2 16,19-8 2-16,18-10-4 15,11-7-2-15,8-9-1 16,2-3 0-16,19-8 0 16,5 0 0-16,14-6 2 15,6 1-2-15,11 7 2 16,0-1-1-16,-2 8 1 0,-9 6 0 15,-24 4-1 1,-2 10 1-16,-11 7-2 0,-6 3 1 16,-7 7 2-16,-5 0 9 15,-3 8 27-15,-4 1 11 16,-5 3 18-16,-11-3 4 16,-12-2-4-16,4-2 1 15,-15-3 1-15,1 1-4 16,3-6-17-16,-14-8-9 0,4-5-20 15,-4-8-8-15,-3-5-6 16,5-2-2-16,5 0-4 16,0-3-6-16,-1-4-120 15,9-3-171-15,8-1 193 16</inkml:trace>
  <inkml:trace contextRef="#ctx0" brushRef="#br0" timeOffset="116053.64">12108 9861 285 0,'2'-11'200'15,"-2"10"20"-15,0 3-16 16,-3 7-46-16,-1 3-9 15,0 11-26-15,-2 3-13 0,5 12-29 16,2 4-13-16,1 12-19 16,2 5 3-16,-1 8-1 15,-2 5 3-15,-3-1-5 16,-5-1-7-16,2-2-10 16,-5-6-4-16,3-5-5 15,4-1 0-15,-7-10-1 16,1-3 2-16,-2-2-3 15,-4-3-1-15,6 0 1 16,5-1 1-16,0-6 13 16,-2-5 8-16,-8-6 16 15,1-4 6-15,-1-6 1 16,5-2-6-16,11-6-11 16,-4-2-6-16,12-3-15 15,1 1-3-15,-5-5-14 0,10-1-4 16,1 1-2-16,1-7-2 15,18 1-1-15,7 2 1 16,5-4-2-16,12 2 0 16,8 1 1-16,-2 0-1 15,-4 2 2-15,-5 3-1 0,-10 4-1 16,-4 2-1-16,0 5 1 16,-9 3-1-16,-9-5 2 15,-2-1 1-15,-11 0-2 16,1 0 3-16,-5-1-6 15,-8 0-22-15,-4-7-97 16,-6-1-74-16,-8-4-185 16,-4 2-99-16,2 7 302 15</inkml:trace>
  <inkml:trace contextRef="#ctx0" brushRef="#br0" timeOffset="116426.88">12112 10529 405 0,'7'0'249'0,"9"-6"2"16,5-1-12-16,9-1-44 15,4-1-25-15,12 4-61 16,0 0-24-16,-2 1-33 16,6 3-9-16,-9-3-18 15,-2 1-6-15,5 2-12 16,-9 0-2-16,-2 0 1 15,-1-1-13-15,-15-1-66 16,-2-2-64-16,-5-1-110 16,-4-1-63-16,-5-5 194 15</inkml:trace>
  <inkml:trace contextRef="#ctx0" brushRef="#br0" timeOffset="117022.25">12072 9919 305 0,'-8'-5'191'0,"-2"-2"-6"15,4 3-17-15,7 5-37 16,-11-1-1-16,10 2-5 16,-7 1-4-16,8 2-16 0,14 0-5 15,2-4-9-15,12 0 1 16,5-2 3-16,3 1 1 16,13 0-5-16,2 1-3 15,5 5-10-15,0-2-5 16,-10 5-14-16,-4 1-4 15,-3-1-13-15,2-1-3 16,1-2-7-16,4-2 0 0,-2 0-1 16,-1 0-2-16,5 1-2 15,-1 0-2-15,-14-2-10 16,-6-2-2-16,-4-1-6 16,-18 0-1-16,2-1 0 15,-1 1-1-15,-7 0-4 16,6 1-40-16,-6 1-161 15,-2-2-137-15,1 0 198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2.png"/><Relationship Id="rId4" Type="http://schemas.openxmlformats.org/officeDocument/2006/relationships/customXml" Target="../ink/ink7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Hexadecimal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14:cNvPr>
              <p14:cNvContentPartPr/>
              <p14:nvPr/>
            </p14:nvContentPartPr>
            <p14:xfrm>
              <a:off x="1387980" y="1540965"/>
              <a:ext cx="6559920" cy="155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8620" y="1531605"/>
                <a:ext cx="6578640" cy="15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14:cNvPr>
              <p14:cNvContentPartPr/>
              <p14:nvPr/>
            </p14:nvContentPartPr>
            <p14:xfrm>
              <a:off x="8005320" y="1306080"/>
              <a:ext cx="2261520" cy="728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5960" y="1296720"/>
                <a:ext cx="2280240" cy="74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14:cNvPr>
              <p14:cNvContentPartPr/>
              <p14:nvPr/>
            </p14:nvContentPartPr>
            <p14:xfrm>
              <a:off x="11857500" y="5269950"/>
              <a:ext cx="1440" cy="2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8860" y="5260950"/>
                <a:ext cx="1908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8F932A9-6E55-476E-9B8C-F97947805B7F}"/>
                  </a:ext>
                </a:extLst>
              </p14:cNvPr>
              <p14:cNvContentPartPr/>
              <p14:nvPr/>
            </p14:nvContentPartPr>
            <p14:xfrm>
              <a:off x="10414080" y="5537160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8F932A9-6E55-476E-9B8C-F97947805B7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404720" y="55278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341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5E11-2CE5-4A2C-B833-4657A9B8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</a:t>
            </a:r>
            <a:r>
              <a:rPr lang="en-US" i="1" dirty="0"/>
              <a:t>n</a:t>
            </a:r>
            <a:r>
              <a:rPr lang="en-US" dirty="0"/>
              <a:t>-bit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44B7-712B-4366-B299-CDF3AE5B8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7BFF7FF-F27F-4892-AF77-A1E4DC5AD5CD}"/>
                  </a:ext>
                </a:extLst>
              </p14:cNvPr>
              <p14:cNvContentPartPr/>
              <p14:nvPr/>
            </p14:nvContentPartPr>
            <p14:xfrm>
              <a:off x="160560" y="690840"/>
              <a:ext cx="11092680" cy="592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7BFF7FF-F27F-4892-AF77-A1E4DC5AD5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200" y="681480"/>
                <a:ext cx="11111400" cy="594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312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14:cNvPr>
              <p14:cNvContentPartPr/>
              <p14:nvPr/>
            </p14:nvContentPartPr>
            <p14:xfrm>
              <a:off x="1387980" y="1540965"/>
              <a:ext cx="6559920" cy="155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B1A3C7-BED8-40B7-80D6-15AEBBF01B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8620" y="1531605"/>
                <a:ext cx="6578640" cy="15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14:cNvPr>
              <p14:cNvContentPartPr/>
              <p14:nvPr/>
            </p14:nvContentPartPr>
            <p14:xfrm>
              <a:off x="8005320" y="1306080"/>
              <a:ext cx="2261520" cy="728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EFC0C65-C123-4825-9C2E-51649EA5DE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95960" y="1296720"/>
                <a:ext cx="2280240" cy="74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14:cNvPr>
              <p14:cNvContentPartPr/>
              <p14:nvPr/>
            </p14:nvContentPartPr>
            <p14:xfrm>
              <a:off x="11857500" y="5269950"/>
              <a:ext cx="1440" cy="2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82C57F-1140-4730-8FBD-F825EF2A17D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8860" y="5260950"/>
                <a:ext cx="1908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4D44567-8BAE-4EBD-9029-329EAE62DFB9}"/>
                  </a:ext>
                </a:extLst>
              </p14:cNvPr>
              <p14:cNvContentPartPr/>
              <p14:nvPr/>
            </p14:nvContentPartPr>
            <p14:xfrm>
              <a:off x="1031400" y="2063880"/>
              <a:ext cx="7178400" cy="2065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4D44567-8BAE-4EBD-9029-329EAE62DFB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2040" y="2054520"/>
                <a:ext cx="7197120" cy="208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226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3F1A-7612-4709-9ACC-1F19BA89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br>
              <a:rPr lang="en-US" dirty="0"/>
            </a:br>
            <a:r>
              <a:rPr lang="en-US" dirty="0"/>
              <a:t>Convert to hexadecimal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CA1B-E90F-453D-BD1E-B18EA5D2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48	121	9		5		25	142	237	93</a:t>
            </a:r>
          </a:p>
        </p:txBody>
      </p:sp>
    </p:spTree>
    <p:extLst>
      <p:ext uri="{BB962C8B-B14F-4D97-AF65-F5344CB8AC3E}">
        <p14:creationId xmlns:p14="http://schemas.microsoft.com/office/powerpoint/2010/main" val="1666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CS2911 – Network Protocols Hexadecimal</vt:lpstr>
      <vt:lpstr>Decimal -&gt; Binary Conversion</vt:lpstr>
      <vt:lpstr>All n-bit numbers</vt:lpstr>
      <vt:lpstr>Decimal -&gt; Binary Conversion</vt:lpstr>
      <vt:lpstr>Exercise Convert to hexadecimal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15</cp:revision>
  <dcterms:created xsi:type="dcterms:W3CDTF">2020-09-05T15:06:45Z</dcterms:created>
  <dcterms:modified xsi:type="dcterms:W3CDTF">2020-09-07T15:44:39Z</dcterms:modified>
</cp:coreProperties>
</file>