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719" autoAdjust="0"/>
  </p:normalViewPr>
  <p:slideViewPr>
    <p:cSldViewPr snapToGrid="0">
      <p:cViewPr varScale="1">
        <p:scale>
          <a:sx n="72" d="100"/>
          <a:sy n="72" d="100"/>
        </p:scale>
        <p:origin x="84" y="7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5:21:27.12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32554 3155 306 0,'-2'4'197'16,"-18"0"9"-16,-9 2-8 16,-21-1-26-16,-23-3-11 15,-24 1-22-15,-2-4-9 16,-9 1-31-16,-2 0-16 16,-10 1-26-16,-4 1-4 15,-12 1 3-15,-4 2 5 0,15-4 10 16,6-1 7-16,-3-2-7 15,-1-4-8-15,10 0-22 16,3-3-14-16,33-1-12 16,5-2-4-16,5-1-18 15,2 1-42-15,17 2-130 16,19 2-102-16,35 5-283 16,16 4 345-16</inkml:trace>
  <inkml:trace contextRef="#ctx0" brushRef="#br0" timeOffset="1">31594 3992 448 0,'-6'0'262'16,"-3"-6"-68"-16,11 5-40 15,0-1-13-15,10 2-33 0,8 1-8 16,11 3-15-16,9-3-5 16,13-1-15-16,10 3-7 15,16 3-9-15,-2 3-1 16,-18-2 8-16,-9 2 5 16,-29-1 1-16,-3-3-2 15,-13 4-15-15,0 0-7 0,-12 2-10 16,-8 3-3-16,-11 7 5 15,-29 1 2-15,-21 6 7 16,-14 5 1-16,1 2-5 16,8 0-1-16,23 2-7 15,0-5-2-15,-3-1-10 16,5-1-2-16,7-6-4 16,9 4-3-16,17-10 0 15,6-5-1-15,3-3-7 16,5-5-26-16,5 0-122 15,-1-5-70-15,2-2-175 16,-3-5-104-16,-2-4 326 16</inkml:trace>
  <inkml:trace contextRef="#ctx0" brushRef="#br0" timeOffset="2">31123 4335 620 0,'3'0'345'15,"7"7"-56"-15,5-3-24 16,10 16-63-16,9 7-33 15,15 7-64-15,-4 0-27 16,0 1-44-16,2 0-19 16,1 1-95-16,5 7-76 15,-7-5-237-15,2-2 237 16</inkml:trace>
  <inkml:trace contextRef="#ctx0" brushRef="#br0" timeOffset="3">30010 3256 412 0,'-20'14'227'0,"-18"7"-26"16,-15 1-22-16,-10-1-5 15,-8-2-9-15,-23-6-16 16,-5 3-18-16,-7-4-30 16,10 2-13-16,30-3-16 0,10-9-10 15,5-1-22-15,1-2-11 16,-8-3-18-16,5 4-2 16,13-3-40-16,5 2-36 15,10 5-153-15,1-9-95 16,10 3 188-16</inkml:trace>
  <inkml:trace contextRef="#ctx0" brushRef="#br0" timeOffset="4">29848 4010 261 0,'4'-3'217'15,"2"-3"13"-15,3 8-52 16,-2 1-19-16,14 6-34 16,4 7-8-16,17 1-23 15,18 9-12-15,-6 8-22 16,-4 3-10-16,-18 3-19 16,-17-3-7-16,-3-1-12 15,-7-2-5-15,-12-6-1 16,-7-5 5-16,-21-10 8 15,-13 2 5-15,-20-3 3 16,-11 0 0-16,2 1-2 16,12-8-2-16,2-7 8 0,6 2 10 15,-2 1 23-15,0 5 14 16,13 4 19-16,7-2 3 16,17-3-8-16,8 3-7 15,9 4-15-15,5 3-9 16,17 6-13-16,4 5-6 15,32 10-15-15,5 3-4 0,-4 2-9 16,0 2-4-16,-14-1-4 16,-3-5-3-16,2-5-89 15,-5-5-101-15,-8-2-208 16,-5-6-132-16,-21-4 317 16</inkml:trace>
  <inkml:trace contextRef="#ctx0" brushRef="#br0" timeOffset="5">28671 3422 316 0,'1'10'201'15,"-1"5"-10"-15,-24 5-34 16,-10-3-1-16,-32 4 14 0,-23-7-3 16,-3 2-21-16,-33-5-14 15,-17-10-44-15,9 0-11 16,-20-7-17-16,29 1-12 16,19 2-20-16,-2-4-10 15,30 7-13-15,14 0-5 16,33 1-52-16,13 6-56 15,8-7-154-15,13 2-83 0,25 8 209 16</inkml:trace>
  <inkml:trace contextRef="#ctx0" brushRef="#br0" timeOffset="6">28567 3928 504 0,'-24'-7'250'0,"-10"7"-79"0,-2 0 12 16,-11 0-8-16,-2 1-8 15,-4-3-24-15,0 2-8 16,-8 5-18-16,-1 1-10 16,8 10-13-16,6 1-12 15,20 4-18-15,15 1-10 16,9 4-11-16,5 6 3 16,18 9 7-16,5 7 2 0,23 13-3 15,2-2-5-15,1 3-16 16,-1-3-7-16,-12-10-8 15,5-1-5-15,-1-13-6 16,-2-4 2-16,-5-8-7 16,-2-2-11-16,-7-4-147 15,-6-9-92-15,-8-8-206 16,-4 0 248-16</inkml:trace>
  <inkml:trace contextRef="#ctx0" brushRef="#br0" timeOffset="7">28716 4223 633 0,'-37'-1'316'0,"-12"5"-102"15,-9 23-15-15,-18-4 9 16,4 17-49-16,8 0-36 15,3-5-31-15,-14 6-6 0,-12-3-17 16,-7-1-11-16,3 0-28 16,26-1-10-16,23-4-17 15,8-1-51-15,12-9-224 16,0-5-144-16,-12-15 238 16</inkml:trace>
  <inkml:trace contextRef="#ctx0" brushRef="#br0" timeOffset="8">27024 3551 314 0,'-22'0'194'0,"-19"6"3"16,-2-4-25-16,-24 0-22 15,-22 4-10-15,-26-1-10 16,-3 0-15-16,-12 3-22 0,2-5-11 15,-3 1-25-15,3-1-9 16,17-3-17-16,10 0-12 16,30 2-11-16,4 1-10 15,23 3-114-15,12 3-75 16,25 1 110-16</inkml:trace>
  <inkml:trace contextRef="#ctx0" brushRef="#br0" timeOffset="9">27251 4649 273 0,'8'-20'192'16,"-13"-8"24"-16,-18-5-42 16,-29-5-52-16,-26 0-20 15,-7 5-19-15,-1-2 0 16,3 8 1-16,6 2-8 15,9 15-21-15,9 18-16 16,24 17-21-16,16 12-7 16,19 17-7-16,8 2 0 0,13 17 4 15,3 4 1-15,0 0 2 16,-2-2-3-16,-11-11 0 16,-15-12 2-16,-11-14-2 15,-7-8 3-15,-7-14-1 16,4-1-2-16,-1-8 2 15,0-3 1-15,-7-10-1 16,1-3 0-16,-2-8 0 16,-2-8-4-16,5-5-1 15,-2-8-1-15,11-8-7 16,5-1 0-16,17-1-15 16,12 6-5-16,11 5-1 15,16 5 2-15,13 10 12 16,11 6 10-16,29 10 2 15,0 4 1-15,2 5 7 0,-1 2 0 16,-13-1 7-16,-2-3 1 16,-9-9-5-16,-9-5-2 15,-24-7-4-15,-10-2-6 16,-21-2-49-16,-2 1-59 16,-18 4-194-16,-13 3 190 15</inkml:trace>
  <inkml:trace contextRef="#ctx0" brushRef="#br0" timeOffset="10">25410 3720 248 0,'-3'10'173'16,"-14"0"6"-16,-15 4-26 16,-22-4-9-16,-29 2 12 15,-11-4-12-15,2-7-12 16,5-1-14-16,-15-8-29 16,-5-3-14-16,-1 0-16 0,0-2-9 15,45 3-19-15,3 1-9 16,2 3-14-16,5 3 0 15,0 1-20-15,15 3-23 16,17-1-166-16,11-2-79 16,10 1 160-16</inkml:trace>
  <inkml:trace contextRef="#ctx0" brushRef="#br0" timeOffset="11">25044 4281 317 0,'3'-5'203'0,"-3"9"-3"15,-1 6-31-15,-14 4-50 16,-4 10-21-16,-11 5-14 16,-7 5-9-16,-3 4-4 15,-12-4-9-15,-9-1-20 16,2-6-9-16,-2-3-17 16,13 2-2-16,14-5-33 15,2-1-47-15,16-5-121 16,5 1-89-16,18-5 161 0</inkml:trace>
  <inkml:trace contextRef="#ctx0" brushRef="#br0" timeOffset="12">25551 4781 481 0,'0'0'234'0,"-14"-4"-70"16,-9 4-19-16,-12 6-5 16,-1 3-26-16,-32 5-28 15,-7 8-12-15,-16 1-25 16,-6-3-10-16,31 13-19 16,14-4-6-16,19 2-6 15,16 11-3-15,18 1 4 16,7 3 2-16,23 8 2 15,9-2 2-15,11-8 0 16,0-10 4-16,0-18 9 16,-2-4 7-16,-14-16 30 15,-7-7 14-15,-24-18 1 0,-22-12-7 16,-23-10-29-16,-12-1-19 16,-7 6-15-16,6 5-12 15,12 12-97-15,6 6-92 16,7 6-289-16,-6 9 299 15</inkml:trace>
  <inkml:trace contextRef="#ctx0" brushRef="#br0" timeOffset="13">23724 3828 240 0,'-16'-1'181'16,"-16"1"42"-16,-5 6-31 16,-12-2-33-16,-9 1-5 15,-28 3-28-15,-17-2-10 16,-14 1-19-16,-3 3-15 0,-7-1-23 16,6-3-10-16,4 6-20 15,9 0-8-15,31-4-13 16,13 2-9-16,11-2-107 15,2-2-99-15,7 8 129 16</inkml:trace>
  <inkml:trace contextRef="#ctx0" brushRef="#br0" timeOffset="14">23159 4376 198 0,'-21'-15'157'0,"-2"3"27"16,0 1-20-16,-3 4-39 15,9 4-21-15,10 5-24 16,0-2-17-16,18 7-18 16,5 3-9-16,17 3-10 15,12 4-1-15,11 2-4 16,6 9-5-16,-2 2-4 0,-8 3-1 16,-25-1 1-16,-18-7 0 15,-34-7 11-15,-10-4 3 16,-10-4 8-16,-8-2 3 15,-2-5-8-15,-5-3-4 16,10-1-8-16,4-2-7 16,20 7-2-16,12 2-5 15,14 8-2-15,9 3 0 0,5 4 0 16,7 1 0-16,3 6 1 16,1 0 2-16,-2 3-3 15,-3 0 2-15,-13-9 22 16,-7-3 16-16,-10-3 33 15,-10-3 14-15,-8-4 5 16,-2-2-11-16,-2-5-21 16,3 0-14-16,5 0-24 15,-4-3-6-15,-4-4-10 16,1 0 0-16,-2-5-5 16,-1-1-11-16,16 0-88 15,0 1-67-15,13-3-194 16,7 3 215-16</inkml:trace>
  <inkml:trace contextRef="#ctx0" brushRef="#br0" timeOffset="15">23571 4865 410 0,'27'0'226'16,"6"8"-20"-16,2-1-51 0,-2 9-27 16,-1 0-38-16,-8-3-50 15,-5 2-12-15,-18 2-5 16,-9-4 4-16,-19 0 15 16,-12 1 5-16,-17-5 8 15,1 5-4-15,0-5-9 16,-1-2 0-16,-9 0 9 15,-1-1 2-15,-1 3 9 16,11 0-3-16,27 7-3 16,7 0 0-16,12 3 5 15,2 2 1-15,9 0-3 16,8 4-7-16,12 3-21 16,7 6-8-16,19-1-12 0,10 3-2 15,-1-5-60-15,-11-13-67 16,-11 1-226-16,-20-1 215 15</inkml:trace>
  <inkml:trace contextRef="#ctx0" brushRef="#br0" timeOffset="16">22170 3944 219 0,'18'-10'177'0,"-13"7"35"15,-10 2-18-15,-16 2-32 16,-13 0-8-16,-9 9 1 15,-14-5-16-15,-36 8-20 16,-12-1-9-16,-12-4-16 16,-21 3-7-16,-7 0-10 15,8 3-12-15,-5-7-21 16,12-1-10-16,27-4-17 16,1-2-5-16,12 4-31 15,23 3-61-15,25 2-297 0,5 1 258 16</inkml:trace>
  <inkml:trace contextRef="#ctx0" brushRef="#br0" timeOffset="17">21865 4579 287 0,'-37'-15'202'0,"-16"-1"11"16,-10 3-35-16,-14 5-55 15,-15 2-30-15,-11 10-25 16,-4 7-3-16,3 12-7 16,19 9-8-16,29 11-15 15,15 4-14-15,25 10-10 16,13 0 0-16,10-6 3 0,8-4 2 15,23-7 7-15,3-10 3 16,18-3 16-16,2-7 19 16,-6-13 31-16,-5-3 11 15,-14-11 13-15,-6-7-10 16,-14-8-22-16,-7-6-16 16,-14-4-33-16,-7-1-11 15,-20-5-20-15,-8 0-3 0,-12 1-39 16,-3 4-34-16,7 8-96 15,11 11-68-15,19 14-142 16,8 4 228-16</inkml:trace>
  <inkml:trace contextRef="#ctx0" brushRef="#br0" timeOffset="18">22049 5047 647 0,'-2'-14'349'16,"-11"0"-125"-16,-15 2-38 0,-11-4-11 15,-14 8-55-15,-2 4-20 16,-7 4-7-16,-2 6-2 16,8 6 1-16,1 1-6 15,19 9-11-15,9 1-9 16,12 6-23-16,8 7-5 15,9 8-6-15,4 3-2 16,22 10-1-16,7-7-1 0,21-5-7 16,11-9-4-16,12-6-4 15,8-3-3-15,-9-9-9 16,-11-2-87-16,-22-15-210 16,-9-2-118-16,1-1 214 15</inkml:trace>
  <inkml:trace contextRef="#ctx0" brushRef="#br0" timeOffset="19">22129 5291 541 0,'-41'4'272'0,"-10"5"-40"16,-8 8-27-16,-21 3-25 16,-15-5-40-16,2 12-83 15,8-3-28-15,11 7-26 16,-3 3-23-16,-8 1-189 0,-6 5-97 15,17-7 172-15</inkml:trace>
  <inkml:trace contextRef="#ctx0" brushRef="#br0" timeOffset="20">20281 4033 398 0,'-15'-2'233'0,"-10"2"-22"16,-4 3-9-16,-24 4-14 16,-27-5-36-16,-39 3-33 15,-12-2-21-15,-23 3-31 16,5 4-17-16,14 0-25 16,7 1-10-16,28 1-15 15,10-2-23-15,20 3-145 16,-3-2-83-16,19 1 142 0</inkml:trace>
  <inkml:trace contextRef="#ctx0" brushRef="#br0" timeOffset="21">19763 4691 390 0,'-20'0'243'16,"-9"4"-39"-16,-3 14-48 15,-9 4-13-15,-6 7-47 16,-4 5-23-16,-11 0-29 16,0 2-13-16,4-1-18 15,7-2-3-15,13-3-42 16,10-2-54-16,15-2-222 15,9 2 201-15</inkml:trace>
  <inkml:trace contextRef="#ctx0" brushRef="#br0" timeOffset="22">19777 5043 370 0,'53'-2'159'0,"12"4"-65"16,6 9-26-16,-1 5 27 16,-3 3-11-16,-33 4-16 15,-6-1-12-15,-21 0-8 16,-9-3 7-16,-4-3 56 16,-13-3 13-16,-27-3 13 15,-24-4-10-15,-25-4-52 16,-9 5-13-16,9-2-11 15,20 4 3-15,21-1 18 16,6-1 12-16,11 1 22 16,6 0 1-16,10 3-9 15,10 2-15-15,11 2-25 16,7 1-10-16,14 5-18 16,4-5-6-16,13 7-11 15,-4-2-4-15,3 3-6 0,2 3-57 16,2 0-189-16,13 1-116 15,6 2 192-15</inkml:trace>
  <inkml:trace contextRef="#ctx0" brushRef="#br0" timeOffset="23">20497 5721 680 0,'-32'-36'398'15,"-6"-1"-119"-15,-12 2-25 16,-6-4-14-16,10 13-84 15,8 8-33-15,12 12-58 16,13 9-24-16,8 15-25 16,3 2-5-16,2 18-5 15,-1 2-1-15,1 13-1 16,-2 3-2-16,-2-6 2 16,2-1-2-16,-7-14 1 15,-4-5 1-15,-7-11 2 16,-4-4-1-16,-1-8 1 15,-5-2 1-15,1-5-1 16,-4-5 4-16,1-7 0 0,5 0 2 16,4-7 0-16,7-2 0 15,6-7-3-15,5-3 0 16,16-1-1-16,12 6-2 16,25 7-2-16,7 8-3 15,5 11 0-15,-1 6-1 16,2 6 0-16,2 1 3 15,14 4-2-15,2-5 2 0,-15-12-9 16,-9-4-21-16,-22-28-73 16,-8-3-39-16,-11-4-114 15,-3-1-68-15,-25 11 208 16</inkml:trace>
  <inkml:trace contextRef="#ctx0" brushRef="#br0" timeOffset="24">18653 4201 381 0,'-2'-1'216'0,"-7"-1"-16"16,-8 2-29-16,-32 3-13 15,-8 2-11-15,-26 3-20 16,-4 4-16-16,2 2-36 16,-14 2-14-16,-13 3-21 15,-12-2-7-15,5 1-8 16,23 4-5-16,19-1-9 0,13-1-1 16,7 0-13-16,-4-6-34 15,19 3-243-15,7-5 200 16</inkml:trace>
  <inkml:trace contextRef="#ctx0" brushRef="#br0" timeOffset="25">18056 4758 183 0,'-9'-19'163'0,"14"7"39"15,9 9-32-15,6 3-54 16,11 7-37-16,6 10-27 15,4 2-5-15,9 8 12 16,0 2 9-16,-12 4 0 16,-7-4-4-16,-18 6-16 15,-14-7-10-15,-20-7-9 16,-8 6 1-16,-10-11 12 0,-2-1 1 16,-7-4 6-16,-2-4 4 15,-12-1 10-15,-3-1 11 16,-3 1 20-16,1-2 2 15,20 7-6-15,0-1-14 16,23 3-27-16,9 4-12 16,19 1-14-16,14 5-2 0,16 5-5 15,7 0-1-15,9 3-6 16,9 0-2-16,8-5-53 16,3 3-80-16,-1-7-219 15,-1 1-120-15,-1 13 266 16</inkml:trace>
  <inkml:trace contextRef="#ctx0" brushRef="#br0" timeOffset="26">18730 5478 722 0,'-22'-20'345'0,"-30"-1"-106"16,-12-2-32-16,-2 10-9 15,0 2-45-15,28 11-71 16,13 10-24-16,21 7-36 15,6 8-9-15,14 4-1 0,-2 3-2 16,-3 0 2-16,-5-3-1 16,-17-2-1-16,-8-5 0 15,-20-6 0-15,-2-1 0 16,-6-8 0-16,-3-7-2 16,12 0-8-16,-6-3-48 15,5-5-192-15,1-2-76 16,6-12-200-16,13-1 289 0</inkml:trace>
  <inkml:trace contextRef="#ctx0" brushRef="#br0" timeOffset="27">18321 5260 234 0,'50'3'196'0,"20"14"56"16,4-5-21-16,3 6-33 15,-1 6-39-15,-22-5-62 16,-13 1-28-16,-14-3-39 15,1 2-17-15,-3 7-160 16,0 6-100-16,-2 11 146 16</inkml:trace>
  <inkml:trace contextRef="#ctx0" brushRef="#br0" timeOffset="28">19066 5905 841 0,'-51'-2'374'15,"-28"-3"-176"-15,-5-5 2 16,8 3-21-16,-6 1-48 16,6 14-60-16,2 9-24 15,13 17-33-15,14 4-5 16,33 4-2-16,11 1 2 0,22 7 5 16,17 4 3-16,20 1 1 15,2-6 1-15,-2-12 9 16,-11-11 3-16,-18-19 9 15,-5-7 2-15,-14-17 2 16,-2-12-7-16,-9-16-10 16,-14-8-6-16,-1-7-18 15,-16 5-1-15,-32 5-85 16,2 4-75-16,-13 11-249 16,10 4 249-16</inkml:trace>
  <inkml:trace contextRef="#ctx0" brushRef="#br0" timeOffset="29">17240 4460 285 0,'-5'-3'217'0,"-22"-6"9"16,-33 3-40-16,-21 0-16 0,-27 1-18 15,-8 0-7-15,-20 4-34 16,-3-2-17-16,9 4-37 16,13 4-11-16,29 2-23 15,18 5-7-15,9-5-10 16,8 3-10-16,22 4-130 15,7-4-94-15,21 8 138 16</inkml:trace>
  <inkml:trace contextRef="#ctx0" brushRef="#br0" timeOffset="30">16843 4915 527 0,'-17'-9'250'0,"-11"2"-113"16,-13 7 11-16,-15 0 9 0,-2 11-50 15,11 11-31-15,19 6-42 16,17 6-10-16,29 9-10 16,9 1 3-16,14 10 4 15,-6-1 4-15,-14-3 22 16,-15 2 13-16,-31-16 22 15,-11-3 18-15,-20-16 18 16,-3-4 2-16,7-4-16 16,6-2-19-16,11-2-42 15,10-3-18-15,4-4-12 16,0-8-8-16,3-8-153 16,-4-8-128-16,5-19-304 15,9-6 327-15</inkml:trace>
  <inkml:trace contextRef="#ctx0" brushRef="#br0" timeOffset="31">16708 4951 480 0,'56'-4'242'16,"-9"-2"-67"-16,1 8-27 16,-3 4-36-16,-1 3-41 15,0 14-57-15,-5 4-12 0,-3 8-46 16,-8 4-53-16,-2 5-177 15,-1 7 171-15</inkml:trace>
  <inkml:trace contextRef="#ctx0" brushRef="#br0" timeOffset="32">17168 5546 466 0,'-13'30'300'16,"-11"-2"-17"-16,-6-3-50 15,-4 0-15-15,-9-4-43 16,-2 0-32-16,-6-5-59 15,4-2-25-15,6-4-40 16,4 0-11-16,9-2-118 16,-3-6-142-16,-10-5 163 15</inkml:trace>
  <inkml:trace contextRef="#ctx0" brushRef="#br0" timeOffset="33">17335 5684 542 0,'21'5'267'0,"10"6"-118"0,7 12-14 15,6 4 3-15,4 7-53 16,-4 3-14-16,-11-2-8 15,-5 2-2-15,-14-3-7 16,-10 1-6-16,-4-4-7 16,1-2 1-16,-8-2 3 15,0-3-2-15,-14-1-7 16,-11-4-4-16,-4-6-6 16,-13-2 1-16,-9-9 9 15,-5-2 8-15,1-2 3 16,6-3 22-16,-9 1 9 15,4 3 3-15,8 3 11 16,6 4-15-16,31 10-13 0,2 3-6 16,17 10-15-16,7 8-3 15,13-1-3-15,10-7-1 16,11 1-9-16,2-3-6 16,-5-4-13-16,-1 6-4 15,-13-9-99-15,-4-2-100 16,0 2-242-16,2 2-220 0,-3-2 411 15</inkml:trace>
  <inkml:trace contextRef="#ctx0" brushRef="#br0" timeOffset="34">15619 4507 287 0,'-2'-2'202'16,"-8"1"7"-16,-17 0-53 15,-13-1-13-15,-20-1-5 16,-6 1-1-16,-28 2-18 16,-14-3-9-16,-17 3-28 15,3 4-13-15,11-3-24 16,11 6-11-16,17 0-18 16,-3-2-6-16,7 1-6 15,14 3-11-15,18-1-160 0,13-1-109 16,7 7 165-16</inkml:trace>
  <inkml:trace contextRef="#ctx0" brushRef="#br0" timeOffset="35">15257 5030 460 0,'-31'0'265'16,"-3"1"-70"-16,-12 10-28 15,-11 1-12-15,-8 9-57 16,-4 7-20-16,2 6-33 15,3 5-14-15,22 7-15 16,2-4-5-16,5-4-11 16,9-6-30-16,4-7-130 15,9-5-79-15,14-1 136 16</inkml:trace>
  <inkml:trace contextRef="#ctx0" brushRef="#br0" timeOffset="36">15419 5447 612 0,'-43'-15'285'0,"-3"6"-147"16,-25-1-20-16,0 9 9 16,-11 10-56-16,-5 2-17 15,24 18-26-15,10 1-10 0,31 8-7 16,9 1-1-16,24 2 9 15,8 1 7-15,14-2 18 16,11-1 13-16,7-13 23 16,0-9 12-16,5-11 10 15,-4-9-4-15,-6-16-24 16,-8-8-17-16,-11-17-28 16,-5-4-9-16,-7-6-27 15,7 9-37-15,-13 8-103 16,-1 9-84-16,-8 14-146 15,-8 0 218-15</inkml:trace>
  <inkml:trace contextRef="#ctx0" brushRef="#br0" timeOffset="37">15632 5599 387 0,'46'23'224'16,"-1"5"-29"-16,-4-1-27 15,-5 5-42-15,-6 0-11 16,-10-2-30-16,-5-2-16 0,-15-5-24 16,-5-3-9-1,-14-5 3-15,-8-3 7 0,-27-8 18 16,-6 4 6-16,-16-4 6 16,-7 3-2-16,10 3 5 15,2-10 3-15,21 1 6 16,-1-1 3-16,19 6-5 15,2 2-7-15,1 2-7 16,15 0-2-16,13 3-9 16,5 0-4-16,19 3-9 15,8 5-4-15,-2-1-4 16,6 4-1-16,-12 0-12 16,4 3-7-16,5 0-10 15,-8-1-3-15,7-2-4 16,-9-2 0-16,-1-7-108 15,2 2-120-15,0-12-245 16,-2-5 266-16</inkml:trace>
  <inkml:trace contextRef="#ctx0" brushRef="#br0" timeOffset="38">16134 6076 780 0,'-6'-15'383'0,"-5"4"-161"0,-8 4-40 16,-6 7 0-16,-7 5-58 16,-5 7-15-16,-10 5-14 15,-3 0-2-15,12 6-10 16,-9 1-9-16,7 9-22 16,-1 0-6-16,-2 2-10 15,19 0-4-15,21 2 0 16,18 0 1-16,20 0 0 15,5 1 0-15,2-7-7 16,1 2-6-16,5-6-8 16,1-6-2-16,7-6-7 15,2-3 0-15,0-7-83 16,-1-1-97-16,-8-5-214 0,-13-6-119 16,-7 2 305-16</inkml:trace>
  <inkml:trace contextRef="#ctx0" brushRef="#br0" timeOffset="39">16302 6302 573 0,'-32'7'339'16,"-13"5"-78"-16,-14 5-25 16,-4 1-8-16,-7 4-70 15,3 1-30-15,8 4-47 16,7 2-20-16,12 3-35 15,-10 5-9-15,-3 2-16 16,0-1-52-16,-2-1-237 16,14-8 199-16</inkml:trace>
  <inkml:trace contextRef="#ctx0" brushRef="#br0" timeOffset="40">16280 3587 236 0,'-1'-1'162'16,"0"0"11"-16,0 0-22 16,1-1-46-16,2-10-11 15,7-8-8-15,23-27-2 16,-6 16-9-16,8-5-1 15,5-11-6-15,2-9-5 16,0 3-5-16,-4 3-1 0,-3 8-1 16,1 9-1-16,-14 4-8 15,0 2-4-15,-2 10-11 16,-7 2-2-16,-2 4-4 16,0 5 0-16,-6 6-8 15,5 2-1-15,-3 16-5 16,-6 6 1-16,-2 16 0 15,-9 9 1-15,-5 15 1 16,3 4 2-16,-5 4 11 16,1-3 2-16,2-3 10 15,0-1 6-15,1 3 3 16,4 0 0-16,1-4-7 16,2-5-6-16,2-9-10 15,1-5-3-15,0-8-2 0,1 0 0 16,2-8 4-16,-1-4 1 15,1-3-3-15,1-7-4 16,3-6-6-16,-1-2-4 16,3-6 1-16,-2-1-2 15,2-5-2-15,2-2 0 16,1-2-44-16,-1-2-65 16,0-2-133-16,-4-1-98 15,-1 3-175-15,-3 0 309 0</inkml:trace>
  <inkml:trace contextRef="#ctx0" brushRef="#br0" timeOffset="41">16316 4092 647 0,'15'-1'304'0,"4"1"-117"16,3 0 25-16,7 1-20 16,-2 2-31-16,-3 3-28 15,4 0-4-15,1 1-15 0,1 2-12 16,8-2-41-16,-2-1-22 16,2-1-21-16,-4-3-5 15,-6-2-7-15,-6 2-2 16,-14-7-2-16,13 4-7 15,-3-3-79-15,3-4-65 16,3-1-200-16,-6 1-208 0,3 5 355 16</inkml:trace>
  <inkml:trace contextRef="#ctx0" brushRef="#br0" timeOffset="42">17632 3492 140 0,'0'-1'105'0,"0"0"22"0,6-5-10 16,5-6-25-16,29-38-8 15,-26 23-13-15,2-9-3 16,16-3-11-16,3 0-6 16,6-5-14-16,2 0-5 15,-9 3 6-15,0 6 5 16,-10 9 13-16,-2 7 5 0,-5 10-5 15,-3 2-5-15,-4 6-15 16,0 2-6-16,-2 5-11 16,1 2-3-16,0 7-6 15,-1 3 2-15,-5 15 2 16,-2 10 5-16,-7 19 15 16,-6 6 7-16,-7 3 12 15,-5-1 3-15,-1-3-5 16,-1-3-7-16,5 1-12 15,0 0-6-15,7-7-11 16,3 1-2-16,5-12-6 16,6-7-1-16,5-10-1 15,0-10 0-15,4-5 0 16,-1 0 0-16,-4-6-2 16,0 3-24-16,-5-3-130 0,-2-1-79 15,-11-4-198-15,-1 4 244 16</inkml:trace>
  <inkml:trace contextRef="#ctx0" brushRef="#br0" timeOffset="43">17743 4010 240 0,'-7'-9'194'0,"12"5"5"0,6-2-17 16,-3 5-6-16,29 1-33 15,0-7-16-15,16-4-40 16,14-3-24-16,9 5-33 15,-8-3-10-15,-3-2-12 16,-6 3-63-16,-6 1 41 16</inkml:trace>
  <inkml:trace contextRef="#ctx0" brushRef="#br0" timeOffset="44">19131 3317 202 0,'-7'-1'68'0,"3"0"-1"16,3-1 62-16,6-1-31 0,-5 2-7 15,3-1-13-15,16-3-3 16,35-51-8-16,-19 27-6 15,3-1-18-15,1-2-9 16,5 0-12-16,-14 8 0 31,-15 12 6-31,1 0-6 0,37-27 13 0,-3 0-6 16,-8 10 5-16,-28 19 4 16,2 2 6-16,-4 3 5 15,-12-2 3-15,1 2-3 16,-2 5-5-16,-4 3-6 15,5-3 0-15,-1 13 1 16,-3 16 4-16,-9 42-4 16,2-25-6-16,1 6-5 0,-4 11-8 15,2-1-2-15,-1 3 0 16,4-1 4-16,2-19 3 31,4-23 25-31,0 1-9 0,-14 76 12 16,3-13-16-16,0 3-12 15,7-47-6-15,6-8-9 16,0-2 0-16,0-10-3 16,1-5 4-16</inkml:trace>
  <inkml:trace contextRef="#ctx0" brushRef="#br0" timeOffset="45">19164 3824 638 0,'-4'1'37'0,"1"2"10"15,3 9 41-15,0-5 3 16,6 4 5-16,2 0 7 16,-2-8-4-16,7 4-5 15,-2-4-8-15,9 1-12 16,1 3-5-16,8 4-11 15,3-6 1-15,-2-3-1 16,2-2 1-16,1-1 3 16,1 2-1-16,2 3 2 15,2 1-3-15,-7-6 2 16,4 3 0-16,-6-5 4 16,-1 2-4-16,3 1-12 0,-9-7-10 15,1 6-22-15,-4-3-3 16,-8-3-6-16,2 7-1 15,-6 0-6-15,-3 1-7 16,0-1-78-16,-3-2-82 16,-1 1-405-16,0 1 374 15</inkml:trace>
  <inkml:trace contextRef="#ctx0" brushRef="#br0" timeOffset="46">21025 3265 170 0,'47'-29'120'16,"-25"-2"7"-16,5-2-12 0,11-5-25 15,1 0-10-15,0 4-13 16,-4-1-4-16,-4 3-6 16,1 1-1-16,-5 7-7 15,1 4-3-15,-6 1-11 16,-3 3-3-16,-3 3-6 16,-4 3 1-16,-3 8-2 15,-3 4 0-15,-6 10-6 16,-6 6-1-16,2 17-2 15,-6 8 1-15,-3 9 9 16,-3 8 0-16,-7 3 6 16,4 6 0-16,-4-4 2 15,3-1 6-15,1-9 8 16,3-6 3-16,5-3-1 0,1-6-5 16,6-1-13-16,1-4-4 15,3-6-7-15,-2-1-4 16,1-6-4-16,0 0-4 15,0-4-4-15,1 1 1 16,0-6-3-16,0 0 0 16,0-5 1-16,1-4-2 15,-1-3-1-15,2-3-3 0,-2 1-18 16,0 0-44-16,0 0-128 16,-1-6-66-16,-1 2 147 15</inkml:trace>
  <inkml:trace contextRef="#ctx0" brushRef="#br0" timeOffset="47">21113 3745 284 0,'-7'-1'198'0,"-6"3"3"16,0-1-16-16,6 4-55 15,5-1-14-15,3 0-22 16,2 0-5-16,9-1-2 15,-3-2-2-15,16 0-4 16,0-1-2-16,14-2-11 0,4 0-6 16,6-2-4-16,0-1-4 15,6 4-11-15,-6-1-4 16,-16-1-17-16,-2 5-4 16,-15 1-9-16,-4 0-2 15,5 4-2-15,1-5 0 16,-4-3-2-16,4-1-2 0,-5-4-1 15,-3 1-78-15,-6-5-245 16,6-4 221-16</inkml:trace>
  <inkml:trace contextRef="#ctx0" brushRef="#br0" timeOffset="48">22607 3177 209 0,'12'3'210'0,"5"-6"-34"16,2-5-77-16,5-7 62 15,5-8-12-15,9-2-21 16,-1-5-11-16,1-5-16 15,0 1-7-15,0 1-13 16,-7 3-8-16,-3 4-10 16,-3 6-7-16,-11 4-8 0,0 5-5 15,-4 14-9-15,-2 3-5 16,-8 13-9-16,-1 7-1 16,-7 12 10-16,-4 13 5 15,-3 15 13-15,-5 7 7 16,-2 4 7-16,-2 4-1 15,4-2 0-15,1 1-2 16,2-6-16-16,6-10-7 0,6-14-15 16,2-5-7-16,3-12-13 15,4-8-20-15,0-8-81 16,1-10-55-16,-2-7-141 16,-5-4 226-16,-12-6-185 15,-2-1-114-15</inkml:trace>
  <inkml:trace contextRef="#ctx0" brushRef="#br0" timeOffset="49">22534 3768 375 0,'-2'8'300'0,"22"-4"-66"16,2-4-108-16,13 0 62 16,5-1-20-16,12-1-21 15,1 0-24-15,1-3-44 16,3-1-20-16,0-2-48 0,1-2-83 15,-7-1 62-15,-2-1-39 16,-12-1-36-16</inkml:trace>
  <inkml:trace contextRef="#ctx0" brushRef="#br0" timeOffset="50">24839 2989 406 0,'-2'-6'208'0,"-3"2"-43"16,4 3-24-16,-8-3-31 15,5 4-10-15,-16-3-18 16,-3 3-1-16,2 2-9 15,-6-2-4-15,6 9-14 16,-6-1-8-16,-5 4-4 16,-1 3 0-16,-5 5-2 15,-1 3 1-15,-2 2-10 16,2 4-2-16,9 4-8 16,5 0-3-16,12 5-5 15,-4 0-2-15,5-2-2 16,9-1 0-16,-11-12 0 15,8 2 1-15,3-6-1 0,-7-3 2 16,16 9 3-16,-1-6-1 16,6 2 2-16,-1 2-4 15,-8-7-3-15,2 0-2 16,-1 0-1-16,7-3 0 16,2-1-1-16,-1-2 2 15,7-5 1-15,0-1-1 16,6-4 4-16,4-3 0 0,2-1 1 15,-2-2 0-15,1-1-2 16,1 2-3-16,-1-2-2 16,0-1-1-16,5-1-1 15,1-3 1-15,-1-1-2 16,2 1 2-16,-9-4-2 16,-5-2 2-16,-1 7 4 15,-5-7 3-15,2 5 7 16,1 0 0-16,-4-5 1 15,3-2 0-15,-5-4-3 16,2 1-1-16,-5-1-2 16,0 0-3-16,-2 1 3 15,-3-1-1-15,0 0-1 0,-1 2-1 16,-1-1-3-16,-1 2-1 16,-2 2-2-16,0 0 2 15,-5 1-4-15,-2 1 1 16,-1 0 0-16,-3 4-2 15,-5 0 0-15,2 0 0 16,-6 4-1-16,2-4 2 16,6 8-1-16,-8-2 3 0,10 4-2 15,-5-1 1-15,-10-3-1 16,14 6 1-16,-13-5-1 16,7 7 0-16,0 5 0 15,-10-5-1-15,-3 4 1 16,-4-4-1-16,-1 3 1 15,-1 2-1-15,0 2 0 16,-2 4 0-16,1 0 0 16,1 3 0-16,12 3-2 15,0-3 2-15,13 6-1 16,-4 0 1-16,-3 1 0 16,6 4 1-16,0 2-1 15,3 1 1-15,4-2-1 16,-5 2 0-16,2-5 0 15,1 3 0-15,-1 3 0 0,5-6 1 16,1 2-1-16,2-5 0 16,3-4 0-16,-1-2 1 15,1-3 0-15,3 4 1 16,-3-4-2-16,7 7 0 16,1-4 0-16,-4-4-2 15,2 1 3-15,-1-2-1 16,1-2 2-16,1 1 0 0,1-2-2 15,-1-3 0-15,9 1 1 16,-4-5 1-16,10 1 0 16,4-1 0-16,-5 0 0 15,7 0-1-15,-4 0-1 16,-3-3 2-16,0-3-1 16,2 1 1-16,2-5 1 15,0 0-2-15,5-2 1 16,-4 0 0-16,1-1-1 15,-2 1 0-15,-7 2 0 16,-1-2 0-16,-9 0-1 16,4 0 1-16,-1-4 0 15,5 3-1-15,8 1 1 16,-1-2-1-16,1-6 3 16,-5-2-1-16,-4-5 2 0,-4 2 1 15,-8 2 15-15,0 0 10 16,-6 4 8-16,-1-3 0 15,-3-1-13-15,1-1-8 16,-4 1-8-16,-3-1-1 16,-5 1-4-16,0 5-1 15,-5 0-3-15,1 6 0 0,0 8 0 16,0-3-1-16,11 7-7 16,-4-2-25-16,3 0-91 15,0 2-52-15,-2 2-155 16,0 4-68-16,-13 10 256 15</inkml:trace>
  <inkml:trace contextRef="#ctx0" brushRef="#br0" timeOffset="51">26001 2931 302 0,'2'2'187'15,"6"1"-2"-15,4-5 9 16,8-8-19-16,4-8-9 15,9-7-27-15,5-6-12 0,6-12-38 16,2-4-16-16,1-5-24 16,-3 3-5-16,0 6-7 15,-2 9 5-15,-7 10 10 16,-1 0 3-16,-12 12 5 16,-6-1-1-16,-3 5-6 15,-8 2-4-15,-2 6-19 16,-2 3-8-16,-5 21-11 15,-8 12-2-15,-8 20 5 16,-5 13 8-16,-10 8 15 16,-1 4 9-16,1-6 3 15,9-2 0-15,10-8-13 16,4-3-6-16,13-1-10 16,-4-2-6-16,0-7-5 15,1 0-4-15,-10-15 1 16,7-5-2-16,10-1 0 0,1-8 0 15,7-5-1-15,-1 0-1 16,-11-14-75-16,-1-1-61 16,-2-3-104-16,1-1-76 15,0 0-73-15,-1 0-75 16,-28-10 298-16</inkml:trace>
  <inkml:trace contextRef="#ctx0" brushRef="#br0" timeOffset="52">25997 3463 396 0,'-10'0'249'0,"5"0"53"16,1-2-38-16,8 8-19 15,7-1-14-15,10 0-55 16,10-1-18-16,21-1-15 16,2 0-7-16,8-1-33 15,2-1-11-15,6-2-35 16,-2-9-14-16,4 6-17 15,-7-10-11-15,-17-2-5 16,-5 5-1-16,-20-4-52 16,-5 9-92-16,-11 6-206 15,-7 1-144-15,-15 7 282 16</inkml:trace>
  <inkml:trace contextRef="#ctx0" brushRef="#br0" timeOffset="53">28009 2661 293 0,'-3'-13'199'0,"-7"1"-37"16,-7 4 7-16,-8 8-10 16,-14 11-34-16,-9 9-5 15,-5 19-13-15,-1 10-8 16,-4 8-26-16,11 6-12 16,0-3-22-16,7-2-7 15,17 1-7-15,3-4-2 0,18 3-8 16,8-3-3-16,23-8-4 15,11-4-1-15,13-18 2 16,3-12 2-16,12-13 1 16,3-9 2-16,3-17 15 15,6-1 10-15,-13-13 14 16,-9-4 5-16,-13-4 7 16,-10-2 1-16,-10-8-4 15,-6-5-5-15,-11 0-22 16,-6-5-10-16,-15 11-13 15,-3 8-4-15,-11 17-4 16,-15 10-1-16,-19 10-4 16,-4 9-3-16,1 3-13 15,14 3-29-15,27 5-102 0,9 2-86 16,15 7-167-16,9 3 231 16</inkml:trace>
  <inkml:trace contextRef="#ctx0" brushRef="#br0" timeOffset="54">29531 2534 327 0,'11'-25'178'0,"-1"2"-20"15,-8 1-8-15,-7-1 4 16,-4 13-12-16,-17 6-32 15,-5 4-8-15,-19 20-19 16,-13-2-9-16,-7 16-18 16,4 9-7-16,4 13-13 15,1 9-5-15,7 14-7 16,2 7-5-16,23-10-8 16,15-4-5-16,25-13-2 0,18-8 0 15,19-11 2-15,6-7 4 16,6-15 5-16,-2-8 6 15,5-14 20-15,5-5 14 16,4-17 21-16,-4 0 11 16,-16-11 10-16,-5 1 0 15,-24-8-3-15,-8-4-9 16,-7-8-25-16,-11-14-15 0,4 1-25 16,-8 0-8-16,-4 14-9 15,-3 16-1-15,-15 16-4 16,3 3-6-16,0 12-44 15,4 3-51-15,10 5-102 16,4 3-76-16,8 2-126 16,8 3 244-16</inkml:trace>
  <inkml:trace contextRef="#ctx0" brushRef="#br0" timeOffset="55">31511 2485 232 0,'2'-22'185'0,"2"-1"0"0,-1-4 0 16,-6 2-16-16,-1 6-31 15,-9 6-10-15,-13 6-24 16,-6 7-9-16,-16 9-12 15,-6 9-9-15,-4 9-15 16,0 7-9-16,9 10-18 16,5-3-5-16,21 15-14 15,-1 4-3-15,9 7 0 16,6 0 4-16,6-4 12 16,4-10 6-16,13-14 4 15,2-7 0-15,10-12-4 16,15-3-3-16,9-7 10 15,7-9 8-15,10-10 24 16,0-5 10-16,-4-12 4 16,-6 2-5-16,-1-8-16 0,-2-5-6 15,-8-16-3-15,0-6-3 16,-23 1-7-16,-9 2-6 16,-18 13-16-16,-11 4-3 15,-21 11-9-15,-3 5-2 16,-6 5-5-16,-1 4-1 15,8 0-2-15,-2 3-2 0,0 4-36 16,0 9-60-16,4 5-159 16,7-3-110-16,10 13 218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5:21:53.13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22279 5313 207 0,'-18'-8'148'0,"6"1"18"16,3 0-18-16,6-6-51 15,4 3-10-15,7-1-23 16,3-5-12-16,7 0-12 0,3 0-5 15,5-2-8-15,1-2-6 16,5 4-8-16,2 1-6 16,1 4-3-16,-3 4-2 15,-3 5-1-15,-1 1 0 16,-3 3 0-16,-1 8 0 16,-6 10 1-16,-9 8-1 15,-11 11 2-15,-4 3-2 0,-16-3 1 16,5 5 0-16,-9-5 0 15,3 3 0-15,3-3 2 16,-9-6 6-16,4-2 15 16,-4-7 12-16,0-1 19 15,1-6 6-15,7-3 1 16,6-2-3-16,9-7-7 16,4 2-5-16,6-3-4 15,2 1-3-15,13-2-2 16,2-1 2-16,5-1 0 15,6 1-2-15,1 2-6 16,-2-4-4-16,9 1-9 16,-4-1-6-16,-1 0-7 15,2-1-3-15,-7-1 0 0,-6 0-1 16,-6-6-2-16,0-1-23 16,-7-3-152-16,3-5-97 15,-4 5 154-15</inkml:trace>
  <inkml:trace contextRef="#ctx0" brushRef="#br0" timeOffset="675.92">22973 4390 202 0,'-1'-4'157'0,"-1"0"25"16,6 4-24-16,-4-1-38 16,0 0-2-16,15-6-13 15,39-10-6-15,-14 15-29 16,2-4-13-16,7 2-27 16,2-5-9-16,2 4-11 15,7 9-4-15,-11 4-4 16,-4-1 2-16,-7-1-26 15,-9-4-44-15,-2 1-99 16,-1 7-89-16,-11 0 153 16</inkml:trace>
  <inkml:trace contextRef="#ctx0" brushRef="#br0" timeOffset="898.25">23015 4782 189 0,'-12'23'139'0,"14"-16"42"16,10-1 12-16,15-6 33 15,11-12-28-15,13-5-60 16,5 0-26-16,4-6-60 16,6 7-20-16,-11-4-21 15,5-2-5-15,2 0-76 16,0 3-77-16,12 7 93 15</inkml:trace>
  <inkml:trace contextRef="#ctx0" brushRef="#br0" timeOffset="1375.69">24812 3628 166 0,'-25'34'128'16,"0"10"-29"-16,-3 29 26 15,-4 10 0-15,8 16-49 16,-1 4-16-16,2 1-23 16,2 0-12-16,3-11-16 15,7-5-1-15,6-21-4 16,6-3 0-16,10-13-5 16,2-7-41-16,9-15-156 15,2-5 134-15</inkml:trace>
  <inkml:trace contextRef="#ctx0" brushRef="#br0" timeOffset="1782.4">25400 4095 218 0,'-34'12'110'15,"-9"13"-51"-15,1 14 14 0,-19 10 7 16,5 12-12-16,11 8-4 16,7-6-8-16,22-4-15 15,14-4-3-15,20-14 6 16,13-4 9-16,34-10 16 16,4-9-3-16,4-11 2 15,7-6-4-15,-10-14 26 16,2-8 17-16,6-14 21 15,-4-4-3-15,-19-10-26 16,-11 0-16-16,-25-6-17 16,-10-5-8-16,-16-9-16 15,-6-3-6-15,-20 8-20 16,-13 10-6-16,-13 26-9 16,-11 12-1-16,-1 16-5 15,-2 8-13-15,24 5-49 0,13-1-39 16,22 1-133-16,16-2-53 15,5 2 179-15</inkml:trace>
  <inkml:trace contextRef="#ctx0" brushRef="#br0" timeOffset="2214.41">26497 3926 369 0,'-4'-20'205'15,"-8"2"-95"-15,-13 16 7 16,-12 10-11-16,-2 12-57 16,-4 9-10-16,-16 17-13 15,3 7-7-15,-2 6-9 16,8 8-2-16,30 3-1 15,10-4 0-15,25-7 4 16,14-3 2-16,24-8 5 16,7-2 7-16,18-9 17 0,3-10 13 15,2-17 46-15,9-10 14 16,-7-14 21-16,-15-13-5 16,-20-14-30-16,-20-4-16 15,-25-14-21-15,-2-12-12 16,-12-19-18-16,-4-4-6 15,-7 3-19-15,-4 13-3 16,-8 32-7-16,-4 6-4 0,-3 14-41 16,2 10-27-16,10 3-114 15,11 5-77-15,19-2 166 16</inkml:trace>
  <inkml:trace contextRef="#ctx0" brushRef="#br0" timeOffset="2661.28">27483 3884 227 0,'-54'20'145'0,"-3"11"-50"15,-7 4 33-15,4 7 6 16,8 11-42-16,9 0-13 16,32 11-22-16,12-3-4 15,25-7 12-15,8-6 6 0,10-14 4 16,9-4 3-16,16-2 2 15,2-13 8-15,10-12 30 16,0-8 5-16,-15-25 4 16,-7 1-14-16,-26-18-19 15,-14-8-13-15,-18-11-29 16,-5-5-6-16,-20-1-21 16,-6 4-9-16,-20 18-16 15,-5 0-13-15,-2 14-77 16,1 2-41-16,17-4-135 15,8 2-63-15,18 1 211 16</inkml:trace>
  <inkml:trace contextRef="#ctx0" brushRef="#br0" timeOffset="3153.35">28265 4453 396 0,'-13'20'181'15,"-6"8"-91"-15,-3 1 13 16,-7 12 5-16,-2 1-28 16,-3 10-28-16,-2-2-18 15,11 5-22-15,-2-13-4 0,11-11-38 16,4-3-44-16,11-19 50 15</inkml:trace>
  <inkml:trace contextRef="#ctx0" brushRef="#br0" timeOffset="3465.98">28518 4581 229 0,'-6'3'142'0,"-22"11"29"15,-7 2-72-15,-13 8 20 16,-3 6-18-16,11 3-29 16,5-1-7-16,23 4-16 15,11-8-7-15,17-6-5 16,11-8 8-16,9-8 12 16,4-6 6-16,1-8 1 0,-4 4-4 15,-9-3 1-15,-6 0-1 16,-16-5 3-16,-6 0-4 15,-13-12-11-15,-6-3-8 16,-2-3-20-16,0-3-8 16,5 3-12-16,5 6-21 15,6 4-93-15,-1 5-78 0,6 9 115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7T15:22:19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1216,'3'-5'296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5:21:27.12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32554 3155 306 0,'-2'4'197'16,"-18"0"9"-16,-9 2-8 16,-21-1-26-16,-23-3-11 15,-24 1-22-15,-2-4-9 16,-9 1-31-16,-2 0-16 16,-10 1-26-16,-4 1-4 15,-12 1 3-15,-4 2 5 0,15-4 10 16,6-1 7-16,-3-2-7 15,-1-4-8-15,10 0-22 16,3-3-14-16,33-1-12 16,5-2-4-16,5-1-18 15,2 1-42-15,17 2-130 16,19 2-102-16,35 5-283 16,16 4 345-16</inkml:trace>
  <inkml:trace contextRef="#ctx0" brushRef="#br0" timeOffset="1">31594 3992 448 0,'-6'0'262'16,"-3"-6"-68"-16,11 5-40 15,0-1-13-15,10 2-33 0,8 1-8 16,11 3-15-16,9-3-5 16,13-1-15-16,10 3-7 15,16 3-9-15,-2 3-1 16,-18-2 8-16,-9 2 5 16,-29-1 1-16,-3-3-2 15,-13 4-15-15,0 0-7 0,-12 2-10 16,-8 3-3-16,-11 7 5 15,-29 1 2-15,-21 6 7 16,-14 5 1-16,1 2-5 16,8 0-1-16,23 2-7 15,0-5-2-15,-3-1-10 16,5-1-2-16,7-6-4 16,9 4-3-16,17-10 0 15,6-5-1-15,3-3-7 16,5-5-26-16,5 0-122 15,-1-5-70-15,2-2-175 16,-3-5-104-16,-2-4 326 16</inkml:trace>
  <inkml:trace contextRef="#ctx0" brushRef="#br0" timeOffset="2">31123 4335 620 0,'3'0'345'15,"7"7"-56"-15,5-3-24 16,10 16-63-16,9 7-33 15,15 7-64-15,-4 0-27 16,0 1-44-16,2 0-19 16,1 1-95-16,5 7-76 15,-7-5-237-15,2-2 237 16</inkml:trace>
  <inkml:trace contextRef="#ctx0" brushRef="#br0" timeOffset="3">30010 3256 412 0,'-20'14'227'0,"-18"7"-26"16,-15 1-22-16,-10-1-5 15,-8-2-9-15,-23-6-16 16,-5 3-18-16,-7-4-30 16,10 2-13-16,30-3-16 0,10-9-10 15,5-1-22-15,1-2-11 16,-8-3-18-16,5 4-2 16,13-3-40-16,5 2-36 15,10 5-153-15,1-9-95 16,10 3 188-16</inkml:trace>
  <inkml:trace contextRef="#ctx0" brushRef="#br0" timeOffset="4">29848 4010 261 0,'4'-3'217'15,"2"-3"13"-15,3 8-52 16,-2 1-19-16,14 6-34 16,4 7-8-16,17 1-23 15,18 9-12-15,-6 8-22 16,-4 3-10-16,-18 3-19 16,-17-3-7-16,-3-1-12 15,-7-2-5-15,-12-6-1 16,-7-5 5-16,-21-10 8 15,-13 2 5-15,-20-3 3 16,-11 0 0-16,2 1-2 16,12-8-2-16,2-7 8 0,6 2 10 15,-2 1 23-15,0 5 14 16,13 4 19-16,7-2 3 16,17-3-8-16,8 3-7 15,9 4-15-15,5 3-9 16,17 6-13-16,4 5-6 15,32 10-15-15,5 3-4 0,-4 2-9 16,0 2-4-16,-14-1-4 16,-3-5-3-16,2-5-89 15,-5-5-101-15,-8-2-208 16,-5-6-132-16,-21-4 317 16</inkml:trace>
  <inkml:trace contextRef="#ctx0" brushRef="#br0" timeOffset="5">28671 3422 316 0,'1'10'201'15,"-1"5"-10"-15,-24 5-34 16,-10-3-1-16,-32 4 14 0,-23-7-3 16,-3 2-21-16,-33-5-14 15,-17-10-44-15,9 0-11 16,-20-7-17-16,29 1-12 16,19 2-20-16,-2-4-10 15,30 7-13-15,14 0-5 16,33 1-52-16,13 6-56 15,8-7-154-15,13 2-83 0,25 8 209 16</inkml:trace>
  <inkml:trace contextRef="#ctx0" brushRef="#br0" timeOffset="6">28567 3928 504 0,'-24'-7'250'0,"-10"7"-79"0,-2 0 12 16,-11 0-8-16,-2 1-8 15,-4-3-24-15,0 2-8 16,-8 5-18-16,-1 1-10 16,8 10-13-16,6 1-12 15,20 4-18-15,15 1-10 16,9 4-11-16,5 6 3 16,18 9 7-16,5 7 2 0,23 13-3 15,2-2-5-15,1 3-16 16,-1-3-7-16,-12-10-8 15,5-1-5-15,-1-13-6 16,-2-4 2-16,-5-8-7 16,-2-2-11-16,-7-4-147 15,-6-9-92-15,-8-8-206 16,-4 0 248-16</inkml:trace>
  <inkml:trace contextRef="#ctx0" brushRef="#br0" timeOffset="7">28716 4223 633 0,'-37'-1'316'0,"-12"5"-102"15,-9 23-15-15,-18-4 9 16,4 17-49-16,8 0-36 15,3-5-31-15,-14 6-6 0,-12-3-17 16,-7-1-11-16,3 0-28 16,26-1-10-16,23-4-17 15,8-1-51-15,12-9-224 16,0-5-144-16,-12-15 238 16</inkml:trace>
  <inkml:trace contextRef="#ctx0" brushRef="#br0" timeOffset="8">27024 3551 314 0,'-22'0'194'0,"-19"6"3"16,-2-4-25-16,-24 0-22 15,-22 4-10-15,-26-1-10 16,-3 0-15-16,-12 3-22 0,2-5-11 15,-3 1-25-15,3-1-9 16,17-3-17-16,10 0-12 16,30 2-11-16,4 1-10 15,23 3-114-15,12 3-75 16,25 1 110-16</inkml:trace>
  <inkml:trace contextRef="#ctx0" brushRef="#br0" timeOffset="9">27251 4649 273 0,'8'-20'192'16,"-13"-8"24"-16,-18-5-42 16,-29-5-52-16,-26 0-20 15,-7 5-19-15,-1-2 0 16,3 8 1-16,6 2-8 15,9 15-21-15,9 18-16 16,24 17-21-16,16 12-7 16,19 17-7-16,8 2 0 0,13 17 4 15,3 4 1-15,0 0 2 16,-2-2-3-16,-11-11 0 16,-15-12 2-16,-11-14-2 15,-7-8 3-15,-7-14-1 16,4-1-2-16,-1-8 2 15,0-3 1-15,-7-10-1 16,1-3 0-16,-2-8 0 16,-2-8-4-16,5-5-1 15,-2-8-1-15,11-8-7 16,5-1 0-16,17-1-15 16,12 6-5-16,11 5-1 15,16 5 2-15,13 10 12 16,11 6 10-16,29 10 2 15,0 4 1-15,2 5 7 0,-1 2 0 16,-13-1 7-16,-2-3 1 16,-9-9-5-16,-9-5-2 15,-24-7-4-15,-10-2-6 16,-21-2-49-16,-2 1-59 16,-18 4-194-16,-13 3 190 15</inkml:trace>
  <inkml:trace contextRef="#ctx0" brushRef="#br0" timeOffset="10">25410 3720 248 0,'-3'10'173'16,"-14"0"6"-16,-15 4-26 16,-22-4-9-16,-29 2 12 15,-11-4-12-15,2-7-12 16,5-1-14-16,-15-8-29 16,-5-3-14-16,-1 0-16 0,0-2-9 15,45 3-19-15,3 1-9 16,2 3-14-16,5 3 0 15,0 1-20-15,15 3-23 16,17-1-166-16,11-2-79 16,10 1 160-16</inkml:trace>
  <inkml:trace contextRef="#ctx0" brushRef="#br0" timeOffset="11">25044 4281 317 0,'3'-5'203'0,"-3"9"-3"15,-1 6-31-15,-14 4-50 16,-4 10-21-16,-11 5-14 16,-7 5-9-16,-3 4-4 15,-12-4-9-15,-9-1-20 16,2-6-9-16,-2-3-17 16,13 2-2-16,14-5-33 15,2-1-47-15,16-5-121 16,5 1-89-16,18-5 161 0</inkml:trace>
  <inkml:trace contextRef="#ctx0" brushRef="#br0" timeOffset="12">25551 4781 481 0,'0'0'234'0,"-14"-4"-70"16,-9 4-19-16,-12 6-5 16,-1 3-26-16,-32 5-28 15,-7 8-12-15,-16 1-25 16,-6-3-10-16,31 13-19 16,14-4-6-16,19 2-6 15,16 11-3-15,18 1 4 16,7 3 2-16,23 8 2 15,9-2 2-15,11-8 0 16,0-10 4-16,0-18 9 16,-2-4 7-16,-14-16 30 15,-7-7 14-15,-24-18 1 0,-22-12-7 16,-23-10-29-16,-12-1-19 16,-7 6-15-16,6 5-12 15,12 12-97-15,6 6-92 16,7 6-289-16,-6 9 299 15</inkml:trace>
  <inkml:trace contextRef="#ctx0" brushRef="#br0" timeOffset="13">23724 3828 240 0,'-16'-1'181'16,"-16"1"42"-16,-5 6-31 16,-12-2-33-16,-9 1-5 15,-28 3-28-15,-17-2-10 16,-14 1-19-16,-3 3-15 0,-7-1-23 16,6-3-10-16,4 6-20 15,9 0-8-15,31-4-13 16,13 2-9-16,11-2-107 15,2-2-99-15,7 8 129 16</inkml:trace>
  <inkml:trace contextRef="#ctx0" brushRef="#br0" timeOffset="14">23159 4376 198 0,'-21'-15'157'0,"-2"3"27"16,0 1-20-16,-3 4-39 15,9 4-21-15,10 5-24 16,0-2-17-16,18 7-18 16,5 3-9-16,17 3-10 15,12 4-1-15,11 2-4 16,6 9-5-16,-2 2-4 0,-8 3-1 16,-25-1 1-16,-18-7 0 15,-34-7 11-15,-10-4 3 16,-10-4 8-16,-8-2 3 15,-2-5-8-15,-5-3-4 16,10-1-8-16,4-2-7 16,20 7-2-16,12 2-5 15,14 8-2-15,9 3 0 0,5 4 0 16,7 1 0-16,3 6 1 16,1 0 2-16,-2 3-3 15,-3 0 2-15,-13-9 22 16,-7-3 16-16,-10-3 33 15,-10-3 14-15,-8-4 5 16,-2-2-11-16,-2-5-21 16,3 0-14-16,5 0-24 15,-4-3-6-15,-4-4-10 16,1 0 0-16,-2-5-5 16,-1-1-11-16,16 0-88 15,0 1-67-15,13-3-194 16,7 3 215-16</inkml:trace>
  <inkml:trace contextRef="#ctx0" brushRef="#br0" timeOffset="15">23571 4865 410 0,'27'0'226'16,"6"8"-20"-16,2-1-51 0,-2 9-27 16,-1 0-38-16,-8-3-50 15,-5 2-12-15,-18 2-5 16,-9-4 4-16,-19 0 15 16,-12 1 5-16,-17-5 8 15,1 5-4-15,0-5-9 16,-1-2 0-16,-9 0 9 15,-1-1 2-15,-1 3 9 16,11 0-3-16,27 7-3 16,7 0 0-16,12 3 5 15,2 2 1-15,9 0-3 16,8 4-7-16,12 3-21 16,7 6-8-16,19-1-12 0,10 3-2 15,-1-5-60-15,-11-13-67 16,-11 1-226-16,-20-1 215 15</inkml:trace>
  <inkml:trace contextRef="#ctx0" brushRef="#br0" timeOffset="16">22170 3944 219 0,'18'-10'177'0,"-13"7"35"15,-10 2-18-15,-16 2-32 16,-13 0-8-16,-9 9 1 15,-14-5-16-15,-36 8-20 16,-12-1-9-16,-12-4-16 16,-21 3-7-16,-7 0-10 15,8 3-12-15,-5-7-21 16,12-1-10-16,27-4-17 16,1-2-5-16,12 4-31 15,23 3-61-15,25 2-297 0,5 1 258 16</inkml:trace>
  <inkml:trace contextRef="#ctx0" brushRef="#br0" timeOffset="17">21865 4579 287 0,'-37'-15'202'0,"-16"-1"11"16,-10 3-35-16,-14 5-55 15,-15 2-30-15,-11 10-25 16,-4 7-3-16,3 12-7 16,19 9-8-16,29 11-15 15,15 4-14-15,25 10-10 16,13 0 0-16,10-6 3 0,8-4 2 15,23-7 7-15,3-10 3 16,18-3 16-16,2-7 19 16,-6-13 31-16,-5-3 11 15,-14-11 13-15,-6-7-10 16,-14-8-22-16,-7-6-16 16,-14-4-33-16,-7-1-11 15,-20-5-20-15,-8 0-3 0,-12 1-39 16,-3 4-34-16,7 8-96 15,11 11-68-15,19 14-142 16,8 4 228-16</inkml:trace>
  <inkml:trace contextRef="#ctx0" brushRef="#br0" timeOffset="18">22049 5047 647 0,'-2'-14'349'16,"-11"0"-125"-16,-15 2-38 0,-11-4-11 15,-14 8-55-15,-2 4-20 16,-7 4-7-16,-2 6-2 16,8 6 1-16,1 1-6 15,19 9-11-15,9 1-9 16,12 6-23-16,8 7-5 15,9 8-6-15,4 3-2 16,22 10-1-16,7-7-1 0,21-5-7 16,11-9-4-16,12-6-4 15,8-3-3-15,-9-9-9 16,-11-2-87-16,-22-15-210 16,-9-2-118-16,1-1 214 15</inkml:trace>
  <inkml:trace contextRef="#ctx0" brushRef="#br0" timeOffset="19">22129 5291 541 0,'-41'4'272'0,"-10"5"-40"16,-8 8-27-16,-21 3-25 16,-15-5-40-16,2 12-83 15,8-3-28-15,11 7-26 16,-3 3-23-16,-8 1-189 0,-6 5-97 15,17-7 172-15</inkml:trace>
  <inkml:trace contextRef="#ctx0" brushRef="#br0" timeOffset="20">20281 4033 398 0,'-15'-2'233'0,"-10"2"-22"16,-4 3-9-16,-24 4-14 16,-27-5-36-16,-39 3-33 15,-12-2-21-15,-23 3-31 16,5 4-17-16,14 0-25 16,7 1-10-16,28 1-15 15,10-2-23-15,20 3-145 16,-3-2-83-16,19 1 142 0</inkml:trace>
  <inkml:trace contextRef="#ctx0" brushRef="#br0" timeOffset="21">19763 4691 390 0,'-20'0'243'16,"-9"4"-39"-16,-3 14-48 15,-9 4-13-15,-6 7-47 16,-4 5-23-16,-11 0-29 16,0 2-13-16,4-1-18 15,7-2-3-15,13-3-42 16,10-2-54-16,15-2-222 15,9 2 201-15</inkml:trace>
  <inkml:trace contextRef="#ctx0" brushRef="#br0" timeOffset="22">19777 5043 370 0,'53'-2'159'0,"12"4"-65"16,6 9-26-16,-1 5 27 16,-3 3-11-16,-33 4-16 15,-6-1-12-15,-21 0-8 16,-9-3 7-16,-4-3 56 16,-13-3 13-16,-27-3 13 15,-24-4-10-15,-25-4-52 16,-9 5-13-16,9-2-11 15,20 4 3-15,21-1 18 16,6-1 12-16,11 1 22 16,6 0 1-16,10 3-9 15,10 2-15-15,11 2-25 16,7 1-10-16,14 5-18 16,4-5-6-16,13 7-11 15,-4-2-4-15,3 3-6 0,2 3-57 16,2 0-189-16,13 1-116 15,6 2 192-15</inkml:trace>
  <inkml:trace contextRef="#ctx0" brushRef="#br0" timeOffset="23">20497 5721 680 0,'-32'-36'398'15,"-6"-1"-119"-15,-12 2-25 16,-6-4-14-16,10 13-84 15,8 8-33-15,12 12-58 16,13 9-24-16,8 15-25 16,3 2-5-16,2 18-5 15,-1 2-1-15,1 13-1 16,-2 3-2-16,-2-6 2 16,2-1-2-16,-7-14 1 15,-4-5 1-15,-7-11 2 16,-4-4-1-16,-1-8 1 15,-5-2 1-15,1-5-1 16,-4-5 4-16,1-7 0 0,5 0 2 16,4-7 0-16,7-2 0 15,6-7-3-15,5-3 0 16,16-1-1-16,12 6-2 16,25 7-2-16,7 8-3 15,5 11 0-15,-1 6-1 16,2 6 0-16,2 1 3 15,14 4-2-15,2-5 2 0,-15-12-9 16,-9-4-21-16,-22-28-73 16,-8-3-39-16,-11-4-114 15,-3-1-68-15,-25 11 208 16</inkml:trace>
  <inkml:trace contextRef="#ctx0" brushRef="#br0" timeOffset="24">18653 4201 381 0,'-2'-1'216'0,"-7"-1"-16"16,-8 2-29-16,-32 3-13 15,-8 2-11-15,-26 3-20 16,-4 4-16-16,2 2-36 16,-14 2-14-16,-13 3-21 15,-12-2-7-15,5 1-8 16,23 4-5-16,19-1-9 0,13-1-1 16,7 0-13-16,-4-6-34 15,19 3-243-15,7-5 200 16</inkml:trace>
  <inkml:trace contextRef="#ctx0" brushRef="#br0" timeOffset="25">18056 4758 183 0,'-9'-19'163'0,"14"7"39"15,9 9-32-15,6 3-54 16,11 7-37-16,6 10-27 15,4 2-5-15,9 8 12 16,0 2 9-16,-12 4 0 16,-7-4-4-16,-18 6-16 15,-14-7-10-15,-20-7-9 16,-8 6 1-16,-10-11 12 0,-2-1 1 16,-7-4 6-16,-2-4 4 15,-12-1 10-15,-3-1 11 16,-3 1 20-16,1-2 2 15,20 7-6-15,0-1-14 16,23 3-27-16,9 4-12 16,19 1-14-16,14 5-2 0,16 5-5 15,7 0-1-15,9 3-6 16,9 0-2-16,8-5-53 16,3 3-80-16,-1-7-219 15,-1 1-120-15,-1 13 266 16</inkml:trace>
  <inkml:trace contextRef="#ctx0" brushRef="#br0" timeOffset="26">18730 5478 722 0,'-22'-20'345'0,"-30"-1"-106"16,-12-2-32-16,-2 10-9 15,0 2-45-15,28 11-71 16,13 10-24-16,21 7-36 15,6 8-9-15,14 4-1 0,-2 3-2 16,-3 0 2-16,-5-3-1 16,-17-2-1-16,-8-5 0 15,-20-6 0-15,-2-1 0 16,-6-8 0-16,-3-7-2 16,12 0-8-16,-6-3-48 15,5-5-192-15,1-2-76 16,6-12-200-16,13-1 289 0</inkml:trace>
  <inkml:trace contextRef="#ctx0" brushRef="#br0" timeOffset="27">18321 5260 234 0,'50'3'196'0,"20"14"56"16,4-5-21-16,3 6-33 15,-1 6-39-15,-22-5-62 16,-13 1-28-16,-14-3-39 15,1 2-17-15,-3 7-160 16,0 6-100-16,-2 11 146 16</inkml:trace>
  <inkml:trace contextRef="#ctx0" brushRef="#br0" timeOffset="28">19066 5905 841 0,'-51'-2'374'15,"-28"-3"-176"-15,-5-5 2 16,8 3-21-16,-6 1-48 16,6 14-60-16,2 9-24 15,13 17-33-15,14 4-5 16,33 4-2-16,11 1 2 0,22 7 5 16,17 4 3-16,20 1 1 15,2-6 1-15,-2-12 9 16,-11-11 3-16,-18-19 9 15,-5-7 2-15,-14-17 2 16,-2-12-7-16,-9-16-10 16,-14-8-6-16,-1-7-18 15,-16 5-1-15,-32 5-85 16,2 4-75-16,-13 11-249 16,10 4 249-16</inkml:trace>
  <inkml:trace contextRef="#ctx0" brushRef="#br0" timeOffset="29">17240 4460 285 0,'-5'-3'217'0,"-22"-6"9"16,-33 3-40-16,-21 0-16 0,-27 1-18 15,-8 0-7-15,-20 4-34 16,-3-2-17-16,9 4-37 16,13 4-11-16,29 2-23 15,18 5-7-15,9-5-10 16,8 3-10-16,22 4-130 15,7-4-94-15,21 8 138 16</inkml:trace>
  <inkml:trace contextRef="#ctx0" brushRef="#br0" timeOffset="30">16843 4915 527 0,'-17'-9'250'0,"-11"2"-113"16,-13 7 11-16,-15 0 9 0,-2 11-50 15,11 11-31-15,19 6-42 16,17 6-10-16,29 9-10 16,9 1 3-16,14 10 4 15,-6-1 4-15,-14-3 22 16,-15 2 13-16,-31-16 22 15,-11-3 18-15,-20-16 18 16,-3-4 2-16,7-4-16 16,6-2-19-16,11-2-42 15,10-3-18-15,4-4-12 16,0-8-8-16,3-8-153 16,-4-8-128-16,5-19-304 15,9-6 327-15</inkml:trace>
  <inkml:trace contextRef="#ctx0" brushRef="#br0" timeOffset="31">16708 4951 480 0,'56'-4'242'16,"-9"-2"-67"-16,1 8-27 16,-3 4-36-16,-1 3-41 15,0 14-57-15,-5 4-12 0,-3 8-46 16,-8 4-53-16,-2 5-177 15,-1 7 171-15</inkml:trace>
  <inkml:trace contextRef="#ctx0" brushRef="#br0" timeOffset="32">17168 5546 466 0,'-13'30'300'16,"-11"-2"-17"-16,-6-3-50 15,-4 0-15-15,-9-4-43 16,-2 0-32-16,-6-5-59 15,4-2-25-15,6-4-40 16,4 0-11-16,9-2-118 16,-3-6-142-16,-10-5 163 15</inkml:trace>
  <inkml:trace contextRef="#ctx0" brushRef="#br0" timeOffset="33">17335 5684 542 0,'21'5'267'0,"10"6"-118"0,7 12-14 15,6 4 3-15,4 7-53 16,-4 3-14-16,-11-2-8 15,-5 2-2-15,-14-3-7 16,-10 1-6-16,-4-4-7 16,1-2 1-16,-8-2 3 15,0-3-2-15,-14-1-7 16,-11-4-4-16,-4-6-6 16,-13-2 1-16,-9-9 9 15,-5-2 8-15,1-2 3 16,6-3 22-16,-9 1 9 15,4 3 3-15,8 3 11 16,6 4-15-16,31 10-13 0,2 3-6 16,17 10-15-16,7 8-3 15,13-1-3-15,10-7-1 16,11 1-9-16,2-3-6 16,-5-4-13-16,-1 6-4 15,-13-9-99-15,-4-2-100 16,0 2-242-16,2 2-220 0,-3-2 411 15</inkml:trace>
  <inkml:trace contextRef="#ctx0" brushRef="#br0" timeOffset="34">15619 4507 287 0,'-2'-2'202'16,"-8"1"7"-16,-17 0-53 15,-13-1-13-15,-20-1-5 16,-6 1-1-16,-28 2-18 16,-14-3-9-16,-17 3-28 15,3 4-13-15,11-3-24 16,11 6-11-16,17 0-18 16,-3-2-6-16,7 1-6 15,14 3-11-15,18-1-160 0,13-1-109 16,7 7 165-16</inkml:trace>
  <inkml:trace contextRef="#ctx0" brushRef="#br0" timeOffset="35">15257 5030 460 0,'-31'0'265'16,"-3"1"-70"-16,-12 10-28 15,-11 1-12-15,-8 9-57 16,-4 7-20-16,2 6-33 15,3 5-14-15,22 7-15 16,2-4-5-16,5-4-11 16,9-6-30-16,4-7-130 15,9-5-79-15,14-1 136 16</inkml:trace>
  <inkml:trace contextRef="#ctx0" brushRef="#br0" timeOffset="36">15419 5447 612 0,'-43'-15'285'0,"-3"6"-147"16,-25-1-20-16,0 9 9 16,-11 10-56-16,-5 2-17 15,24 18-26-15,10 1-10 0,31 8-7 16,9 1-1-16,24 2 9 15,8 1 7-15,14-2 18 16,11-1 13-16,7-13 23 16,0-9 12-16,5-11 10 15,-4-9-4-15,-6-16-24 16,-8-8-17-16,-11-17-28 16,-5-4-9-16,-7-6-27 15,7 9-37-15,-13 8-103 16,-1 9-84-16,-8 14-146 15,-8 0 218-15</inkml:trace>
  <inkml:trace contextRef="#ctx0" brushRef="#br0" timeOffset="37">15632 5599 387 0,'46'23'224'16,"-1"5"-29"-16,-4-1-27 15,-5 5-42-15,-6 0-11 16,-10-2-30-16,-5-2-16 0,-15-5-24 16,-5-3-9-1,-14-5 3-15,-8-3 7 0,-27-8 18 16,-6 4 6-16,-16-4 6 16,-7 3-2-16,10 3 5 15,2-10 3-15,21 1 6 16,-1-1 3-16,19 6-5 15,2 2-7-15,1 2-7 16,15 0-2-16,13 3-9 16,5 0-4-16,19 3-9 15,8 5-4-15,-2-1-4 16,6 4-1-16,-12 0-12 16,4 3-7-16,5 0-10 15,-8-1-3-15,7-2-4 16,-9-2 0-16,-1-7-108 15,2 2-120-15,0-12-245 16,-2-5 266-16</inkml:trace>
  <inkml:trace contextRef="#ctx0" brushRef="#br0" timeOffset="38">16134 6076 780 0,'-6'-15'383'0,"-5"4"-161"0,-8 4-40 16,-6 7 0-16,-7 5-58 16,-5 7-15-16,-10 5-14 15,-3 0-2-15,12 6-10 16,-9 1-9-16,7 9-22 16,-1 0-6-16,-2 2-10 15,19 0-4-15,21 2 0 16,18 0 1-16,20 0 0 15,5 1 0-15,2-7-7 16,1 2-6-16,5-6-8 16,1-6-2-16,7-6-7 15,2-3 0-15,0-7-83 16,-1-1-97-16,-8-5-214 0,-13-6-119 16,-7 2 305-16</inkml:trace>
  <inkml:trace contextRef="#ctx0" brushRef="#br0" timeOffset="39">16302 6302 573 0,'-32'7'339'16,"-13"5"-78"-16,-14 5-25 16,-4 1-8-16,-7 4-70 15,3 1-30-15,8 4-47 16,7 2-20-16,12 3-35 15,-10 5-9-15,-3 2-16 16,0-1-52-16,-2-1-237 16,14-8 199-16</inkml:trace>
  <inkml:trace contextRef="#ctx0" brushRef="#br0" timeOffset="40">16280 3587 236 0,'-1'-1'162'16,"0"0"11"-16,0 0-22 16,1-1-46-16,2-10-11 15,7-8-8-15,23-27-2 16,-6 16-9-16,8-5-1 15,5-11-6-15,2-9-5 16,0 3-5-16,-4 3-1 0,-3 8-1 16,1 9-1-16,-14 4-8 15,0 2-4-15,-2 10-11 16,-7 2-2-16,-2 4-4 16,0 5 0-16,-6 6-8 15,5 2-1-15,-3 16-5 16,-6 6 1-16,-2 16 0 15,-9 9 1-15,-5 15 1 16,3 4 2-16,-5 4 11 16,1-3 2-16,2-3 10 15,0-1 6-15,1 3 3 16,4 0 0-16,1-4-7 16,2-5-6-16,2-9-10 15,1-5-3-15,0-8-2 0,1 0 0 16,2-8 4-16,-1-4 1 15,1-3-3-15,1-7-4 16,3-6-6-16,-1-2-4 16,3-6 1-16,-2-1-2 15,2-5-2-15,2-2 0 16,1-2-44-16,-1-2-65 16,0-2-133-16,-4-1-98 15,-1 3-175-15,-3 0 309 0</inkml:trace>
  <inkml:trace contextRef="#ctx0" brushRef="#br0" timeOffset="41">16316 4092 647 0,'15'-1'304'0,"4"1"-117"16,3 0 25-16,7 1-20 16,-2 2-31-16,-3 3-28 15,4 0-4-15,1 1-15 0,1 2-12 16,8-2-41-16,-2-1-22 16,2-1-21-16,-4-3-5 15,-6-2-7-15,-6 2-2 16,-14-7-2-16,13 4-7 15,-3-3-79-15,3-4-65 16,3-1-200-16,-6 1-208 0,3 5 355 16</inkml:trace>
  <inkml:trace contextRef="#ctx0" brushRef="#br0" timeOffset="42">17632 3492 140 0,'0'-1'105'0,"0"0"22"0,6-5-10 16,5-6-25-16,29-38-8 15,-26 23-13-15,2-9-3 16,16-3-11-16,3 0-6 16,6-5-14-16,2 0-5 15,-9 3 6-15,0 6 5 16,-10 9 13-16,-2 7 5 0,-5 10-5 15,-3 2-5-15,-4 6-15 16,0 2-6-16,-2 5-11 16,1 2-3-16,0 7-6 15,-1 3 2-15,-5 15 2 16,-2 10 5-16,-7 19 15 16,-6 6 7-16,-7 3 12 15,-5-1 3-15,-1-3-5 16,-1-3-7-16,5 1-12 15,0 0-6-15,7-7-11 16,3 1-2-16,5-12-6 16,6-7-1-16,5-10-1 15,0-10 0-15,4-5 0 16,-1 0 0-16,-4-6-2 16,0 3-24-16,-5-3-130 0,-2-1-79 15,-11-4-198-15,-1 4 244 16</inkml:trace>
  <inkml:trace contextRef="#ctx0" brushRef="#br0" timeOffset="43">17743 4010 240 0,'-7'-9'194'0,"12"5"5"0,6-2-17 16,-3 5-6-16,29 1-33 15,0-7-16-15,16-4-40 16,14-3-24-16,9 5-33 15,-8-3-10-15,-3-2-12 16,-6 3-63-16,-6 1 41 16</inkml:trace>
  <inkml:trace contextRef="#ctx0" brushRef="#br0" timeOffset="44">19131 3317 202 0,'-7'-1'68'0,"3"0"-1"16,3-1 62-16,6-1-31 0,-5 2-7 15,3-1-13-15,16-3-3 16,35-51-8-16,-19 27-6 15,3-1-18-15,1-2-9 16,5 0-12-16,-14 8 0 31,-15 12 6-31,1 0-6 0,37-27 13 0,-3 0-6 16,-8 10 5-16,-28 19 4 16,2 2 6-16,-4 3 5 15,-12-2 3-15,1 2-3 16,-2 5-5-16,-4 3-6 15,5-3 0-15,-1 13 1 16,-3 16 4-16,-9 42-4 16,2-25-6-16,1 6-5 0,-4 11-8 15,2-1-2-15,-1 3 0 16,4-1 4-16,2-19 3 31,4-23 25-31,0 1-9 0,-14 76 12 16,3-13-16-16,0 3-12 15,7-47-6-15,6-8-9 16,0-2 0-16,0-10-3 16,1-5 4-16</inkml:trace>
  <inkml:trace contextRef="#ctx0" brushRef="#br0" timeOffset="45">19164 3824 638 0,'-4'1'37'0,"1"2"10"15,3 9 41-15,0-5 3 16,6 4 5-16,2 0 7 16,-2-8-4-16,7 4-5 15,-2-4-8-15,9 1-12 16,1 3-5-16,8 4-11 15,3-6 1-15,-2-3-1 16,2-2 1-16,1-1 3 16,1 2-1-16,2 3 2 15,2 1-3-15,-7-6 2 16,4 3 0-16,-6-5 4 16,-1 2-4-16,3 1-12 0,-9-7-10 15,1 6-22-15,-4-3-3 16,-8-3-6-16,2 7-1 15,-6 0-6-15,-3 1-7 16,0-1-78-16,-3-2-82 16,-1 1-405-16,0 1 374 15</inkml:trace>
  <inkml:trace contextRef="#ctx0" brushRef="#br0" timeOffset="46">21025 3265 170 0,'47'-29'120'16,"-25"-2"7"-16,5-2-12 0,11-5-25 15,1 0-10-15,0 4-13 16,-4-1-4-16,-4 3-6 16,1 1-1-16,-5 7-7 15,1 4-3-15,-6 1-11 16,-3 3-3-16,-3 3-6 16,-4 3 1-16,-3 8-2 15,-3 4 0-15,-6 10-6 16,-6 6-1-16,2 17-2 15,-6 8 1-15,-3 9 9 16,-3 8 0-16,-7 3 6 16,4 6 0-16,-4-4 2 15,3-1 6-15,1-9 8 16,3-6 3-16,5-3-1 0,1-6-5 16,6-1-13-16,1-4-4 15,3-6-7-15,-2-1-4 16,1-6-4-16,0 0-4 15,0-4-4-15,1 1 1 16,0-6-3-16,0 0 0 16,0-5 1-16,1-4-2 15,-1-3-1-15,2-3-3 0,-2 1-18 16,0 0-44-16,0 0-128 16,-1-6-66-16,-1 2 147 15</inkml:trace>
  <inkml:trace contextRef="#ctx0" brushRef="#br0" timeOffset="47">21113 3745 284 0,'-7'-1'198'0,"-6"3"3"16,0-1-16-16,6 4-55 15,5-1-14-15,3 0-22 16,2 0-5-16,9-1-2 15,-3-2-2-15,16 0-4 16,0-1-2-16,14-2-11 0,4 0-6 16,6-2-4-16,0-1-4 15,6 4-11-15,-6-1-4 16,-16-1-17-16,-2 5-4 16,-15 1-9-16,-4 0-2 15,5 4-2-15,1-5 0 16,-4-3-2-16,4-1-2 0,-5-4-1 15,-3 1-78-15,-6-5-245 16,6-4 221-16</inkml:trace>
  <inkml:trace contextRef="#ctx0" brushRef="#br0" timeOffset="48">22607 3177 209 0,'12'3'210'0,"5"-6"-34"16,2-5-77-16,5-7 62 15,5-8-12-15,9-2-21 16,-1-5-11-16,1-5-16 15,0 1-7-15,0 1-13 16,-7 3-8-16,-3 4-10 16,-3 6-7-16,-11 4-8 0,0 5-5 15,-4 14-9-15,-2 3-5 16,-8 13-9-16,-1 7-1 16,-7 12 10-16,-4 13 5 15,-3 15 13-15,-5 7 7 16,-2 4 7-16,-2 4-1 15,4-2 0-15,1 1-2 16,2-6-16-16,6-10-7 0,6-14-15 16,2-5-7-16,3-12-13 15,4-8-20-15,0-8-81 16,1-10-55-16,-2-7-141 16,-5-4 226-16,-12-6-185 15,-2-1-114-15</inkml:trace>
  <inkml:trace contextRef="#ctx0" brushRef="#br0" timeOffset="49">22534 3768 375 0,'-2'8'300'0,"22"-4"-66"16,2-4-108-16,13 0 62 16,5-1-20-16,12-1-21 15,1 0-24-15,1-3-44 16,3-1-20-16,0-2-48 0,1-2-83 15,-7-1 62-15,-2-1-39 16,-12-1-36-16</inkml:trace>
  <inkml:trace contextRef="#ctx0" brushRef="#br0" timeOffset="50">24839 2989 406 0,'-2'-6'208'0,"-3"2"-43"16,4 3-24-16,-8-3-31 15,5 4-10-15,-16-3-18 16,-3 3-1-16,2 2-9 15,-6-2-4-15,6 9-14 16,-6-1-8-16,-5 4-4 16,-1 3 0-16,-5 5-2 15,-1 3 1-15,-2 2-10 16,2 4-2-16,9 4-8 16,5 0-3-16,12 5-5 15,-4 0-2-15,5-2-2 16,9-1 0-16,-11-12 0 15,8 2 1-15,3-6-1 0,-7-3 2 16,16 9 3-16,-1-6-1 16,6 2 2-16,-1 2-4 15,-8-7-3-15,2 0-2 16,-1 0-1-16,7-3 0 16,2-1-1-16,-1-2 2 15,7-5 1-15,0-1-1 16,6-4 4-16,4-3 0 0,2-1 1 15,-2-2 0-15,1-1-2 16,1 2-3-16,-1-2-2 16,0-1-1-16,5-1-1 15,1-3 1-15,-1-1-2 16,2 1 2-16,-9-4-2 16,-5-2 2-16,-1 7 4 15,-5-7 3-15,2 5 7 16,1 0 0-16,-4-5 1 15,3-2 0-15,-5-4-3 16,2 1-1-16,-5-1-2 16,0 0-3-16,-2 1 3 15,-3-1-1-15,0 0-1 0,-1 2-1 16,-1-1-3-16,-1 2-1 16,-2 2-2-16,0 0 2 15,-5 1-4-15,-2 1 1 16,-1 0 0-16,-3 4-2 15,-5 0 0-15,2 0 0 16,-6 4-1-16,2-4 2 16,6 8-1-16,-8-2 3 0,10 4-2 15,-5-1 1-15,-10-3-1 16,14 6 1-16,-13-5-1 16,7 7 0-16,0 5 0 15,-10-5-1-15,-3 4 1 16,-4-4-1-16,-1 3 1 15,-1 2-1-15,0 2 0 16,-2 4 0-16,1 0 0 16,1 3 0-16,12 3-2 15,0-3 2-15,13 6-1 16,-4 0 1-16,-3 1 0 16,6 4 1-16,0 2-1 15,3 1 1-15,4-2-1 16,-5 2 0-16,2-5 0 15,1 3 0-15,-1 3 0 0,5-6 1 16,1 2-1-16,2-5 0 16,3-4 0-16,-1-2 1 15,1-3 0-15,3 4 1 16,-3-4-2-16,7 7 0 16,1-4 0-16,-4-4-2 15,2 1 3-15,-1-2-1 16,1-2 2-16,1 1 0 0,1-2-2 15,-1-3 0-15,9 1 1 16,-4-5 1-16,10 1 0 16,4-1 0-16,-5 0 0 15,7 0-1-15,-4 0-1 16,-3-3 2-16,0-3-1 16,2 1 1-16,2-5 1 15,0 0-2-15,5-2 1 16,-4 0 0-16,1-1-1 15,-2 1 0-15,-7 2 0 16,-1-2 0-16,-9 0-1 16,4 0 1-16,-1-4 0 15,5 3-1-15,8 1 1 16,-1-2-1-16,1-6 3 16,-5-2-1-16,-4-5 2 0,-4 2 1 15,-8 2 15-15,0 0 10 16,-6 4 8-16,-1-3 0 15,-3-1-13-15,1-1-8 16,-4 1-8-16,-3-1-1 16,-5 1-4-16,0 5-1 15,-5 0-3-15,1 6 0 0,0 8 0 16,0-3-1-16,11 7-7 16,-4-2-25-16,3 0-91 15,0 2-52-15,-2 2-155 16,0 4-68-16,-13 10 256 15</inkml:trace>
  <inkml:trace contextRef="#ctx0" brushRef="#br0" timeOffset="51">26001 2931 302 0,'2'2'187'15,"6"1"-2"-15,4-5 9 16,8-8-19-16,4-8-9 15,9-7-27-15,5-6-12 0,6-12-38 16,2-4-16-16,1-5-24 16,-3 3-5-16,0 6-7 15,-2 9 5-15,-7 10 10 16,-1 0 3-16,-12 12 5 16,-6-1-1-16,-3 5-6 15,-8 2-4-15,-2 6-19 16,-2 3-8-16,-5 21-11 15,-8 12-2-15,-8 20 5 16,-5 13 8-16,-10 8 15 16,-1 4 9-16,1-6 3 15,9-2 0-15,10-8-13 16,4-3-6-16,13-1-10 16,-4-2-6-16,0-7-5 15,1 0-4-15,-10-15 1 16,7-5-2-16,10-1 0 0,1-8 0 15,7-5-1-15,-1 0-1 16,-11-14-75-16,-1-1-61 16,-2-3-104-16,1-1-76 15,0 0-73-15,-1 0-75 16,-28-10 298-16</inkml:trace>
  <inkml:trace contextRef="#ctx0" brushRef="#br0" timeOffset="52">25997 3463 396 0,'-10'0'249'0,"5"0"53"16,1-2-38-16,8 8-19 15,7-1-14-15,10 0-55 16,10-1-18-16,21-1-15 16,2 0-7-16,8-1-33 15,2-1-11-15,6-2-35 16,-2-9-14-16,4 6-17 15,-7-10-11-15,-17-2-5 16,-5 5-1-16,-20-4-52 16,-5 9-92-16,-11 6-206 15,-7 1-144-15,-15 7 282 16</inkml:trace>
  <inkml:trace contextRef="#ctx0" brushRef="#br0" timeOffset="53">28009 2661 293 0,'-3'-13'199'0,"-7"1"-37"16,-7 4 7-16,-8 8-10 16,-14 11-34-16,-9 9-5 15,-5 19-13-15,-1 10-8 16,-4 8-26-16,11 6-12 16,0-3-22-16,7-2-7 15,17 1-7-15,3-4-2 0,18 3-8 16,8-3-3-16,23-8-4 15,11-4-1-15,13-18 2 16,3-12 2-16,12-13 1 16,3-9 2-16,3-17 15 15,6-1 10-15,-13-13 14 16,-9-4 5-16,-13-4 7 16,-10-2 1-16,-10-8-4 15,-6-5-5-15,-11 0-22 16,-6-5-10-16,-15 11-13 15,-3 8-4-15,-11 17-4 16,-15 10-1-16,-19 10-4 16,-4 9-3-16,1 3-13 15,14 3-29-15,27 5-102 0,9 2-86 16,15 7-167-16,9 3 231 16</inkml:trace>
  <inkml:trace contextRef="#ctx0" brushRef="#br0" timeOffset="54">29531 2534 327 0,'11'-25'178'0,"-1"2"-20"15,-8 1-8-15,-7-1 4 16,-4 13-12-16,-17 6-32 15,-5 4-8-15,-19 20-19 16,-13-2-9-16,-7 16-18 16,4 9-7-16,4 13-13 15,1 9-5-15,7 14-7 16,2 7-5-16,23-10-8 16,15-4-5-16,25-13-2 0,18-8 0 15,19-11 2-15,6-7 4 16,6-15 5-16,-2-8 6 15,5-14 20-15,5-5 14 16,4-17 21-16,-4 0 11 16,-16-11 10-16,-5 1 0 15,-24-8-3-15,-8-4-9 16,-7-8-25-16,-11-14-15 0,4 1-25 16,-8 0-8-16,-4 14-9 15,-3 16-1-15,-15 16-4 16,3 3-6-16,0 12-44 15,4 3-51-15,10 5-102 16,4 3-76-16,8 2-126 16,8 3 244-16</inkml:trace>
  <inkml:trace contextRef="#ctx0" brushRef="#br0" timeOffset="55">31511 2485 232 0,'2'-22'185'0,"2"-1"0"0,-1-4 0 16,-6 2-16-16,-1 6-31 15,-9 6-10-15,-13 6-24 16,-6 7-9-16,-16 9-12 15,-6 9-9-15,-4 9-15 16,0 7-9-16,9 10-18 16,5-3-5-16,21 15-14 15,-1 4-3-15,9 7 0 16,6 0 4-16,6-4 12 16,4-10 6-16,13-14 4 15,2-7 0-15,10-12-4 16,15-3-3-16,9-7 10 15,7-9 8-15,10-10 24 16,0-5 10-16,-4-12 4 16,-6 2-5-16,-1-8-16 0,-2-5-6 15,-8-16-3-15,0-6-3 16,-23 1-7-16,-9 2-6 16,-18 13-16-16,-11 4-3 15,-21 11-9-15,-3 5-2 16,-6 5-5-16,-1 4-1 15,8 0-2-15,-2 3-2 0,0 4-36 16,0 9-60-16,4 5-159 16,7-3-110-16,10 13 218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5:21:53.13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22279 5313 207 0,'-18'-8'148'0,"6"1"18"16,3 0-18-16,6-6-51 15,4 3-10-15,7-1-23 16,3-5-12-16,7 0-12 0,3 0-5 15,5-2-8-15,1-2-6 16,5 4-8-16,2 1-6 16,1 4-3-16,-3 4-2 15,-3 5-1-15,-1 1 0 16,-3 3 0-16,-1 8 0 16,-6 10 1-16,-9 8-1 15,-11 11 2-15,-4 3-2 0,-16-3 1 16,5 5 0-16,-9-5 0 15,3 3 0-15,3-3 2 16,-9-6 6-16,4-2 15 16,-4-7 12-16,0-1 19 15,1-6 6-15,7-3 1 16,6-2-3-16,9-7-7 16,4 2-5-16,6-3-4 15,2 1-3-15,13-2-2 16,2-1 2-16,5-1 0 15,6 1-2-15,1 2-6 16,-2-4-4-16,9 1-9 16,-4-1-6-16,-1 0-7 15,2-1-3-15,-7-1 0 0,-6 0-1 16,-6-6-2-16,0-1-23 16,-7-3-152-16,3-5-97 15,-4 5 154-15</inkml:trace>
  <inkml:trace contextRef="#ctx0" brushRef="#br0" timeOffset="675.92">22973 4390 202 0,'-1'-4'157'0,"-1"0"25"16,6 4-24-16,-4-1-38 16,0 0-2-16,15-6-13 15,39-10-6-15,-14 15-29 16,2-4-13-16,7 2-27 16,2-5-9-16,2 4-11 15,7 9-4-15,-11 4-4 16,-4-1 2-16,-7-1-26 15,-9-4-44-15,-2 1-99 16,-1 7-89-16,-11 0 153 16</inkml:trace>
  <inkml:trace contextRef="#ctx0" brushRef="#br0" timeOffset="898.25">23015 4782 189 0,'-12'23'139'0,"14"-16"42"16,10-1 12-16,15-6 33 15,11-12-28-15,13-5-60 16,5 0-26-16,4-6-60 16,6 7-20-16,-11-4-21 15,5-2-5-15,2 0-76 16,0 3-77-16,12 7 93 15</inkml:trace>
  <inkml:trace contextRef="#ctx0" brushRef="#br0" timeOffset="1375.69">24812 3628 166 0,'-25'34'128'16,"0"10"-29"-16,-3 29 26 15,-4 10 0-15,8 16-49 16,-1 4-16-16,2 1-23 16,2 0-12-16,3-11-16 15,7-5-1-15,6-21-4 16,6-3 0-16,10-13-5 16,2-7-41-16,9-15-156 15,2-5 134-15</inkml:trace>
  <inkml:trace contextRef="#ctx0" brushRef="#br0" timeOffset="1782.4">25400 4095 218 0,'-34'12'110'15,"-9"13"-51"-15,1 14 14 0,-19 10 7 16,5 12-12-16,11 8-4 16,7-6-8-16,22-4-15 15,14-4-3-15,20-14 6 16,13-4 9-16,34-10 16 16,4-9-3-16,4-11 2 15,7-6-4-15,-10-14 26 16,2-8 17-16,6-14 21 15,-4-4-3-15,-19-10-26 16,-11 0-16-16,-25-6-17 16,-10-5-8-16,-16-9-16 15,-6-3-6-15,-20 8-20 16,-13 10-6-16,-13 26-9 16,-11 12-1-16,-1 16-5 15,-2 8-13-15,24 5-49 0,13-1-39 16,22 1-133-16,16-2-53 15,5 2 179-15</inkml:trace>
  <inkml:trace contextRef="#ctx0" brushRef="#br0" timeOffset="2214.41">26497 3926 369 0,'-4'-20'205'15,"-8"2"-95"-15,-13 16 7 16,-12 10-11-16,-2 12-57 16,-4 9-10-16,-16 17-13 15,3 7-7-15,-2 6-9 16,8 8-2-16,30 3-1 15,10-4 0-15,25-7 4 16,14-3 2-16,24-8 5 16,7-2 7-16,18-9 17 0,3-10 13 15,2-17 46-15,9-10 14 16,-7-14 21-16,-15-13-5 16,-20-14-30-16,-20-4-16 15,-25-14-21-15,-2-12-12 16,-12-19-18-16,-4-4-6 15,-7 3-19-15,-4 13-3 16,-8 32-7-16,-4 6-4 0,-3 14-41 16,2 10-27-16,10 3-114 15,11 5-77-15,19-2 166 16</inkml:trace>
  <inkml:trace contextRef="#ctx0" brushRef="#br0" timeOffset="2661.28">27483 3884 227 0,'-54'20'145'0,"-3"11"-50"15,-7 4 33-15,4 7 6 16,8 11-42-16,9 0-13 16,32 11-22-16,12-3-4 15,25-7 12-15,8-6 6 0,10-14 4 16,9-4 3-16,16-2 2 15,2-13 8-15,10-12 30 16,0-8 5-16,-15-25 4 16,-7 1-14-16,-26-18-19 15,-14-8-13-15,-18-11-29 16,-5-5-6-16,-20-1-21 16,-6 4-9-16,-20 18-16 15,-5 0-13-15,-2 14-77 16,1 2-41-16,17-4-135 15,8 2-63-15,18 1 211 16</inkml:trace>
  <inkml:trace contextRef="#ctx0" brushRef="#br0" timeOffset="3153.35">28265 4453 396 0,'-13'20'181'15,"-6"8"-91"-15,-3 1 13 16,-7 12 5-16,-2 1-28 16,-3 10-28-16,-2-2-18 15,11 5-22-15,-2-13-4 0,11-11-38 16,4-3-44-16,11-19 50 15</inkml:trace>
  <inkml:trace contextRef="#ctx0" brushRef="#br0" timeOffset="3465.98">28518 4581 229 0,'-6'3'142'0,"-22"11"29"15,-7 2-72-15,-13 8 20 16,-3 6-18-16,11 3-29 16,5-1-7-16,23 4-16 15,11-8-7-15,17-6-5 16,11-8 8-16,9-8 12 16,4-6 6-16,1-8 1 0,-4 4-4 15,-9-3 1-15,-6 0-1 16,-16-5 3-16,-6 0-4 15,-13-12-11-15,-6-3-8 16,-2-3-20-16,0-3-8 16,5 3-12-16,5 6-21 15,6 4-93-15,-1 5-78 0,6 9 115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7T15:22:19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1216,'3'-5'296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C030D-D227-447E-BB4D-4CC71BC171C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12450-C84E-4232-8426-A32E95594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8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3D49-B7AD-4CE7-A991-C58355AC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3FC6-C48C-4A6D-A7AF-D8A5FE347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777B-0317-4281-A641-A75BA5CD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954F3-3100-4903-A1C6-BE9EE54F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C10E-769D-48CC-BE28-F15E5E70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C640-E6FA-42BC-BA3D-9E4DA3B3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F2EE4-D010-4AC6-888F-15F1B1F1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CF662-0DA0-4627-A5F2-A4FACFA2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AACB-AF00-4A4F-9D5C-B7C21D22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E8A0-898B-4EE3-9C74-49EC4D6C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2B95BF-F8DD-45E6-A061-49DB5626C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4459E-6BF0-49BE-ADE2-8FF160439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F128B-F8CD-4EC3-81AC-CEA1D475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B9401-969C-4C3C-BF1E-72C23F5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5DF0A-7694-4474-A5E4-ABB96C4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6005-99BF-4D11-9997-D00BDDD9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9F9-F9A6-4BD0-A415-1EF94C0D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AAB6D-6D54-42A6-8A55-06698E1C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BDF3-4945-4200-AFB5-6C0D079D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6C3FB-DBB8-4C16-AB6C-46285C3D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9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EA6F-F1C9-4499-83E2-CBB1C96C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8C533-34EF-459F-B20D-E0E126A1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CAEF-A38B-48B8-A67F-B04D9287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324E-9950-4676-8DE7-9801DE43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9410-23FE-4687-B1A8-F94A0E2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CE64-E090-4A7D-A493-3B0B8EB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287E-DF33-4BCC-BEC7-D36AACAC5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B1072-1389-498D-9A5D-887E5DC5B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E9094-90B5-44BA-ACBA-587C2083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796EB-6C87-4202-ABD9-F1A6F589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A65AF-3961-48F2-A244-125A206C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3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0A0A-0BC5-427F-BD2E-C4E24B90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D0831-2837-47D4-8D70-EC56EF818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96DEE-7BB7-437C-AD59-F03F1B14B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F03D5-8EEA-4653-8AFE-B60710628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1A416-21F8-40F9-A614-3E7364AB4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E7F67-DEB5-4CF9-86E0-43669617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4B0220-1D2F-4321-8523-260691B5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92237-2D5B-4331-8FF9-8590EC8A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930B-F482-41E3-A342-E787FD6F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2A261-4EFF-4100-8788-208CC75F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01961-6D64-480C-A8B3-6434E989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5396C-E31C-4BEC-96FB-78405611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7D25-6657-4109-ABBD-8DF26142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BBFBA-63F5-4ABD-9C87-075CB772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D7F1-AF61-4BD2-937D-71BF0D8B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501A-814A-4425-B74A-F5E1866C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9AB24-F401-4FBC-A151-C39DDA2E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C2454-81B2-44B5-B1DF-5BA94DC21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AC177-A0C4-4B4B-8968-66371450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54EFA-99EF-4562-A1A4-8B26BBD6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D841C-55AC-4044-A2A8-1C06766F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9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9A30-1138-4DD6-B330-A0C29810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3A3B-4E70-4EBE-A68B-32F068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79870-2095-4E28-BCD6-5C7BD176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14A66-FB74-4C8E-8B58-0701D990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7E99B-0BA0-4453-8A81-E8D64410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7B932-033B-4DAC-BDE9-7ECB0E3F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F8A84-8584-492F-83A1-D8588704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70F21-E3AB-4305-BE34-B7F8F864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7874-B747-45E2-A441-22B887BE2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711B-06E3-498A-8F68-D6A52696B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2258-6D22-412F-84AE-0E51EE677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2.png"/><Relationship Id="rId4" Type="http://schemas.openxmlformats.org/officeDocument/2006/relationships/customXml" Target="../ink/ink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67A0-F59F-4260-B44A-61CE524FD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CS2911 – Network Protocols</a:t>
            </a:r>
            <a:br>
              <a:rPr lang="en-US" dirty="0"/>
            </a:br>
            <a:r>
              <a:rPr lang="en-US" sz="4800" dirty="0"/>
              <a:t>Hexadecimal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87656-B9CF-4A83-A994-7C968CA16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Yoder</a:t>
            </a:r>
          </a:p>
          <a:p>
            <a:r>
              <a:rPr lang="en-US" dirty="0"/>
              <a:t>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394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4070B-AFFF-439D-BD40-AF8F2EB6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Decimal -&gt; Binary</a:t>
            </a:r>
            <a:br>
              <a:rPr lang="en-US" dirty="0"/>
            </a:br>
            <a:r>
              <a:rPr lang="en-US" dirty="0"/>
              <a:t>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0CA16-5570-4521-94D8-9972A6D97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8B1A3C7-BED8-40B7-80D6-15AEBBF01B44}"/>
                  </a:ext>
                </a:extLst>
              </p14:cNvPr>
              <p14:cNvContentPartPr/>
              <p14:nvPr/>
            </p14:nvContentPartPr>
            <p14:xfrm>
              <a:off x="1387980" y="1540965"/>
              <a:ext cx="6559920" cy="1555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8B1A3C7-BED8-40B7-80D6-15AEBBF01B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8620" y="1531605"/>
                <a:ext cx="6578640" cy="157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EFC0C65-C123-4825-9C2E-51649EA5DE9E}"/>
                  </a:ext>
                </a:extLst>
              </p14:cNvPr>
              <p14:cNvContentPartPr/>
              <p14:nvPr/>
            </p14:nvContentPartPr>
            <p14:xfrm>
              <a:off x="8005320" y="1306080"/>
              <a:ext cx="2261520" cy="7286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EFC0C65-C123-4825-9C2E-51649EA5DE9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95960" y="1296720"/>
                <a:ext cx="2280240" cy="74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282C57F-1140-4730-8FBD-F825EF2A17DF}"/>
                  </a:ext>
                </a:extLst>
              </p14:cNvPr>
              <p14:cNvContentPartPr/>
              <p14:nvPr/>
            </p14:nvContentPartPr>
            <p14:xfrm>
              <a:off x="11857500" y="5269950"/>
              <a:ext cx="1440" cy="21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282C57F-1140-4730-8FBD-F825EF2A17D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848860" y="5260950"/>
                <a:ext cx="19080" cy="1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341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B5E11-2CE5-4A2C-B833-4657A9B8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</a:t>
            </a:r>
            <a:r>
              <a:rPr lang="en-US" i="1" dirty="0"/>
              <a:t>n</a:t>
            </a:r>
            <a:r>
              <a:rPr lang="en-US" dirty="0"/>
              <a:t>-bit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E44B7-712B-4366-B299-CDF3AE5B8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23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4070B-AFFF-439D-BD40-AF8F2EB6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Decimal -&gt; Binary</a:t>
            </a:r>
            <a:br>
              <a:rPr lang="en-US" dirty="0"/>
            </a:br>
            <a:r>
              <a:rPr lang="en-US" dirty="0"/>
              <a:t>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0CA16-5570-4521-94D8-9972A6D97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8B1A3C7-BED8-40B7-80D6-15AEBBF01B44}"/>
                  </a:ext>
                </a:extLst>
              </p14:cNvPr>
              <p14:cNvContentPartPr/>
              <p14:nvPr/>
            </p14:nvContentPartPr>
            <p14:xfrm>
              <a:off x="1387980" y="1540965"/>
              <a:ext cx="6559920" cy="1555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8B1A3C7-BED8-40B7-80D6-15AEBBF01B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8620" y="1531605"/>
                <a:ext cx="6578640" cy="157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EFC0C65-C123-4825-9C2E-51649EA5DE9E}"/>
                  </a:ext>
                </a:extLst>
              </p14:cNvPr>
              <p14:cNvContentPartPr/>
              <p14:nvPr/>
            </p14:nvContentPartPr>
            <p14:xfrm>
              <a:off x="8005320" y="1306080"/>
              <a:ext cx="2261520" cy="7286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EFC0C65-C123-4825-9C2E-51649EA5DE9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95960" y="1296720"/>
                <a:ext cx="2280240" cy="74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282C57F-1140-4730-8FBD-F825EF2A17DF}"/>
                  </a:ext>
                </a:extLst>
              </p14:cNvPr>
              <p14:cNvContentPartPr/>
              <p14:nvPr/>
            </p14:nvContentPartPr>
            <p14:xfrm>
              <a:off x="11857500" y="5269950"/>
              <a:ext cx="1440" cy="21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282C57F-1140-4730-8FBD-F825EF2A17D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848860" y="5260950"/>
                <a:ext cx="19080" cy="1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226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D3F1A-7612-4709-9ACC-1F19BA898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  <a:br>
              <a:rPr lang="en-US" dirty="0"/>
            </a:br>
            <a:r>
              <a:rPr lang="en-US" dirty="0"/>
              <a:t>Convert to hexadecimal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CA1B-E90F-453D-BD1E-B18EA5D24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48	121	9		5		25	142	237	93</a:t>
            </a:r>
          </a:p>
        </p:txBody>
      </p:sp>
    </p:spTree>
    <p:extLst>
      <p:ext uri="{BB962C8B-B14F-4D97-AF65-F5344CB8AC3E}">
        <p14:creationId xmlns:p14="http://schemas.microsoft.com/office/powerpoint/2010/main" val="16667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46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CS2911 – Network Protocols Hexadecimal</vt:lpstr>
      <vt:lpstr>Decimal -&gt; Binary Conversion</vt:lpstr>
      <vt:lpstr>All n-bit numbers</vt:lpstr>
      <vt:lpstr>Decimal -&gt; Binary Conversion</vt:lpstr>
      <vt:lpstr>Exercise Convert to hexadecimal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CS2911 – Network Protocols</dc:title>
  <dc:creator>Yoder, Josiah</dc:creator>
  <cp:lastModifiedBy>Josiah</cp:lastModifiedBy>
  <cp:revision>14</cp:revision>
  <dcterms:created xsi:type="dcterms:W3CDTF">2020-09-05T15:06:45Z</dcterms:created>
  <dcterms:modified xsi:type="dcterms:W3CDTF">2020-09-07T15:27:13Z</dcterms:modified>
</cp:coreProperties>
</file>