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ink/ink2.xml" ContentType="application/inkml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ink/ink3.xml" ContentType="application/inkml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41" r:id="rId3"/>
    <p:sldId id="352" r:id="rId4"/>
    <p:sldId id="353" r:id="rId5"/>
    <p:sldId id="354" r:id="rId6"/>
    <p:sldId id="355" r:id="rId7"/>
    <p:sldId id="3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719" autoAdjust="0"/>
  </p:normalViewPr>
  <p:slideViewPr>
    <p:cSldViewPr snapToGrid="0">
      <p:cViewPr varScale="1">
        <p:scale>
          <a:sx n="79" d="100"/>
          <a:sy n="79" d="100"/>
        </p:scale>
        <p:origin x="66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6:06:07.5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11499 9418 386 0,'12'-35'194'0,"-16"4"-61"16,3 11-1-16,-16 5-19 16,-8 1-10-16,-16 13-30 15,-14 2-15-15,-19 14-18 16,-7 16-6-16,-1 11-6 16,7 7-2-16,-11 13-6 15,10 4 5-15,16-1 3 16,8 4 1-16,39-13-6 15,6-8-11-15,19-7-8 16,9-7-1-16,22-4-1 16,10 4 1-16,7 0-1 15,1 2-1-15,-7 6 1 16,-4-3 0-16,-6-2-1 16,-4-2 1-16,-5-9 0 0,2 2 1 15,-2 0 7-15,-2-8 7 16,-6 1 16-16,-4-2 3 15,-8-3 4-15,-7 2-6 16,-8 2-9-16,-2-1 1 16,-14 1-1-16,-1 3 1 15,-12 0-4-15,-6 2-5 16,-4 2-10-16,-5 1-2 0,-4-1-4 16,-2-7 2-16,0-7-1 15,2-10 1-15,-2-14 0 16,2-6 0-16,2-10-1 15,2-2 0-15,13-1-2 16,7-1 0-16,15-3 0 16,5-3 0-16,20-5 0 15,7-2-1-15,21-8 0 16,4-9 1-16,13-8 0 16,6-3 0-16,0 1 0 15,0 4 1-15,2 7-1 16,4-2 1-16,-4 1-1 15,0-5 1-15,3 1 2 16,-8 1 0-16,-10 7 1 16,-9 5 1-16,-29 11 2 0,-14 3 6 15,-23 11 11-15,-14 9 1 16,-23 10 0-16,-8 8-8 16,-19 8-11-16,1 4-2 15,3 7-6-15,6 0-10 16,30 4-136-16,8-7-103 15,23 1 154-15</inkml:trace>
  <inkml:trace contextRef="#ctx0" brushRef="#br0" timeOffset="4355.13">8709 9330 118 0,'8'-4'77'0,"-7"9"12"16,1 12-5-16,-4 13-9 0,-4 3-4 16,-3 11-9-16,-3 2-5 15,1 9-13-15,9 9-5 16,-3 5-6-16,0 1-2 15,-4-4 1-15,-10-6-3 16,9 0-1-16,2 1-2 16,1-3-4-16,1-3 1 0,-2-5-1 15,-4-7 1-15,3-5 6 16,3-5 1-16,-9-14 4 16,2-3 1-16,1-5-2 15,-1-7 2-15,7 1 1 16,1-6-1-16,5 3-3 15,-3-8-1-15,5 6-10 16,4 1-1-16,3-3-9 16,5 5 0-16,2-2-4 15,1-1 0-15,2-3-1 16,10 3-1-16,6-6 0 16,2-3 0-16,13 1 1 15,-1-1-1-15,6 3 2 16,4 2-2-16,1 2 2 15,1-1 1-15,-13-5 0 0,-3 4 2 16,-10-4 0-16,-2 2-1 16,-5-4-1-16,-2 6-2 15,-8 3-3-15,-4-4-1 16,-5-1 2-16,-6 2-4 16,-3-7-43-16,-3 2-67 15,-8 3-175-15,-3-13 179 16</inkml:trace>
  <inkml:trace contextRef="#ctx0" brushRef="#br0" timeOffset="4818">8688 9810 115 0,'-4'-1'116'0,"-1"-2"10"15,0 0-2-15,5 3-6 16,0-1-29-16,0 1-10 16,9-1-11-16,14-2 1 15,34-6 0-15,-24 0-1 0,3 7-8 16,-1-5-6-16,0 1-14 16,4 2-8-16,4 6-13 15,-2 0-3-15,-4-2-8 16,-8 0-3-16,5 0-2 15,-4-1-1-15,4 2 2 16,1-3-2-16,-10-7 3 16,-1 0-3-16,-3-8-6 15,-10-1-62-15,-4-4-175 16,-7-5 166-16</inkml:trace>
  <inkml:trace contextRef="#ctx0" brushRef="#br0" timeOffset="5292.71">8631 9387 76 0,'-4'1'77'0,"2"0"44"15,2-1-1-15,0 0-15 16,0 0-9-16,7 1-15 16,19 6 2-16,45 1 13 15,-23-11 9-15,25 1 15 16,8-1 2-16,2 0-14 16,-1 0-11-16,-12-4-35 0,-8 1-17 15,-10 1-21-15,-3-2-9 16,-5 4-6-16,-5-1-1 15,-6-10-2-15,-1 9 0 16,-6 0-5-16,-6-2-3 16,-13 3-217-16,-13 4 164 15</inkml:trace>
  <inkml:trace contextRef="#ctx0" brushRef="#br0" timeOffset="8813">5468 9433 179 0,'-45'-26'123'0,"29"28"16"16,-1 0-9-16,3-2-26 16,2-4-11-16,7-3-22 0,6 3-9 15,15-5-19-15,5-3-10 16,15-2-15-16,4-6-6 16,25 8-5-16,1-1 0 15,-4 3 2-15,12 12 5 16,-18 0 7-16,-2 9 0 15,-7 6-5-15,-21-1-4 0,-17 10-5 16,-8 3 8-16,-20 10 27 16,-16-1 4-16,-6 10-2 15,-6 1-7-15,2 2-28 16,5-2-3-16,3-18-1 16,13-5-1-16,15-18-2 15,11-1-1-15,15-1 1 16,6-3-1-16,19 3 0 15,-2-5 0-15,13-1 1 16,4 4-1-16,-9-4 2 16,9 9-3-16,-11 2 2 15,-5 4-2-15,-3 13 0 16,-20-4 9-16,-10 12 53 16,-14-1 16-16,-15 1 30 15,-4 3 3-15,-12-3-33 0,-2 0-4 16,-10-11-20-16,2-1-9 15,-8-7-21-15,9-2-9 16,11-3-12-16,1-2 0 16,5-6-1-16,-2-4-9 15,-2 0-135-15,-1 2-118 16,2-8 156-16</inkml:trace>
  <inkml:trace contextRef="#ctx0" brushRef="#br0" timeOffset="10869.05">3761 9499 170 0,'-3'0'132'16,"-13"4"29"-16,-7 5-11 0,-10 11-38 15,-5 1-16-15,0 11-19 16,2 5-5-16,3 11-2 16,6-3-3-16,1-3-13 15,5 0-5-15,3-4-13 16,-2 7-1-16,5 7-10 15,2 4-3-15,12 3-11 16,7-1-3-16,6-4-3 16,4-10-1-16,7-8-1 15,4-10 0-15,10-10 1 16,-2-2 0-16,1-12 3 16,2-2 0-16,4-2 6 15,-2-8 6-15,2-4 14 16,-2-1 9-16,-10-6 1 15,3-4-2-15,-7-6-11 0,2-4-4 16,4-6-3-16,0 0-4 16,0 1 1-16,-7-1-1 15,-9-3 3-15,-2 1-1 16,-4-1-1-16,-2 1-4 16,0-1-6-16,-3-1-1 15,-5 3 3-15,-3 3 5 16,-5 9 9-16,-2 6 4 0,-6 6-3 15,-4 0-5-15,-6 5-7 16,-5 0-4-16,-2 3-6 16,-2 3 1-16,4 3-5 15,-4 1 1-15,1 4-1 16,0 4 0-16,-9 1 1 16,3 1-2-16,0 3-14 15,6 1-40-15,11 8-124 16,0 4-88-16,3 10 154 15</inkml:trace>
  <inkml:trace contextRef="#ctx0" brushRef="#br0" timeOffset="13431.01">6843 13559 42 0,'-11'-31'56'16,"-1"3"14"-16,-6 11 34 16,3 8 12-16,-9 15 11 15,-10 11-6-15,-14 12-23 16,-9 12-14-16,-4 5-26 16,3 8-7-16,8 10-16 15,3-1-5-15,15 17-11 16,3 3-4-16,10 12-8 15,2 1-2-15,5-3-3 16,8-8 2-16,7-8-1 16,9-5-1-16,17-17 1 15,4-2-3-15,12-18 1 16,4-11 0-16,9-12 1 0,3-11-1 16,0-5 1-16,-2-3-1 15,-12-16 1-15,-1-7 0 16,3-18 0-16,4-9 1 15,5-8 3-15,6-2 1 16,-7-4 2-16,-13-6 11 16,0 4 17-16,-17-7 9 0,-5-5 12 15,5 10 0-15,-21-4-4 16,4 14 2-16,-16 7 2 16,-12 4-2-16,-19 12-8 15,-18 3-4-15,-16 18-15 16,-14 10-8-16,-6 19-8 15,7 5-8-15,2 1-9 16,17-3-17-16,15-9-62 16,10 0-48-16,23-2-111 15,14 1-88-15,18 7 209 16</inkml:trace>
  <inkml:trace contextRef="#ctx0" brushRef="#br0" timeOffset="14250.43">7481 13612 140 0,'-9'-16'117'0,"3"-5"-4"15,11 5-28-15,8-2-17 16,12-2-22-16,12-1-2 16,8-1 0-16,5 1 3 15,15 9-7-15,-5 6-2 0,-2 8-10 16,-5 9-4-16,-16 12-4 16,-10 5-2-16,-11 18 4 15,-7 4-1-15,-19-6 0 16,-6 9-1-16,-14 0-4 15,-4 0-3-15,-2 10-5 16,-3-12-3-16,10-12-2 16,11-4 0-16,17-10-1 15,9-2-1-15,14-8 0 16,7-4-1-16,11-3 2 16,7-4-2-16,17 2 3 15,-5-6-2-15,-1 5-1 16,-5 2 1-16,-14 9 5 15,-8 6 8-15,-14 4 27 16,-13 6 18-16,-22-1 31 0,-3 6 7 16,-18 6-5-16,-5 3-8 15,-23 5-15-15,-5 5-1 16,-10-1-5-16,-1-8-7 16,20-10-23-16,0-19-12 15,21-14-65-15,7 0-49 16,8-15-134-16,15 2-89 0,8-18 193 15</inkml:trace>
  <inkml:trace contextRef="#ctx0" brushRef="#br0" timeOffset="15198.11">9975 13274 106 0,'10'-13'85'15,"-4"8"28"-15,4 9 10 16,-14 16-5-16,6 12 0 15,-9 21-7-15,-18 9-9 0,-1 17-18 16,-11 10-8-16,0 9-15 16,9-3-10-16,3 9-11 15,-2-5-5-15,1-9-3 16,0 3 5-16,4-14 9 16,1-9 6-16,6-4 2 15,-1-8-2-15,4-13-8 16,-1-3-1-16,4-14-6 15,1-7-1-15,9-7-7 16,6-4-4-16,7-3-5 16,8-6 0-16,2-4 3 15,4-6 4-15,9-3 1 16,7 7-3-16,22 0-4 16,9 1-5-16,-6 2-5 15,-2-4 1-15,-10-1-5 16,-2-1-2-16,5-4 0 0,-1-1-4 15,-5-6 2-15,2 5 0 16,-10-1-2-16,-13 0 1 16,-11 3-10-16,-13-2-28 15,-9 2-106-15,0 0-80 0,0 1-240 16,-8 4 282-16</inkml:trace>
  <inkml:trace contextRef="#ctx0" brushRef="#br0" timeOffset="15486.17">9825 13980 177 0,'14'-3'107'0,"10"-3"8"16,12-2-7-16,13-4-26 16,3-2-11-16,4-4-28 0,1-2-10 15,-5 1-11-15,0-1-9 16,-1 1-8-16,-5 3-3 16,-3 2 0-16,-6 2-1 15,-5 6-51-15,-5 1-71 16,-16-2 76-16</inkml:trace>
  <inkml:trace contextRef="#ctx0" brushRef="#br0" timeOffset="15778.37">9928 13427 96 0,'10'-16'88'0,"17"2"36"16,4 1 1-16,3 6-32 15,7 4-21-15,6 3-40 16,9 0-15-16,10 1-12 0,8 0-4 15,8 1 1-15,2 1-3 16,2-3-137-16,-4 0 105 16</inkml:trace>
  <inkml:trace contextRef="#ctx0" brushRef="#br0" timeOffset="16524.63">11499 13228 170 0,'-38'4'123'0,"-20"6"20"16,-8 9-6-16,-16 11-31 16,-5 2-10-16,9 4-21 15,13 1-9-15,10 0-13 16,9 5-2-16,11-2-2 15,2 4-2-15,19 3-8 16,10-1-9-16,21 0-15 16,8-7-4-16,20-5-6 0,8-1 2 15,5-7-1-15,11 5 0 16,-3-2 3-16,2 0-1 16,-3 5 14-16,-9-1 10 15,-8 4 8-15,-3 1 8 16,-16-4-7-16,-4-2-4 15,-7-2-2-15,-5-4 0 16,-7-1 0-16,-8 1 2 0,-10 2-7 16,-3-1-8-16,1 7-9 15,1-3-7-15,1-4-4 16,-6-1 1-16,-7-4 1 16,0 1 0-16,-20-1 0 15,0-2-2-15,-16-5 0 16,-6-1-2-16,7-8 0 15,3 0 1-15,16-10-1 16,11-7 1-16,12-6-1 16,-5-10 0-16,10-6-2 15,-4-3-1-15,5-7 2 16,6-6 0-16,8-4-1 16,7-9-1-16,13-4 0 15,10-1-1-15,2-2 0 0,14 9 4 16,3 5 1-16,0 5-2 15,7 3 0-15,-4 0-1 16,10-7-3-16,-2-3 4 16,-4-9 0-16,-1-4 1 15,-15 6 1-15,-3 6 1 16,-14 17-1-16,-15 5 0 16,-20 16 0-16,-7 1-1 0,-13 8 2 15,-6 6 0-15,-9-2 0 16,1 7 2-16,-11 1-67 15,1 2-68-15,5 9-149 16,-4 1 161-16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6:12:00.6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21030 3731 106 0,'0'-10'94'0,"0"-7"17"0,4-10-11 16,-1-8-6-16,6-16-13 16,-2-11-7-16,0-21-12 15,4-14-4-15,11-34-16 16,5-13-7-16,10-30-15 15,7-6-5-15,-1 7 4 16,3 11 5-16,-8 28 17 16,-2 12 12-16,-7 20 3 15,-5 4-2-15,-2 5-16 16,-13-1-10-16,7-3-16 16,0 0-4-16,-3 4-4 15,2 4 0-15,-5 18 7 16,1 13 9-16,-5 27 23 15,0 13 10-15,0 20 2 16,-5 14-3-16,11 25-11 16,1 11-7-16,8 35-8 0,6 13-6 15,12 31-11-15,9 9-3 16,8 10-2-16,5 7 1 16,-3-8 1-16,-1 3-1 15,-10-11 4-15,-1-7 1 16,-8-18 2-16,2-10 3 15,-3-22 0-15,-4-10-3 0,-5-11-2 16,-4-1-4-16,-3-4-6 16,-1-8-13-16,-5-9-62 15,0-7-42-15,-7-19-73 16,-3-7-36-16,-9-17 148 16</inkml:trace>
  <inkml:trace contextRef="#ctx0" brushRef="#br0" timeOffset="247.34">20985 3018 489 0,'-4'-8'183'0,"14"5"-120"0,14 6-33 15,23-3 0-15,6-6 8 16,21-13-14-16,14-10-7 16,25-7-14-16,10-1-9 15,12-4-39-15,-2-1-35 16,-1 6-134-16,0 5 133 16</inkml:trace>
  <inkml:trace contextRef="#ctx0" brushRef="#br0" timeOffset="686.13">23263 2219 188 0,'-34'-4'157'0,"-16"16"15"16,-2 16 7-16,-15 21-63 15,-1 9-11-15,-1 9-12 16,-1 3-2-16,22-3-13 16,9-1-6-16,26-7-24 0,13-11-17 15,17-12-17-15,8-7-3 16,13-15 3-16,6-4 1 16,2-14 0-16,0-7 0 15,0-14-2-15,-2-9-2 16,1-12 0-16,-1-5 1 15,0-10 8-15,0-3 7 0,-2 6 25 16,-6 1 14 0,-14 20 25-16,-7 7 9 0,-10 24 8 15,-5 6 0-15,2 21-9 16,-1 8-6-16,0 13-23 16,3 10-19-16,13 12-24 15,-2 7-12-15,11 9-12 16,8 1-4-16,0-11-140 15,11-3-122-15,4-5 164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6:13:20.9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10036 8544 186 0,'-5'-16'154'0,"-6"7"22"15,5 3-17-15,6 8-45 16,-5 0-15-16,5 5-17 16,-5 1 0-16,-2 4-2 15,-1 5-1-15,0 9-3 16,-6 6-8-16,-2 15-12 15,3 2-6-15,-7 6-14 16,7 3-5-16,-2-1-10 16,-3 1-3-16,3 0-6 15,0-1-2-15,2-7-1 16,5 0-1-16,1-11 5 16,1-3 4-16,3-5 7 0,1-5 4 15,0-1 6-15,2-5 3 16,1-4 6-16,-1-6 3 15,1-9 1-15,-1 0-5 16,0-3-6-16,0 2-3 16,0 0-5-16,3 0 1 15,24 0-3-15,27-10-1 0,-14-1-3 16,-2 0-2-16,9 2-2 16,3-1-1-16,2-3-3 15,6-2-1-15,3-5-5 16,10 4-1-16,9 1-1 15,0 4-4-15,-6-7 2 16,-4 2-2-16,-9-1-2 16,0-5 3-16,4 8-2 15,-7-3 1-15,-2 2 0 16,-19 2-1-16,-12 1-31 16,-2 3-30-16,-16 1-77 15,8 2-45-15,-11 3-107 16,-5-3-34-16,3 3 208 15</inkml:trace>
  <inkml:trace contextRef="#ctx0" brushRef="#br0" timeOffset="342.55">10654 8345 272 0,'-9'38'164'0,"-2"17"-12"16,1 14 4-16,5 20-2 16,-2 1-18-16,5 19-16 15,-7 0-4-15,8 14 1 16,-5 4 2-16,-3-1-7 15,5-3-8-15,-20-14-24 16,9-2-17-16,-3-21-27 16,-1-4-13-16,3-16-17 15,1-8 0-15,-1-6-4 16,-6-11-26-16,6-10-113 16,-1-7-88-16,7-13 131 15</inkml:trace>
  <inkml:trace contextRef="#ctx0" brushRef="#br0" timeOffset="1200.97">11395 8897 137 0,'15'1'140'0,"29"-19"40"15,-29-9-9-15,10-13-35 16,-2-8-18-16,8-13-19 16,4-4-6-16,3-4 2 15,2 2 2-15,-7 1-4 16,-2 9-3-16,-3 13-14 15,-5-1-5-15,1 17-8 16,0 6-4-16,-7 3-9 16,2 11-6-16,-10 4-10 15,-1 8-7-15,5 16-8 16,-4 12-3-16,1 23 8 16,-1 12 4-16,-11 26 6 15,-5 11-3-15,2 5-7 0,-6-4-5 16,8-10-6-16,5-1-1 15,-3-1 1-15,0-7 6 16,-3-5 16-16,4-8 8 16,7-1 3-16,-3 0-1 15,-4 0-12-15,-5-5-8 16,-1-9-7-16,6-5-7 0,2-9-5 16,0-8-2-16,3-3-3 15,0-2 2-15,2-7 0 16,5 1 1-16,-9-8-2 15,1-4 0-15,-1-8-35 16,-5-5-38-16,2-4-86 16,0-5-41-16,2-2-81 15,-3 3-22-15,-16-8-55 16,0 6 203-16</inkml:trace>
  <inkml:trace contextRef="#ctx0" brushRef="#br0" timeOffset="1460.31">11562 9887 270 0,'-16'15'205'15,"-1"-3"10"-15,15 5-26 0,-1 0-1 16,1-4-28-16,4-2-12 16,16-3-20-16,3-2-14 15,22-6-15-15,6-3-5 16,11-9-15-16,16-3-5 15,-3-2-15-15,3-3-10 16,-8-3-19-16,-8 2-11 0,-6-1-11 16,-6 1-17-16,0 3-84 15,-3-3-56-15,1 3-189 16,-5-3-179-16,-11-8 336 16</inkml:trace>
  <inkml:trace contextRef="#ctx0" brushRef="#br0" timeOffset="2944.09">14829 8455 249 0,'-4'-30'151'0,"2"14"1"16,-9 9-20-16,-14 10-37 15,-10 8-9-15,-16 15-23 16,-5 5-7-16,-8 11-13 15,5 13-6-15,-3 12-11 16,7 13-3-16,4 15-4 16,-4 1 1-16,9 13-2 15,2-4-3-15,23-3-6 16,16-6-5-16,24-21-2 16,8-12 0-16,12-22-1 15,5-7 1-15,9-19 0 16,6-8 2-16,10-14 3 15,4-11 3-15,12-17 22 16,0-8 14-16,2-8 25 0,-5-14 9 16,-17-12-1-16,0-6-4 15,-7-16-7-15,0 2-3 16,-7-2-16-16,-9-2-8 16,-22 3-21-16,2 13-7 15,-22 12-7-15,-8 17-1 16,-21 16-1-16,-16 8-1 0,-12 17-1 15,-9 4-2-15,-7 12-19 16,-2 0-24-16,4 3-71 16,8-1-43-16,11-1-78 15,9 2-58-15,13 10 190 16</inkml:trace>
  <inkml:trace contextRef="#ctx0" brushRef="#br0" timeOffset="3460">16193 8321 406 0,'-1'5'170'0,"-2"13"-76"16,-1 9 4-16,1 25 16 15,-2 10-9-15,-6 29-23 16,3 3-10-16,-2 10-18 15,4 1-4-15,4-10-9 16,0 5-5-16,2-14-16 16,1-5-6-16,4-18-9 0,3-9-10 15,-2-15-65-15,-1-8-55 16,0-11-150-16,-3-8 166 16</inkml:trace>
  <inkml:trace contextRef="#ctx0" brushRef="#br0" timeOffset="4045.83">15781 8459 288 0,'-2'-35'137'0,"10"2"-43"16,3 2 8-16,13 4 3 16,4-2-3-16,18 1-6 15,7-5-4-15,18 2-20 16,13 4-11-16,-2 6-22 16,8 11-9-16,-2 13-17 15,-6 10-4-15,13 16-4 0,-6 11-2 16,-14 8-1-16,-9 7 1 15,-18 9 2-15,-6 2-2 16,-5 16 3-16,-4-4 0 16,-13 7 3-16,-5-5 3 15,-13-9 9-15,-2-1 3 16,-11-10 8-16,-2 6 2 16,-9-5 4-16,0 5-1 0,-5-8-2 15,-5-8 3-15,-3-7-1 16,-4-6 3-16,0-3 1 15,-6 0 0-15,-14-1-5 16,0-3-7-16,-10-4-7 16,2-4-5-16,9-7-2 15,-5-3 1-15,-5-6-4 16,-2-3-2-16,-2-1-5 16,1 0-3-16,15 2-1 15,4-4-1-15,5-3 0 16,11-2-4-16,5-6-18 15,2 0-20-15,11 1-69 16,-2-1-53-16,3 0-98 16,-2 0-98-16,-7 0 228 15</inkml:trace>
  <inkml:trace contextRef="#ctx0" brushRef="#br0" timeOffset="6236.36">19183 8449 182 0,'-8'-14'155'16,"-10"-2"-1"-16,-8 11-28 15,2 9-15-15,-23 16-32 16,-9 10-9-16,-8 24-8 0,-8 9-8 16,14 22-17-16,7 6-8 15,16 4-11-15,2 0-2 16,31 0-7-16,2-5-2 15,15-8-4-15,12-9-1 16,4-20 1-16,15-4 0 16,12-19 3-16,8-6 4 15,5-18 28-15,0-8 20 0,-6-24 36 16,0-6 13-16,-1-23-8 16,-2-10-11-16,4-15-25 15,-4-9-9-15,-22-12-9 16,-1 1-3-16,-21-4-10 15,-14 1-4-15,-2 17-15 16,-16 5-2-16,-18 20-6 16,-5 11-3-16,-16 15 2 15,0 5-5-15,-3 13-20 16,1 6-27-16,5 8-64 16,-3 3-47-16,13 6-82 15,8 7-38-15,12 13 174 16</inkml:trace>
  <inkml:trace contextRef="#ctx0" brushRef="#br0" timeOffset="6939.82">19747 9660 476 0,'10'-18'200'15,"9"-7"-124"-15,8-22 18 16,5-8 16-16,15-20-7 16,8-6-4-16,-1-23-16 15,8-10-4-15,-5-9-4 16,-3-10-2-16,4 1-12 16,-8 1-7-16,-9 12-8 15,0 18 2-15,-8 20 8 16,-5 6 3-16,-1 11-5 15,-5 0-6-15,-2 12-5 16,-4 5-3-16,0 18 0 16,-5 7 0-16,0 16-7 15,-3 8-9-15,-2 24-10 16,2 13-4-16,-3 36-3 0,9 19 0 16,-7 21 0-16,-7 7-2 15,0 5-1-15,2-3 3 16,9 7 17-16,0-2 0 15,3-4 21-15,-3-8 1 16,-3-15-8-16,10-7 3 16,-2-20-15-16,3 2-1 15,7-13-5-15,-1-9-2 0,2-5-4 16,-1-14 2-16,2-9-2 16,0-2-2-16,0-16-2 15,-2-1-2-15,-4-8 0 16,-1-9-3-16,-9-2 1 15,1-3-7-15,-5 3-36 16,-8-4-28-16,-3-1-91 16,-3 3-41-16,-20-12-132 15,2 7-59-15,-7-9 251 16</inkml:trace>
  <inkml:trace contextRef="#ctx0" brushRef="#br0" timeOffset="7298.13">20048 9289 526 0,'-1'-3'232'0,"7"1"-100"16,5-2 17-16,13 2 40 15,5 1 3-15,18-1-6 16,3 1-9-16,4-1-28 16,1 1-11-16,2-1-30 15,0 4-21-15,-6 6-40 16,-7-6-19-16,-19 2-19 15,-9-4-2-15,-1 1-74 16,2 7-66-16,1-3-210 16,10 9-219-16,-2-3 357 15</inkml:trace>
  <inkml:trace contextRef="#ctx0" brushRef="#br0" timeOffset="15156.56">9895 13863 148 0,'4'-20'127'0,"3"1"7"15,-2 1-23-15,2 6-12 16,-4-2-17-16,-2 4-9 0,-1 1-13 16,-2 4-2-16,-1 5-2 15,-2 0 0-15,4 0-2 16,0 0-5-16,0 0-10 16,0 0-4-16,1 0-6 15,0 2-1-15,1 7-3 16,-1-7 1-16,1 7-1 15,0 1 0-15,3 9 5 16,1 36 4-16,-7-14 4 16,0 9-2-16,-2 19-7 15,-2 0-6-15,-2 10-8 16,0 5-3-16,-2-4-4 16,3 3-1-16,2-9 1 15,0-14 1-15,5 4 1 0,0-1 4 16,-3-6 6-16,0 1 5 15,-3-17 8-15,-3-5 4 16,1-7 3-16,0-3 0 16,-1-7 0-16,4-5-1 15,4-5-6-15,0-9-3 16,7 0-11-16,4-7-3 16,14-7-2-16,7 0-1 15,20-8 2-15,10 1 6 0,2-2-1 16,6 0 3-16,-2-2-1 15,4-2-1-15,17 1-3 16,-2 4 1-16,-1 5-3 16,-4-2 0-16,-9 5-6 15,4 0-3-15,2 0-2 16,-9-3-2-16,-7 10 0 16,-4 0 0-16,-15 3-1 15,6 8-13-15,-11-2-54 16,-8 0-47-16,-7 2-113 15,-9-2-41-15,-8-1-44 16,-6-1-39-16,-8-2 238 16</inkml:trace>
  <inkml:trace contextRef="#ctx0" brushRef="#br0" timeOffset="15448.67">10622 13922 378 0,'-15'34'217'15,"-1"9"-65"-15,0 31-3 16,8 16-2-16,-7 23-30 16,17 19-12-16,6 5-33 15,-5 5-7-15,14-10-15 16,-13-18-2-16,3-13-11 15,7-13-8-15,-7-18-16 16,0-3-5-16,-1-11-7 16,-2-5-33-16,7-5-76 15,4-1-64-15,-2-13-147 16,5-6 196-16</inkml:trace>
  <inkml:trace contextRef="#ctx0" brushRef="#br0" timeOffset="16104.39">11009 14261 459 0,'-26'-16'238'15,"6"3"-101"-15,6-4-18 16,9-4-10-16,16 0-44 16,2-6-12-16,17 2-9 15,0-3 0-15,14 3 5 16,7 4 2-16,0 7-4 15,1 6-8-15,-2 15-12 16,0 6-5-16,-6 13-12 16,-4 6 2-16,-9 13 0 15,-14 2-1-15,-9 14-1 16,-5 1-2-16,-18 7-2 0,-6 6 1 16,-15-3 0-16,-8 6-1 15,11-17 2-15,6-7-3 16,20-12 0-16,8-15-4 15,27-3-3-15,5-9-1 16,18-6-2-16,2-2 4 16,-1-1 1-16,7 6 1 0,-8 8 1 15,1 6-2-15,-5 13 3 16,-7-3-1-16,-11 10 14 16,-8-7 18-16,-14 5 31 15,-8 6 13-15,-19 2 16 16,-6 12-1-16,-17 2-1 15,-10 4-1-15,-4-2-16 16,-5-6-9-16,-7-15-29 16,0-9-9-16,-2-15-13 15,3-11-8-15,12-11-19 16,8-5-42-16,14-9-98 16,10-1-74-16,15-10-184 15,13-7 252-15</inkml:trace>
  <inkml:trace contextRef="#ctx0" brushRef="#br0" timeOffset="20408.9">14381 14041 202 0,'-9'-18'155'15,"9"9"5"-15,-7 2-34 16,-9 5-19-16,-5 3-24 15,-17 2-11-15,-15 13-15 16,-7 8-8-16,-6 16-9 16,2 6-2-16,4 9 0 15,2 1-4-15,4 13-2 16,-2 8-5-16,6 12-12 16,7 5-2-16,14 3-8 15,11-3-2-15,17-3 0 16,6-2-1-16,15-9-1 15,8-8 1-15,10-19 1 16,3-8-1-16,-2-12 3 0,5 0-2 16,-3-5 3-16,3-8 3 15,2-12 9-15,2-8 3 16,6-10 2-16,3-8 5 16,5-12-8-16,-10-5-3 15,-4-3-1-15,-14-6-3 16,-11-1 6-16,0 0 5 15,-14 0 6-15,-3 5-1 16,-6 3-4-16,-11 3-4 0,-3 6-4 16,-7 5-2-16,-14 12 0 15,-10 3-3-15,-25 11-4 16,1 9-2-16,-10 3-4 16,6 9 0-16,22 4-1 15,5-1 1-15,16-1-2 16,10-2-12-16,-2-6-66 15,-4-5-45-15,14-2-111 16,-3 0-97-16,14-6 214 16</inkml:trace>
  <inkml:trace contextRef="#ctx0" brushRef="#br0" timeOffset="21275.23">14764 14497 271 0,'13'3'155'0,"29"-24"-17"15,-15-10-14-15,8-17-25 16,6 0-6-16,8-4-4 15,-6-4-3-15,-5 2 4 16,-4-3 0-16,-4 6-4 16,-6 3-3-16,-9 10-7 15,-3 5-4-15,0 11-5 16,-6 7-5-16,-2 13-10 16,-3 4-9-16,-11 19-15 15,7 17-8-15,-9 22-5 16,-1 16 0-16,-2 21 2 0,-5 0 2 15,3 13 1-15,5-9-1 16,6-8-1-16,6-4 4 16,1-12 6-16,2 1-1 15,3-11-3-15,-1-8-4 16,3-14-10-16,-2-7-3 16,2-12-3-16,0-6 1 0,1-2-25 15,-3-7-28-15,-6-8-97 16,-1 1-68-16,-10-5-137 15,-1-5-122-15,-6 11 303 16</inkml:trace>
  <inkml:trace contextRef="#ctx0" brushRef="#br0" timeOffset="21474.44">14882 15239 450 0,'-5'8'272'16,"-4"-1"-46"-16,9-6-58 15,9 3-3-15,16-3-32 16,4-10-14-16,19 3-39 16,-2-11-22-16,13-3-33 0,12 2-9 15,0-5-48-15,2-3-56 16,-8-8-146-16,0 0-128 16,-4-4 218-16</inkml:trace>
  <inkml:trace contextRef="#ctx0" brushRef="#br0" timeOffset="22196.02">17644 13812 181 0,'-22'-22'150'15,"-8"-1"9"-15,-9 12-25 16,0 8-15-16,-12 15-23 15,-4 10-10-15,-4 15-5 16,-4 8-7-16,-1 22-18 16,-7 14-10-16,1 20-20 15,1 10-7-15,11 10-7 16,15 9 3-16,16-10 5 16,10-6 1-16,18-17 2 15,7-10 0-15,18-11-9 16,7-10-1-16,13-20-1 15,13-10 1-15,12-20 10 16,3-8 4-16,-1-18 14 16,-7-10 5-16,-8-15 3 15,-3-6-2-15,-9-2-6 16,-9 0-2-16,-18 1-2 16,-12-2 1-16,-17 5-8 0,-10 1-6 15,-18 6-10-15,-10 2-3 16,-12 14-6-16,-1 4-2 15,-3 8-1-15,0 9-3 16,3 1-10-16,1-2-12 16,14-6-74-16,13-1-57 0,21-11-126 15,10 9-81-15,14 8 224 16</inkml:trace>
  <inkml:trace contextRef="#ctx0" brushRef="#br0" timeOffset="23014.85">17830 14145 277 0,'-5'-4'160'0,"7"-7"-23"15,7-1-22-15,15-5-38 16,0-6-9-16,13-1-10 16,4 3-1-16,7 6-1 15,3 6-4-15,4 9-1 16,-8 3-6-16,-6 10-5 16,-4 3-7-16,-12-2-9 15,5 8-7-15,-4 3-9 16,-2 5-2-16,-11 11-2 15,-6 3 1-15,-13 8 0 16,-8 3 0-16,-9 3-1 16,-7 1-1-16,-8-1 1 15,5-3-1-15,-3-2 0 0,-4-9-2 16,-1 2 1 0,-9-2 4-16,2-3 5 0,4 1 8 15,3-8 13-15,6-1 5 16,1-2 7-16,7 0-2 15,5-5-4-15,-4-4-6 16,9 3-7-16,-9-5-1 16,9-1 3-16,8 5 7 15,0-7 8-15,8-1 4 0,7-2-2 16,0-4-7-16,5-3-3 16,12-1-1-16,3-3 3 15,9-3 1-15,16-1 6 16,2 1 2-16,16-2 6 15,8 7 1-15,1-4-3 16,3 0-2-16,-1 2 0 16,3 1 2-16,7 1-4 15,-4 2-1-15,-18-1-6 16,-7-1-5-16,-17 2-8 16,-7-3-6-16,0 0-10 15,-7-3-2-15,-10-1-12 16,-7 1-48-16,-12-1-160 15,-4 0-143-15,-5 14 205 16</inkml:trace>
  <inkml:trace contextRef="#ctx0" brushRef="#br0" timeOffset="107177.08">20321 1111 340 0,'-8'-24'198'0,"-5"4"-22"0,-6 7-21 16,-9 10-44-16,-7 3-5 15,-13 20-6-15,3 10 7 16,-19 21 3-16,-7 18 2 16,-2 13-7-16,-11 7-7 15,16 10-20-15,12-3-9 16,24 5-22-16,12-9-6 16,26-12-15-16,11-7-3 15,22-15-9-15,7-8-2 0,17-19-3 16,13-9-3-16,-1-20 0 15,5-5-1-15,-12-13-2 16,-15-11-47-16,-7 0-152 16,-8-3-94-16,-3-2 158 15</inkml:trace>
  <inkml:trace contextRef="#ctx0" brushRef="#br0" timeOffset="107743.5">20671 1130 446 0,'-14'19'207'0,"8"16"-71"0,6 14-12 16,2 20-8-16,4 16-30 16,-3 23-45-16,4 6-6 15,0 7 23-15,-1-8-7 16,4-14-7-16,-5-15 0 15,-6-21-35-15,0-10 1 16,-5-25 0-16,-4-9 1 16,0-22 11-16,-4-19 2 0,-2-19-3 15,3-21-1-15,2-24-13 16,4-16-5-16,-8-33-5 16,5-1-9-16,12 5-7 15,6 13 0-15,21 38 1 16,9 17 6-16,11 20 7 15,12 9 4-15,19 10 13 16,2 3 8-16,-7 10 1 16,-13 10 2-16,-21 13-9 15,-18 11-3-15,-13 15 4 16,-6 8 3-16,-22 20 5 16,-4 9 3-16,-18 9 16 15,-11 1 13-15,-10 1 39 16,-3-6 16-16,12-6 17 0,16-6-2 15,21-25-26-15,13-7-9 16,13-23-23-16,10 1-2 16,15-1-7-16,8-6-1 15,7 3-14-15,4-7-11 16,-1-3-16-16,4 1-8 16,0-1-3-16,-1-1-14 15,1 1-170-15,-6 2-133 0,-6 18 186 16</inkml:trace>
  <inkml:trace contextRef="#ctx0" brushRef="#br0" timeOffset="108681.62">24058 1368 371 0,'-11'-17'222'0,"-10"11"-33"16,-14 7-1-16,-12 30-22 15,-7 5-19-15,-21 19-19 16,6 11-7-16,0 4-24 16,12 5-10-16,28-1-24 15,6-11-15-15,23-4-24 16,9-17-11-16,15-6-10 15,12-3 0-15,17-18-5 16,6 0-28-16,18-16-136 16,5-1-78-16,2-12-193 15,-2-8 246-15</inkml:trace>
  <inkml:trace contextRef="#ctx0" brushRef="#br0" timeOffset="109029.44">24514 1492 411 0,'-29'-15'236'16,"-16"10"-27"-16,-2 12-22 0,-6 13-17 16,-11 9-25-16,7 19-38 15,2 3-18-15,21 10-32 16,11-2-10-16,17-5-20 16,8 2-4-16,11-12-4 15,8-5 0-15,12-14 5 16,7-9-1-16,12-18 14 15,0-10 5-15,4-14 15 16,-5-16 7-16,-10-11 4 16,1-3 0-16,-14-2-9 15,-4 9-6-15,-10 14-12 16,-7 8-7-16,-7 14-11 16,-3 10-3-16,-7 18-11 15,-1 9-3-15,-1 16-6 16,3 6-5-16,8 5-103 0,-1-4-72 15,5 0-207-15,3-4-110 16,6-12 313-16</inkml:trace>
  <inkml:trace contextRef="#ctx0" brushRef="#br0" timeOffset="109474.59">24701 1783 258 0,'0'-8'190'0,"0"23"20"16,-2 7-14-16,-1 18-23 15,1 6-2-15,-3-6-8 16,1 3-8-16,4-12-35 16,8-6-26-16,6-5-30 15,2-16-12-15,6-14-3 16,-1-13-3-16,6-10-13 16,4-5-9-16,-10-14-19 15,3 1-27-15,-2-7-74 16,2 1-47-16,16 13-106 15,5 3-22-15,6 12-11 16,-1 8 33-16,-4 17 108 16,-11 3 65-16,-7 19 159 15,-7 7 65-15,-24 13 89 16,-3 14 21-16,-14 10-20 0,-5 4-27 16,6 0-53-16,3-8-30 15,9-6-55-15,6-9-23 16,8-8-37-16,4-4-5 15,3-18-8-15,2-9-13 16,3-15-59-16,4-12-31 16,4-14-37-16,2-4 3 0,2-4 43 15,-7 0 19-15,-5-3 7 16,2 2-2-16,1-3-53 16,8 4-55-16,1 8 122 15</inkml:trace>
  <inkml:trace contextRef="#ctx0" brushRef="#br0" timeOffset="109948.49">25862 1922 1060 0,'2'31'397'0,"-2"11"-306"16,-8-11-4-16,9 2 4 16,2-1-40-16,-6-11-90 15,4-4-83-15,-9-9-265 16,17-2 246-16</inkml:trace>
  <inkml:trace contextRef="#ctx0" brushRef="#br0" timeOffset="110071.84">25909 1470 740 0,'1'-36'261'0,"5"8"-203"0,9 9-104 15,7 10-84-15,10 6 89 16</inkml:trace>
  <inkml:trace contextRef="#ctx0" brushRef="#br0" timeOffset="110364.11">26266 1675 586 0,'-14'32'273'0,"-16"8"-102"15,6 4 1-15,-12-1-16 16,6-5-39-16,13-10-70 16,9-4-17-16,15-11-19 15,8-9-4-15,11-12 11 16,2-10 11-16,3-18 20 15,-1-6 12-15,-5-4 16 16,-4 2 2-16,-3 12 13 0,-15 8-2 16,8 19-8-16,-4 5-14 15,-11 16-26-15,10 15-17 16,-13 11-16-16,2 7-1 16,4 0-123-16,0-8-99 15,7-13-234-15,7-9 251 16</inkml:trace>
  <inkml:trace contextRef="#ctx0" brushRef="#br0" timeOffset="110861.04">26656 1511 736 0,'-15'1'402'16,"4"15"-159"-16,0 12-52 15,1 11-42-15,2 4-103 16,5 3-22-16,-5 5-13 15,2-1-3-15,-2-5-5 16,3-4 0-16,7-16-3 16,6-11 2-16,9-8-2 15,5-8-1-15,8-12 1 16,-2-5 0-16,8-6 2 0,-1-1-1 16,5-2 0-16,15 1 3 15,4-1 14-15,2 2 24 16,-11 8 27-16,-13 5 18 15,-19 10 21-15,-12 3-15 16,-10 10-8-16,-9 9-14 16,-15 21-20-16,-7 7-1 15,-11 12-15-15,-3 6-7 16,6-6-12-16,15-1-7 0,17-11-3 16,11-12-3-16,29-19-1 15,8-15 4-15,26-21 9 16,143-65 293 31,1 1-299-47,-216 80 7 15,9 11-2-15,-3 4-10 16,-8 5 0-16,-7 13-47 16,-3 0-62-16,5 10-298 15,4 2-139-15,15 1 314 16</inkml:trace>
  <inkml:trace contextRef="#ctx0" brushRef="#br0" timeOffset="111589.94">28253 1825 297 0,'-17'71'196'0,"13"0"-7"15,-11-5 20-15,1-17-19 0,14-2-11 16,-2-21-16-16,3-9-10 15,6-17-16-15,-1-8-6 16,-1-22-9-16,6-11-9 16,12-14-27-16,3-8-22 15,12 5-37-15,4 7-12 0,-2 10-15 16,1 11 0-16,-3 15-3 16,-8 5-3-16,1 16 2 15,-4 5-2-15,-4 8 2 16,5 2 3-16,-4-2-1 15,0-5 2-15,4-8 3 16,4-3-3-16,13-7 2 16,7-4-2-16,3-13 0 15,-3-2 3-15,-15-2 10 16,-10 1 13-16,-15 10 25 16,-10 7 14-16,-18 10 7 15,-9 9-5-15,-16 14-13 16,-4 4-8-16,9 15-2 15,2-4-6-15,14-8-7 16,11 3-10-16,9-16-11 16,6-4-5-16,21 1-5 0,4-9 2 15,14-10-39-15,7-4-61 16,9-19-190-16,7-9-133 16,5-21 249-16</inkml:trace>
  <inkml:trace contextRef="#ctx0" brushRef="#br0" timeOffset="112230.96">29342 1382 332 0,'-23'0'189'0,"6"4"23"15,-2 16-102-15,7 5-14 16,3 5-23-16,4 15-59 16,4 2-14-16,-6 14-32 15,1 2-19-15,-9 12-42 16,-2 1-10-16,-6-5 22 15,-1-5 10-15,-8-17-4 16,-3-13 12-16,11-8 25 16,2-14 16-16,19-18 55 15,10-8 4-15,14-25-16 16,9-4-9-16,7-15-6 16,8-1-1-16,5 2 2 15,3 7 9-15,-4 13 53 0,-6 6 39 16,-10 17 70-16,-6 9 27 15,-9 14 12-15,-5 11-15 16,-9 14-28-16,-4 10-17 16,0 7-21-16,-4 0-11 15,-2 3-21-15,3-3-19 16,3-2-33-16,4-4-14 16,9-12-17-16,4-9-7 0,7-22 1 15,1-8-1-15,1-25 9 16,1-12 6-16,3-9 4 15,0-2-1-15,-6 0-5 16,1 12-4-16,-7 6 1 16,-3 9-1-16,-2 18 6 15,-9 1 4-15,-2 20-2 16,-5 7-1-16,-2 5-2 16,1 9-7-16,-1-3-2 15,6-5-2-15,13-3-7 16,7-5 1-16,11-12-8 15,7-7 4-15,14-12 5 16,-2-7-3-16,4 7 8 16,-12-8-4-16,-16 11-4 0,-2 0 0 15,-9-3-5-15,5 11 3 16,-2-1-75-16,2 2-60 16,-6-4-202-16,0 1-115 15,5-1 273-15</inkml:trace>
  <inkml:trace contextRef="#ctx0" brushRef="#br0" timeOffset="113179.56">19845 2799 529 0,'4'22'271'0,"-8"19"-60"16,-7 7 13-16,-11 28-17 15,-11 9-17-15,-5 15-30 16,2 3 3-16,4-12-9 16,12-3-3-16,10-19-34 0,8-7-22 15,22-13-40-15,7-14-10 16,20-13-2-16,5-11 2 16,7-10 5-16,3-3-1 15,-2-12-11-15,2 0-6 0,-9-8-16 16,-8-2-4-1,0 0-6-15,-2-5-3 0,-7 4-73 16,0-1-130-16,-9 0-206 16,-3-1-132-16,-4-10 310 15</inkml:trace>
  <inkml:trace contextRef="#ctx0" brushRef="#br0" timeOffset="113366.91">20516 3045 519 0,'-9'21'334'15,"-3"13"-32"-15,-2 24-49 16,-6 11 1-16,-2 7-72 16,6 1-41-16,7 4-44 15,8-2-18-15,4-1-34 16,5 1-13-16,5-19-23 16,-2-9-4-16,3-18-122 0,1-10-104 15,-1-14-260-15,-7-10 275 16</inkml:trace>
  <inkml:trace contextRef="#ctx0" brushRef="#br0" timeOffset="113516.36">20568 3084 293 0,'39'-19'102'0,"4"-2"-83"16,9 3-9-16,10 12-53 15,-4 1 36-15</inkml:trace>
  <inkml:trace contextRef="#ctx0" brushRef="#br0" timeOffset="113701.13">20541 3505 538 0,'-10'19'282'0,"7"-15"-47"16,4-4 9-16,9-1-24 15,0-2-33-15,15-2-78 16,-2-1-31-16,11-3-45 0,6-3-15 16,7-1-24-16,8 1-45 15,3 3-133-15,-3 0-105 16,-9-5 167-16</inkml:trace>
  <inkml:trace contextRef="#ctx0" brushRef="#br0" timeOffset="114340.23">23883 2774 666 0,'-9'25'348'15,"-2"16"-138"-15,-1 23-10 16,-7 14 5-16,-1 23-64 15,-4 6-22-15,-2 0-32 16,5-1-14-16,8-11-31 16,1-14-15-16,8-8-15 0,4-10-9 15,1-21-92-15,4-7-86 16,1-21-182-16,1-14-144 16,5-24 313-16</inkml:trace>
  <inkml:trace contextRef="#ctx0" brushRef="#br0" timeOffset="114490.51">23971 3240 529 0,'19'0'257'0,"-3"20"-90"15,-10 6-2-15,-6 17-52 16,-7 5-29-16,-9 8-45 16,3 6-31-16,-3-4-133 15,7 3-130-15,18-15 156 16</inkml:trace>
  <inkml:trace contextRef="#ctx0" brushRef="#br0" timeOffset="115085.88">24169 3051 212 0,'15'-24'132'15,"0"12"24"-15,2 9-19 16,1 17-3-16,2 12-20 16,2 21-28-16,0 13 8 15,-7 11 11-15,-4 6 11 16,-10 0 5-16,-4-5-2 16,-5-9-19-16,1-8-14 15,4-11-24-15,0-9-5 0,2-15-5 16,-1-8-2-16,2-16-9 15,2-9-5-15,6-21-11 16,5-8-6-16,7-11-9 16,-1 1-4-16,2 0-5 15,-3 9 0-15,-12 5-2 16,3 8 0-16,-7 17-4 16,1 10 1-16,4 20-1 15,-3 8 1-15,-5 4 2 16,-1 7 1-16,3 3 1 15,8-4 0-15,16 2 0 16,4-12 0-16,10-11 0 16,-3-8-2-16,10-13 2 0,4-5 2 15,2-12 0-15,2 2 2 16,-18-5 16-16,-8 2 29 16,-17 7 55-16,-14-5 28 15,-9 13 17-15,-7 10-11 16,-17 3-33-16,1 9-12 15,2 6-24-15,6 1-13 16,18 5-25-16,10 3-13 0,11 1-13 16,5-1-2-16,7 3-74 15,0-4-71-15,6-3-229 16,2-1-126-16,23-6 301 16</inkml:trace>
  <inkml:trace contextRef="#ctx0" brushRef="#br0" timeOffset="116068.03">26822 2656 585 0,'-24'-53'322'16,"0"9"-101"-16,-2 27-11 15,-6 13-14-15,-5 21-69 16,-6 17-36-16,2 20-52 16,11 19-18-16,9 15-13 15,5 3-3-15,11 17-2 16,2 2-1-16,5 6 1 15,2 5-8-15,-4-10-52 16,-6-11-35-16,-10-12-28 16,-7-13 2-16,-9-12 54 15,-4-8 33-15,-5-18 32 16,0-8 6-16,-6-23 5 16,2-6 2-16,2-14 4 0,4-9 1 15,17-14-3-15,8-7-3 16,27-4-9-16,14 1-4 15,20 12-8-15,5 5 1 16,11 9 3-16,7 3 6 16,13 3 21-16,15 4 8 15,-7-2 15-15,-8-4 6 0,-2-1-2 16,-8 1 1-16,4 1 5 16,4 2 0-16,-17 6 5 15,-15-7 5-15,-26-2 14 16,-16 4 19-16,-18 0 17 15,-5 5 1-15,-26 9-18 16,-7 5-16-16,-17 4-20 16,2 5-7-16,8 5-14 15,8 3-8-15,21 9-18 16,12 0-6-16,17 4-8 16,7 1-1-16,22-1-1 15,5-5 0-15,19-6-2 16,15-4 2-16,10-16 1 15,4-8 1-15,18-22 1 0,-1-10 0 16,-4-11 1-16,-5 0 2 16,-30 5 2-16,-19 1 15 15,-30 11 30-15,-15 6 12 16,-34 10 13-16,-12 6-7 16,-24 13-18-16,-5 4-10 15,2 7-13-15,20 15-4 16,20 1-15-16,19 6-5 15,24 5-5-15,3-7-4 0,26-2-26 16,8-3-38-16,15-7-97 16,3-5-130-16,7-12-142 15,2-5-76-15,1-20 304 16</inkml:trace>
  <inkml:trace contextRef="#ctx0" brushRef="#br0" timeOffset="116470.58">28148 3315 563 0,'-23'-24'293'0,"-16"6"-9"16,-5 9-78-16,-10 25-31 15,-6 12-35-15,8 26-88 16,0 1-23-16,13 14-22 0,10-1 0 16,7 4-4-16,8 1 1 15,14-17-3-15,3-12 2 16,14-27 4-16,3-11 1 15,17-28 6-15,5-14 1 16,15-29 18-16,8-13 14 16,3-14 31-16,-3-4 21 15,-3-16 10-15,-15-6 2 0,-21-3 4 16,-2 3-3-16,-17 21-2 16,6 20 4-16,-13 35-20 15,-6 18-5-15,-2 42-27 16,-9 16-11-16,0 20-8 15,5 8-4-15,-2 12-6 16,2 4-6-16,5 25-16 16,2 9-5-16,-2 5-3 15,9 5 0-15,-7-5 24 16,-5-9-165-16,8-9-203 16,-10-10-202-16,-3-13 271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3871B1A-CACF-44BB-8F13-0B3B6FAF4C62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09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0958DF16-CBBE-4E4A-AE77-B4C082823FB6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26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17q1 added after class, "Hex code" added</a:t>
            </a:r>
            <a:r>
              <a:rPr lang="en-US" baseline="0" dirty="0"/>
              <a:t> day of Lab 3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06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AFC8B5D-A089-4D8C-9C21-A3D559960F4D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07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95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8EBAB90-2E09-4F86-8E74-BF8C9CA723DE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47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Bytes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 byte?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byte is 8 bits.</a:t>
            </a:r>
          </a:p>
          <a:p>
            <a:pPr marL="0" indent="0">
              <a:buNone/>
            </a:pPr>
            <a:r>
              <a:rPr lang="en-US" dirty="0"/>
              <a:t>So 1000</a:t>
            </a:r>
            <a:r>
              <a:rPr lang="en-US" baseline="-25000" dirty="0"/>
              <a:t>10</a:t>
            </a:r>
            <a:r>
              <a:rPr lang="en-US" dirty="0"/>
              <a:t> can be written with two bytes:</a:t>
            </a:r>
          </a:p>
          <a:p>
            <a:pPr marL="0" indent="0">
              <a:buNone/>
            </a:pPr>
            <a:r>
              <a:rPr lang="en-US" dirty="0"/>
              <a:t>0000 0011     1110 1000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you write this in hexadecimal?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BE4A619-CAD2-4F1A-AD11-CBD60E25291B}"/>
                  </a:ext>
                </a:extLst>
              </p14:cNvPr>
              <p14:cNvContentPartPr/>
              <p14:nvPr/>
            </p14:nvContentPartPr>
            <p14:xfrm>
              <a:off x="1224000" y="3340440"/>
              <a:ext cx="2990160" cy="19357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BE4A619-CAD2-4F1A-AD11-CBD60E25291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4640" y="3331080"/>
                <a:ext cx="3008880" cy="195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460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characters with bytes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ASCII characters:</a:t>
            </a:r>
          </a:p>
          <a:p>
            <a:r>
              <a:rPr lang="en-US" dirty="0"/>
              <a:t>0100 0001 ‘A’</a:t>
            </a:r>
          </a:p>
          <a:p>
            <a:r>
              <a:rPr lang="en-US" dirty="0"/>
              <a:t>0100 0010 ‘B’    </a:t>
            </a:r>
          </a:p>
          <a:p>
            <a:r>
              <a:rPr lang="en-US" dirty="0"/>
              <a:t>0110 0001 ‘a’</a:t>
            </a:r>
          </a:p>
          <a:p>
            <a:r>
              <a:rPr lang="en-US" dirty="0"/>
              <a:t>0011 0000 ‘0’</a:t>
            </a:r>
          </a:p>
          <a:p>
            <a:r>
              <a:rPr lang="en-US" dirty="0"/>
              <a:t>0011 0001 ‘1’</a:t>
            </a:r>
          </a:p>
          <a:p>
            <a:r>
              <a:rPr lang="en-US" dirty="0"/>
              <a:t>0000 1101 ‘\r’ CR (Carriage return)</a:t>
            </a:r>
          </a:p>
          <a:p>
            <a:r>
              <a:rPr lang="en-US" dirty="0"/>
              <a:t>0000 1010 ‘\n’ LF (Line feed, New line)</a:t>
            </a:r>
          </a:p>
          <a:p>
            <a:r>
              <a:rPr lang="en-US" dirty="0"/>
              <a:t>0010 0000 ‘ ’ (Space)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20395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7053346" y="1981201"/>
            <a:ext cx="22653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0100 0001 </a:t>
            </a:r>
          </a:p>
        </p:txBody>
      </p:sp>
      <p:sp>
        <p:nvSpPr>
          <p:cNvPr id="7" name="Rectangle 6"/>
          <p:cNvSpPr/>
          <p:nvPr/>
        </p:nvSpPr>
        <p:spPr>
          <a:xfrm>
            <a:off x="7053346" y="1261845"/>
            <a:ext cx="6268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‘A’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6983105" y="1981200"/>
            <a:ext cx="2492990" cy="646331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19718" y="2889467"/>
            <a:ext cx="1020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Byte</a:t>
            </a:r>
          </a:p>
        </p:txBody>
      </p:sp>
      <p:cxnSp>
        <p:nvCxnSpPr>
          <p:cNvPr id="11" name="Straight Connector 10"/>
          <p:cNvCxnSpPr>
            <a:stCxn id="8" idx="3"/>
          </p:cNvCxnSpPr>
          <p:nvPr/>
        </p:nvCxnSpPr>
        <p:spPr bwMode="auto">
          <a:xfrm flipH="1">
            <a:off x="7053347" y="2532878"/>
            <a:ext cx="294849" cy="3565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8229600" y="1988565"/>
            <a:ext cx="1246495" cy="646331"/>
          </a:xfrm>
          <a:prstGeom prst="ellipse">
            <a:avLst/>
          </a:prstGeom>
          <a:noFill/>
          <a:ln w="254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92D050"/>
              </a:solidFill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908289" y="2969974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nibble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8309118" y="2627531"/>
            <a:ext cx="215330" cy="342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95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Required</a:t>
            </a:r>
            <a:br>
              <a:rPr lang="en-US" dirty="0"/>
            </a:br>
            <a:r>
              <a:rPr lang="en-US" dirty="0"/>
              <a:t>ASCII characters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981201" y="1719263"/>
          <a:ext cx="8219465" cy="483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4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15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294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Hex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456"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0d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'\r'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'0'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'A'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'a'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4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'1'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'B'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'b'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456"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0a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3600" dirty="0"/>
                        <a:t>'\n'</a:t>
                      </a:r>
                      <a:r>
                        <a:rPr lang="en-US" sz="3600" baseline="0" dirty="0"/>
                        <a:t> LF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'C'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'c'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4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'8'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'D'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'd'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456">
                <a:tc>
                  <a:txBody>
                    <a:bodyPr/>
                    <a:lstStyle/>
                    <a:p>
                      <a:r>
                        <a:rPr lang="en-US" sz="3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 '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'9'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'E'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'e'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2A0F17E-1CAA-496C-AEA1-2748DC5C6CA0}"/>
                  </a:ext>
                </a:extLst>
              </p14:cNvPr>
              <p14:cNvContentPartPr/>
              <p14:nvPr/>
            </p14:nvContentPartPr>
            <p14:xfrm>
              <a:off x="7553160" y="427680"/>
              <a:ext cx="937440" cy="915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2A0F17E-1CAA-496C-AEA1-2748DC5C6C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43800" y="418320"/>
                <a:ext cx="956160" cy="93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647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Exercise: Suppose the ASCII  characters ‘A’, CR, and LF are stored in a bytes object. Write the hexadecimal shorthand for the contents of the bytes object.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Exercise: How do you write the ASCII string "Cab" in hexadecimal shorthand?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D8A3403-D0D3-4776-A492-69BC0AF126C6}"/>
                  </a:ext>
                </a:extLst>
              </p14:cNvPr>
              <p14:cNvContentPartPr/>
              <p14:nvPr/>
            </p14:nvContentPartPr>
            <p14:xfrm>
              <a:off x="3528360" y="378360"/>
              <a:ext cx="7355880" cy="52639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D8A3403-D0D3-4776-A492-69BC0AF126C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19000" y="369000"/>
                <a:ext cx="7374600" cy="528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996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1200" y="1719263"/>
          <a:ext cx="8231704" cy="2048920"/>
        </p:xfrm>
        <a:graphic>
          <a:graphicData uri="http://schemas.openxmlformats.org/drawingml/2006/table">
            <a:tbl>
              <a:tblPr/>
              <a:tblGrid>
                <a:gridCol w="893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01386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</a:tblGrid>
              <a:tr h="415655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effectLst/>
                      </a:endParaRP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Byte</a:t>
                      </a:r>
                    </a:p>
                  </a:txBody>
                  <a:tcPr marL="87993" marR="87993" marT="45017" marB="45017" anchor="ctr">
                    <a:lnL>
                      <a:noFill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Byte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Bit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5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6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7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8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9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15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16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17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18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19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23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25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26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27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28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29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30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31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136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0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16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Source port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Destination port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4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32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16"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Length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Checksum</a:t>
                      </a:r>
                    </a:p>
                  </a:txBody>
                  <a:tcPr marL="87993" marR="87993" marT="45017" marB="4501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97161" y="4648200"/>
            <a:ext cx="347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Wikipedia: User Datagram Protocol</a:t>
            </a:r>
          </a:p>
        </p:txBody>
      </p:sp>
    </p:spTree>
    <p:extLst>
      <p:ext uri="{BB962C8B-B14F-4D97-AF65-F5344CB8AC3E}">
        <p14:creationId xmlns:p14="http://schemas.microsoft.com/office/powerpoint/2010/main" val="142564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are now ready to finish Lab 2!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Lab 2 – see website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35580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400</Words>
  <Application>Microsoft Office PowerPoint</Application>
  <PresentationFormat>Widescreen</PresentationFormat>
  <Paragraphs>164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CS2911 – Network Protocols Bytes</vt:lpstr>
      <vt:lpstr>What's a byte?</vt:lpstr>
      <vt:lpstr>Representing characters with bytes</vt:lpstr>
      <vt:lpstr> Required ASCII characters</vt:lpstr>
      <vt:lpstr>PowerPoint Presentation</vt:lpstr>
      <vt:lpstr>UDP Header</vt:lpstr>
      <vt:lpstr>You are now ready to finish Lab 2!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</dc:title>
  <dc:creator>Yoder, Josiah</dc:creator>
  <cp:lastModifiedBy>Josiah</cp:lastModifiedBy>
  <cp:revision>15</cp:revision>
  <dcterms:created xsi:type="dcterms:W3CDTF">2020-09-05T15:06:45Z</dcterms:created>
  <dcterms:modified xsi:type="dcterms:W3CDTF">2020-09-07T16:19:39Z</dcterms:modified>
</cp:coreProperties>
</file>