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41" r:id="rId3"/>
    <p:sldId id="352" r:id="rId4"/>
    <p:sldId id="353" r:id="rId5"/>
    <p:sldId id="354" r:id="rId6"/>
    <p:sldId id="355" r:id="rId7"/>
    <p:sldId id="3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8719" autoAdjust="0"/>
  </p:normalViewPr>
  <p:slideViewPr>
    <p:cSldViewPr snapToGrid="0">
      <p:cViewPr varScale="1">
        <p:scale>
          <a:sx n="79" d="100"/>
          <a:sy n="79" d="100"/>
        </p:scale>
        <p:origin x="666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C030D-D227-447E-BB4D-4CC71BC171C0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12450-C84E-4232-8426-A32E95594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287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C3871B1A-CACF-44BB-8F13-0B3B6FAF4C62}" type="datetime3">
              <a:rPr lang="en-US" smtClean="0"/>
              <a:t>7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809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0958DF16-CBBE-4E4A-AE77-B4C082823FB6}" type="datetime3">
              <a:rPr lang="en-US" smtClean="0"/>
              <a:t>7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744705" cy="367965"/>
          </a:xfrm>
          <a:prstGeom prst="rect">
            <a:avLst/>
          </a:prstGeom>
          <a:noFill/>
        </p:spPr>
        <p:txBody>
          <a:bodyPr vert="horz" lIns="90056" tIns="45028" rIns="90056" bIns="45028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226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17q1 added after class, "Hex code" added</a:t>
            </a:r>
            <a:r>
              <a:rPr lang="en-US" baseline="0" dirty="0"/>
              <a:t> day of Lab 3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744705" cy="367965"/>
          </a:xfrm>
          <a:prstGeom prst="rect">
            <a:avLst/>
          </a:prstGeom>
          <a:noFill/>
        </p:spPr>
        <p:txBody>
          <a:bodyPr vert="horz" lIns="90056" tIns="45028" rIns="90056" bIns="45028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06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AFC8B5D-A089-4D8C-9C21-A3D559960F4D}" type="datetime3">
              <a:rPr lang="en-US" smtClean="0"/>
              <a:t>7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365896"/>
          </a:xfrm>
          <a:prstGeom prst="rect">
            <a:avLst/>
          </a:prstGeom>
          <a:noFill/>
        </p:spPr>
        <p:txBody>
          <a:bodyPr vert="horz" lIns="91429" tIns="45714" rIns="91429" bIns="4571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507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9863CD-0A67-4F48-B5BB-9616DC8F127C}" type="datetime3">
              <a:rPr lang="en-US" smtClean="0"/>
              <a:t>7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395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28EBAB90-2E09-4F86-8E74-BF8C9CA723DE}" type="datetime3">
              <a:rPr lang="en-US" smtClean="0"/>
              <a:t>7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047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B3D49-B7AD-4CE7-A991-C58355AC76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D3FC6-C48C-4A6D-A7AF-D8A5FE347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7777B-0317-4281-A641-A75BA5CD5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954F3-3100-4903-A1C6-BE9EE54F2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FC10E-769D-48CC-BE28-F15E5E70B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96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5C640-E6FA-42BC-BA3D-9E4DA3B32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2F2EE4-D010-4AC6-888F-15F1B1F14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CF662-0DA0-4627-A5F2-A4FACFA2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E0AACB-AF00-4A4F-9D5C-B7C21D22B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1E8A0-898B-4EE3-9C74-49EC4D6C4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5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2B95BF-F8DD-45E6-A061-49DB5626CF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E4459E-6BF0-49BE-ADE2-8FF160439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F128B-F8CD-4EC3-81AC-CEA1D4755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B9401-969C-4C3C-BF1E-72C23F525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95DF0A-7694-4474-A5E4-ABB96C4D9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8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A6005-99BF-4D11-9997-D00BDDD90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CD9F9-F9A6-4BD0-A415-1EF94C0DD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AAB6D-6D54-42A6-8A55-06698E1C2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5BDF3-4945-4200-AFB5-6C0D079D2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6C3FB-DBB8-4C16-AB6C-46285C3D5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92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4EA6F-F1C9-4499-83E2-CBB1C96C0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78C533-34EF-459F-B20D-E0E126A19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9CAEF-A38B-48B8-A67F-B04D9287F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7324E-9950-4676-8DE7-9801DE43A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BB9410-23FE-4687-B1A8-F94A0E2BB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72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2CE64-E090-4A7D-A493-3B0B8EBDD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A287E-DF33-4BCC-BEC7-D36AACAC50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AB1072-1389-498D-9A5D-887E5DC5B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BE9094-90B5-44BA-ACBA-587C20833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3796EB-6C87-4202-ABD9-F1A6F589C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CA65AF-3961-48F2-A244-125A206C8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030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E0A0A-0BC5-427F-BD2E-C4E24B909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DD0831-2837-47D4-8D70-EC56EF818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496DEE-7BB7-437C-AD59-F03F1B14BC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AF03D5-8EEA-4653-8AFE-B60710628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61A416-21F8-40F9-A614-3E7364AB45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1E7F67-DEB5-4CF9-86E0-436696173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4B0220-1D2F-4321-8523-260691B5B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C92237-2D5B-4331-8FF9-8590EC8A6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020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D930B-F482-41E3-A342-E787FD6FC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52A261-4EFF-4100-8788-208CC75FF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101961-6D64-480C-A8B3-6434E989A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35396C-E31C-4BEC-96FB-78405611F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50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6A7D25-6657-4109-ABBD-8DF26142F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CBBFBA-63F5-4ABD-9C87-075CB7722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E8D7F1-AF61-4BD2-937D-71BF0D8B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03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6501A-814A-4425-B74A-F5E1866C0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9AB24-F401-4FBC-A151-C39DDA2E4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2C2454-81B2-44B5-B1DF-5BA94DC21C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FAC177-A0C4-4B4B-8968-663714509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454EFA-99EF-4562-A1A4-8B26BBD63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5D841C-55AC-4044-A2A8-1C06766F7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97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D9A30-1138-4DD6-B330-A0C298108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A03A3B-4E70-4EBE-A68B-32F06837E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F79870-2095-4E28-BCD6-5C7BD17651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814A66-FB74-4C8E-8B58-0701D9909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47E99B-0BA0-4453-8A81-E8D644101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D7B932-033B-4DAC-BDE9-7ECB0E3F5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4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FF8A84-8584-492F-83A1-D85887041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E70F21-E3AB-4305-BE34-B7F8F864B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E7874-B747-45E2-A441-22B887BE23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E711B-06E3-498A-8F68-D6A52696B4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52258-6D22-412F-84AE-0E51EE677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31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F67A0-F59F-4260-B44A-61CE524FD7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CS2911 – Network Protocols</a:t>
            </a:r>
            <a:br>
              <a:rPr lang="en-US" dirty="0"/>
            </a:br>
            <a:r>
              <a:rPr lang="en-US" sz="4800" dirty="0"/>
              <a:t>Bytes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D87656-B9CF-4A83-A994-7C968CA168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Yoder</a:t>
            </a:r>
          </a:p>
          <a:p>
            <a:r>
              <a:rPr lang="en-US" dirty="0"/>
              <a:t>Binary Numbers</a:t>
            </a:r>
          </a:p>
        </p:txBody>
      </p:sp>
    </p:spTree>
    <p:extLst>
      <p:ext uri="{BB962C8B-B14F-4D97-AF65-F5344CB8AC3E}">
        <p14:creationId xmlns:p14="http://schemas.microsoft.com/office/powerpoint/2010/main" val="173947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a byte?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byte is 8 bits.</a:t>
            </a:r>
          </a:p>
          <a:p>
            <a:pPr marL="0" indent="0">
              <a:buNone/>
            </a:pPr>
            <a:r>
              <a:rPr lang="en-US" dirty="0"/>
              <a:t>So 1000</a:t>
            </a:r>
            <a:r>
              <a:rPr lang="en-US" baseline="-25000" dirty="0"/>
              <a:t>10</a:t>
            </a:r>
            <a:r>
              <a:rPr lang="en-US" dirty="0"/>
              <a:t> can be written with two bytes:</a:t>
            </a:r>
          </a:p>
          <a:p>
            <a:pPr marL="0" indent="0">
              <a:buNone/>
            </a:pPr>
            <a:r>
              <a:rPr lang="en-US" dirty="0"/>
              <a:t>0000 0011     1110 1000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do you write this in hexadecimal?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4606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characters with bytes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ASCII characters:</a:t>
            </a:r>
          </a:p>
          <a:p>
            <a:r>
              <a:rPr lang="en-US" dirty="0"/>
              <a:t>0100 0001 ‘A’</a:t>
            </a:r>
          </a:p>
          <a:p>
            <a:r>
              <a:rPr lang="en-US" dirty="0"/>
              <a:t>0100 0010 ‘B’    </a:t>
            </a:r>
          </a:p>
          <a:p>
            <a:r>
              <a:rPr lang="en-US" dirty="0"/>
              <a:t>0110 0001 ‘a’</a:t>
            </a:r>
          </a:p>
          <a:p>
            <a:r>
              <a:rPr lang="en-US" dirty="0"/>
              <a:t>0011 0000 ‘0’</a:t>
            </a:r>
          </a:p>
          <a:p>
            <a:r>
              <a:rPr lang="en-US" dirty="0"/>
              <a:t>0011 0001 ‘1’</a:t>
            </a:r>
          </a:p>
          <a:p>
            <a:r>
              <a:rPr lang="en-US" dirty="0"/>
              <a:t>0000 1101 ‘\r’ CR (Carriage return)</a:t>
            </a:r>
          </a:p>
          <a:p>
            <a:r>
              <a:rPr lang="en-US" dirty="0"/>
              <a:t>0000 1010 ‘\n’ LF (Line feed, New line)</a:t>
            </a:r>
          </a:p>
          <a:p>
            <a:r>
              <a:rPr lang="en-US" dirty="0"/>
              <a:t>0010 0000 ‘ ’ (Space)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29600" y="6203950"/>
            <a:ext cx="2133600" cy="457200"/>
          </a:xfrm>
        </p:spPr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7053346" y="1981201"/>
            <a:ext cx="22653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0100 0001 </a:t>
            </a:r>
          </a:p>
        </p:txBody>
      </p:sp>
      <p:sp>
        <p:nvSpPr>
          <p:cNvPr id="7" name="Rectangle 6"/>
          <p:cNvSpPr/>
          <p:nvPr/>
        </p:nvSpPr>
        <p:spPr>
          <a:xfrm>
            <a:off x="7053346" y="1261845"/>
            <a:ext cx="6268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‘A’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6983105" y="1981200"/>
            <a:ext cx="2492990" cy="646331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19718" y="2889467"/>
            <a:ext cx="10206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Byte</a:t>
            </a:r>
          </a:p>
        </p:txBody>
      </p:sp>
      <p:cxnSp>
        <p:nvCxnSpPr>
          <p:cNvPr id="11" name="Straight Connector 10"/>
          <p:cNvCxnSpPr>
            <a:stCxn id="8" idx="3"/>
          </p:cNvCxnSpPr>
          <p:nvPr/>
        </p:nvCxnSpPr>
        <p:spPr bwMode="auto">
          <a:xfrm flipH="1">
            <a:off x="7053347" y="2532878"/>
            <a:ext cx="294849" cy="3565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2" name="Oval 11"/>
          <p:cNvSpPr/>
          <p:nvPr/>
        </p:nvSpPr>
        <p:spPr bwMode="auto">
          <a:xfrm>
            <a:off x="8229600" y="1988565"/>
            <a:ext cx="1246495" cy="646331"/>
          </a:xfrm>
          <a:prstGeom prst="ellipse">
            <a:avLst/>
          </a:prstGeom>
          <a:noFill/>
          <a:ln w="25400" cap="flat" cmpd="sng" algn="ctr">
            <a:solidFill>
              <a:schemeClr val="accent5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92D050"/>
              </a:solidFill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908289" y="2969974"/>
            <a:ext cx="13516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nibble</a:t>
            </a:r>
          </a:p>
        </p:txBody>
      </p:sp>
      <p:cxnSp>
        <p:nvCxnSpPr>
          <p:cNvPr id="14" name="Straight Connector 13"/>
          <p:cNvCxnSpPr/>
          <p:nvPr/>
        </p:nvCxnSpPr>
        <p:spPr bwMode="auto">
          <a:xfrm flipH="1">
            <a:off x="8309118" y="2627531"/>
            <a:ext cx="215330" cy="34244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1957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Required</a:t>
            </a:r>
            <a:br>
              <a:rPr lang="en-US" dirty="0"/>
            </a:br>
            <a:r>
              <a:rPr lang="en-US" dirty="0"/>
              <a:t>ASCII characters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1981201" y="1719263"/>
          <a:ext cx="8219465" cy="4836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343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43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5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2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26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15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26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26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15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3268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3268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72945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Hex 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Hex 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Hex 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Hex 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9456">
                <a:tc rowSpan="2">
                  <a:txBody>
                    <a:bodyPr/>
                    <a:lstStyle/>
                    <a:p>
                      <a:r>
                        <a:rPr lang="en-US" sz="3600" dirty="0"/>
                        <a:t>0d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3600" dirty="0"/>
                        <a:t>'\r' 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'0'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'A'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'a'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945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'1'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'B'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'b'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9456">
                <a:tc rowSpan="2">
                  <a:txBody>
                    <a:bodyPr/>
                    <a:lstStyle/>
                    <a:p>
                      <a:r>
                        <a:rPr lang="en-US" sz="3600" dirty="0"/>
                        <a:t>0a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3600" dirty="0"/>
                        <a:t>'\n'</a:t>
                      </a:r>
                      <a:r>
                        <a:rPr lang="en-US" sz="3600" baseline="0" dirty="0"/>
                        <a:t> LF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'C'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'c'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945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'8'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'D'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'd'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9456">
                <a:tc>
                  <a:txBody>
                    <a:bodyPr/>
                    <a:lstStyle/>
                    <a:p>
                      <a:r>
                        <a:rPr lang="en-US" sz="36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 ' 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'9'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'E'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'e'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477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Exercise: Suppose the ASCII  characters ‘A’, CR, and LF are stored in a bytes object. Write the hexadecimal shorthand for the contents of the bytes object.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Exercise: How do you write the ASCII string "Cab" in hexadecimal shorthand?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59963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Header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981200" y="1719263"/>
          <a:ext cx="8231704" cy="2048920"/>
        </p:xfrm>
        <a:graphic>
          <a:graphicData uri="http://schemas.openxmlformats.org/drawingml/2006/table">
            <a:tbl>
              <a:tblPr/>
              <a:tblGrid>
                <a:gridCol w="893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3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</a:tblGrid>
              <a:tr h="415655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effectLst/>
                      </a:endParaRP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Byte</a:t>
                      </a:r>
                    </a:p>
                  </a:txBody>
                  <a:tcPr marL="87993" marR="87993" marT="45017" marB="45017" anchor="ctr">
                    <a:lnL>
                      <a:noFill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0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2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3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Byte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Bit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0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1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2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3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4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5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6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7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8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9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10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11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12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13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14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15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16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17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18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19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20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21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22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23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24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25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26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27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28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29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30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31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136"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0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0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16"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Source port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Destination port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237"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4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32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16"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Length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Checksum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897161" y="4648200"/>
            <a:ext cx="3475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Wikipedia: User Datagram Protocol</a:t>
            </a:r>
          </a:p>
        </p:txBody>
      </p:sp>
    </p:spTree>
    <p:extLst>
      <p:ext uri="{BB962C8B-B14F-4D97-AF65-F5344CB8AC3E}">
        <p14:creationId xmlns:p14="http://schemas.microsoft.com/office/powerpoint/2010/main" val="1425644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are now ready to finish Lab 2!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Overview Lab 2 – see website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035580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400</Words>
  <Application>Microsoft Office PowerPoint</Application>
  <PresentationFormat>Widescreen</PresentationFormat>
  <Paragraphs>164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CS2911 – Network Protocols Bytes</vt:lpstr>
      <vt:lpstr>What's a byte?</vt:lpstr>
      <vt:lpstr>Representing characters with bytes</vt:lpstr>
      <vt:lpstr> Required ASCII characters</vt:lpstr>
      <vt:lpstr>PowerPoint Presentation</vt:lpstr>
      <vt:lpstr>UDP Header</vt:lpstr>
      <vt:lpstr>You are now ready to finish Lab 2!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CS2911 – Network Protocols</dc:title>
  <dc:creator>Yoder, Josiah</dc:creator>
  <cp:lastModifiedBy>Josiah</cp:lastModifiedBy>
  <cp:revision>16</cp:revision>
  <dcterms:created xsi:type="dcterms:W3CDTF">2020-09-05T15:06:45Z</dcterms:created>
  <dcterms:modified xsi:type="dcterms:W3CDTF">2020-09-07T16:20:21Z</dcterms:modified>
</cp:coreProperties>
</file>