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2.xml" ContentType="application/inkml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359" r:id="rId3"/>
    <p:sldId id="257" r:id="rId4"/>
    <p:sldId id="364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8719" autoAdjust="0"/>
  </p:normalViewPr>
  <p:slideViewPr>
    <p:cSldViewPr snapToGrid="0">
      <p:cViewPr varScale="1">
        <p:scale>
          <a:sx n="67" d="100"/>
          <a:sy n="67" d="100"/>
        </p:scale>
        <p:origin x="1002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16:31:46.810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17269 12621 377 0,'-17'2'8'15,"-13"-1"-3"-15,-18 7-4 16,3 7-7-16,-3 0-58 16,3 5 48-16</inkml:trace>
  <inkml:trace contextRef="#ctx0" brushRef="#br0" timeOffset="330.58">17642 12472 114 0,'-40'-3'72'0,"-10"4"-4"15,-8 1 3-15,1 5-8 0,3 1-9 16,-4 5-1-16,-4 3-1 16,-13 6-1-16,-9 1-2 15,-3 3-3-15,3 2 1 0,14 3 5 16,13 5-4-16,0 2-5 15,-1 1-10-15,6-2-13 16,-2-4-6-16,11-1-8 16,9-2-2-16,4 6-1 15,6 3-3-15,11 4 2 16,2 8 0-16,15 1 1 16,7 6 1-16,7 3 0 15,8 2-1-15,11-2-1 16,1-5-1-16,14-9 1 15,2-10-1-15,-4-11 1 16,5-7-2-16,0-7 1 16,2 0 1-16,13-6-1 15,3-2 1-15,5-4 0 16,1 0-1-16,-8-2 0 16,-5-2 1-16,-13-7-20 0,-1-6-90 15,-7-6 74-15</inkml:trace>
  <inkml:trace contextRef="#ctx0" brushRef="#br0" timeOffset="1988.25">16551 13742 75 0,'-33'9'40'0,"9"8"-1"16,0-4 12-16,13 10 24 15,5-6 5-15,16 1-11 16,13 0-8-16,30 0-20 15,17 2-5-15,26-2-7 0,10-2 1 16,26-5-8-16,3 1-6 16,14-4-7-16,10-4-5 15,-6-7 0-15,3-8 0 16,6-9 2-16,-18-8 5 16,0-2 13-16,-12-5 7 15,-16-3 13-15,-3-1-1 16,-30-8-4-16,-5-4 2 0,-29-15 1 15,-7-8 3-15,-14-12 0 16,-14-2-6-16,-13-1-10 16,-7 1-1-16,-15 2-2 15,-6 3 1-15,-3 12 2 16,-14 2-2-16,-22 17-6 16,-12 8-3-16,-31-4-8 15,9 7-2-15,-13-9-4 16,-1-4-1-16,-2 3-2 15,-3-1 0-15,13 10-1 16,-6 5 0-16,6 18-1 16,-8 4-1-16,-3 17 1 15,-6 10 1-15,-9 11 1 16,6 11 1-16,-8 11-1 0,8 3 0 16,10 7-1-16,-2 3 1 15,16 4-1-15,-1 5 0 16,13 16 1-16,6 9 1 15,13 11 3-15,18 6 0 16,19 2 3-16,15 5-3 16,21 0 1-16,15-6-1 15,28-17 0-15,14-13 3 0,37-24-1 16,9-12 2-16,23-19-2 16,13-9 0-16,9-18-1 15,1-7-1-15,20-10-1 16,-4-3-13-16,-5-3-269 15,7 12 203-15</inkml:trace>
  <inkml:trace contextRef="#ctx0" brushRef="#br0" timeOffset="7301.62">18360 12800 163 0,'-7'-17'120'0,"-5"-4"14"16,-2-2-19-16,-4-2-16 15,0 5-13-15,-1 7-7 16,-8 2-3-16,2 11-10 16,-7-4-3-16,-5 4-8 15,0 4-5-15,-9-3-8 16,-2 2-4-16,-1-3-10 16,-3-4-3-16,2-4-8 15,-3 0-3-15,7 3-2 16,1 4-2-16,-4 2 1 0,-2 3 1 15,-8 8 2-15,-3-1 4 16,3 4 2-16,3 5 0 16,5-4 3-16,2 0-3 15,5 4 1-15,-2-2-1 16,-8 4 3-16,1 2-2 16,0 5-2-16,6 3-1 15,11 10-5-15,3 2 0 0,6 8-1 16,5-1-2-16,7-3 1 15,8 1-2-15,7-3-2 16,1 3 0-16,8 3-2 16,-1 1 2-16,7 1 3 15,-2-2 2-15,2 1 1 16,-1 0-1-16,-1-4 0 16,4 0-1-16,3-10-1 15,1 1-2-15,12-5-1 16,0-3-2-16,14 1-1 15,-1-1-1-15,-5-3 0 16,1-1-1-16,-4-2 1 16,1-2 1-16,8-4 1 15,0-6 2-15,5-4 2 0,1-2 1 16,2-5 0-16,5 3 0 16,-11-5-3-16,1 0-3 15,3-1 0-15,-1-2-2 16,6 0 0-16,1-5 0 15,7-3-1-15,-6-5 0 16,-3-12 0-16,3 2 0 0,-10-10 2 16,5-2-2-16,3-1 2 15,-3-4 1-15,-3 1 0 16,1 3 1-16,-2 5 3 16,-5-6 2-16,-12-4 1 15,-9-9 1-15,-5-10-3 16,1 5-1-16,3 2-1 15,-1 2-1-15,-7 6 1 16,-1 2 0-16,-4 5 4 16,-2 3 2-16,-1-2 0 15,-3-3-1-15,-5-5-2 16,-4 0-3-16,-2 0-2 16,-4 5 0-16,-8 0-3 15,0 1 0-15,-5 10 0 16,-1-2-1-16,1 7 0 15,-4 0-1-15,-2 1 2 0,-6 6-2 16,-12-2 0-16,-6-3 0 16,-4 3 0-16,1-1 0 15,6 7 0-15,1 8 0 16,-2 5 0-16,5 2-2 16,-8 4 2-16,-5 1 0 15,-5 6 0-15,-4-4 0 16,3 9 1-16,-2-5-2 0,4 3 0 15,8 9 0-15,-8 3-1 16,1 8 1-16,18-3-1 31,22-16 0-31,0 0 2 0,-66 42-2 0,16 3 1 16,4-2 1-16,35-19-3 16,-1 0 2-16,10 2 0 15,2 0-2-15,1-2 3 16,9 4-2-16,-8-1 1 15,7 4 0-15,5 2 0 16,-2-2 0-16,6 1 1 16,4 1-2-16,-3-2 2 15,4 2 0-15,0 0 0 16,-1-4 1-16,2-2 0 16,4 0 0-16,5-4 0 0,0-2-1 15,9 3 1-15,-2-6-1 16,3-2 1-16,6 1-1 15,-5-7 1-15,3 0-1 16,7 0 0-16,-4-4 0 16,9-6 0-16,6 1 0 15,2-12 0-15,9 3 0 0,9-4 0 16,3-3 0-16,-4 0 0 16,0-7 0-16,-9-5 1 15,0 1-1-15,5-6 1 16,1-4 0-16,8-3 0 15,-2-2-1-15,-3-8 1 16,-8-3 0-16,-2-2-1 16,-6-5 0-16,2 2 1 15,5 1 0-15,-2 2 2 16,3 0-1-16,-5-2 0 16,-12-6-1-16,-7-5 0 15,-3 1 0-15,-13-1 1 16,2 3 0-16,-11-1 2 15,-7 1-1-15,-2 0 0 16,0 0-1-16,-3-1 0 0,1-1-1 16,-5-1 0-16,-2 2-1 15,-14 5 1-15,-8 0 0 16,-5 3 1-16,-4 1-2 16,6 2 0-16,-4-1 0 15,-2 0 0-15,-5 0 0 16,5 3 1-16,1 4-1 15,0 10 0-15,-2 6-1 16,-14 5 1-16,-1 8 0 0,-11 1 0 16,3 3-1-16,8 4 1 15,2-3 0-15,2 2-1 16,-5 0 0-16,-4 5 0 16,-3 7-1-16,5 10 0 15,7 4 0-15,12 5 0 16,6 2-1-16,6-2 2 15,3 4-2-15,-8-3 2 16,3 0 0-16,-5 10 1 16,-4 0 0-16,7 16 0 15,0 1-3-15,9 3 1 16,8-2-1-16,6 1 2 0,4-1 0 16,5 0 1-16,2 3 0 15,4-3 1-15,3-3-1 16,5-3 1-16,2 0 0 15,2-8 0-15,3-2 1 16,5 0 1-16,2-6-1 16,9-1 0-16,-1-1 0 15,3-8-1-15,4-1 0 0,-4-3 1 16,2-6-1-16,2-7 2 16,0-3-1-16,10-10 1 15,6-1-2-15,13-11 1 16,3 1-1-16,4-5 0 15,3-3 0-15,-6-1 1 16,7-6 1-16,3-4-1 16,-2-1 0-16,-3-6 0 15,-7-1-1-15,-14-1 2 16,-2 0-2-16,-7-3 1 16,3 5 1-16,-4-1-1 15,-1-3 0-15,1-3 0 16,-5-5-1-16,-14-10 1 15,1-2 0-15,-15-4 0 16,-5-4 2-16,2-4-1 0,-9-5 0 16,2-2 1-16,-3 0-2 15,-1 10-1-15,-2 11 0 16,-19 11 0-16,-1 6 1 16,-18 4 2-16,-8-2 0 15,-7 1-1-15,-10 0-1 16,-5 1-1-16,6 2-1 15,-15 9 2-15,-6 3-2 0,-8 13 0 16,-11 6 0-16,11 11-1 16,6 5-1-16,-7 8 2 15,3 8-1-15,-3 9 0 16,1 8-1-16,17 12-1 16,-3 6-2-16,1 19 0 15,8 13 0-15,8 15 1 16,15 4-1-16,21 3 3 15,12-9 0-15,16-4 1 16,7-2 1-16,14-19 0 16,-1-8 1-16,14-14-55 15,9-6-53-15,24-13-175 16,10-4-121-16,11-20 245 16</inkml:trace>
  <inkml:trace contextRef="#ctx0" brushRef="#br0" timeOffset="8834.62">15823 13975 44 0,'13'2'76'0,"13"1"2"16,12-3 38-16,10-1-16 16,16-7-28-16,9-4-7 0,10-7-9 15,-1-6-4-15,-6-4-4 16,-2 1-3-16,-8-5-2 16,9 3 5-16,-2-2 14 15,-3 0 1-15,-6-1 5 16,-7-3-7-16,-5 0-11 15,-1-7-3-15,-3-6-4 16,-4-4 1-16,-8-6 5 16,1-2-1-16,-8 4-3 15,-4-3-4-15,-7-1-12 16,-6 0-6-16,-9-6-7 16,-6 0-2-16,-15-5-3 15,-2 9 0-15,-11 0-2 0,1 9-1 16,-5 7-2-16,-7-5-2 15,-7 8 1-15,-2 0-2 16,-2 5 1-16,1 6 2 16,-4 6 2-16,-1 7 0 15,-7 6-1-15,-5 6-1 16,2 10-2-16,3 5-1 16,1 11 0-16,-4 6-1 15,-13 13 0-15,-6 5 1 0,-9 12-3 16,1-1 0-16,8 6 0 15,-4 6 0-15,3 2 0 16,5 9 1-16,11 5 0 16,12-4 1-16,9-9 0 15,12-1-2-15,6-5 4 16,7 1 0-16,14 9 2 16,-6-3 0-16,12 3-3 15,4-6-1-15,4 1 0 16,13-1 0-16,1-7 0 15,2 0 1-15,13-9 1 16,-2-7 0-16,14-7 0 16,4-5 0-16,11-5 0 15,10-3 1-15,2-10 0 0,4-1-1 16,-4-14 0-16,-1-6 0 16,5-7 0-16,8-8-1 15,3-6 0-15,-3-4-1 16,5-10 2-16,-8-3 0 15,7-8 7-15,11 5 3 16,-15-3 7-16,-2-2 2 16,-15-4-2-16,-12-8 0 0,0-2-2 15,-2-2 1-15,-8 5 5 16,-1 4 2-16,-8 2 0 16,-6-1-2-16,-11-8-7 15,0-6-4-15,-15-8-3 16,-3-4-3-16,-11 11-4 15,-5 6 0-15,-9 5-1 16,-2 10 0-16,-9 1 1 16,-4 5 2-16,-7 10-1 15,-10 5-2-15,-2 9 0 16,-6 1-2-16,-14 6 0 16,0 2 2-16,13 14-3 31,33 1 0-31,0 0 0 0,-107 7-4 0,2 19 0 15,-1 10 1-15,46 15 1 0,6 4-1 16,3 3 3-16,4 2-3 16,1-1 1-16,5 6 1 15,8 6 0-15,7 6 0 16,12 8 0-16,3-2-2 16,10 8-2-16,8 3 0 0,-1 3 2 15,10 2 0 1,13-9 3-16,0-10 0 0,21-17 0 15,14-8 0-15,11-12 2 16,10-8 1-16,12-13 3 16,3-7-1-16,23-14 2 15,0-2 0-15,8-11-2 16,-4-5 0-16,-6-5 0 16,9-4-2-16,9 3-103 15,-4-6-163-15,-8-20 168 16</inkml:trace>
  <inkml:trace contextRef="#ctx0" brushRef="#br0" timeOffset="16056.73">21435 13844 209 0,'-17'-6'161'0,"8"2"21"16,2 0 0-16,12 1-41 16,13 0-10-16,12-3-21 15,7-1-4-15,9-3-10 0,3-2 0 16,9-1-9-16,5 3-7 16,10-3-15-16,1-3-9 15,-1 4-16-15,-3-2-6 16,-14 3-13-16,-8 1-3 15,-15 2-7-15,-8 1 1 16,-14 4-3-16,-9 3 0 16,-14-5-1-16,-5 3-1 0,-18-1-1 15,-4 3-2-15,-18 3-1 16,-8 2-2-16,-15 2 1 16,-6 4 0-16,6 11-2 15,8 4 3-15,18 13-3 16,2 0 2-16,10-2-2 15,4-5 0-15,15-13 0 16,11-10 1-16,22-9 4 16,19-2 4-16,18-6 7 15,8-3 3-15,15-4 1 16,-2-1-3-16,14-6-6 16,-1 0-2-16,-8 1-5 15,-10-2 1-15,-32 6-1 16,-9 2 0-16,-22 5 4 0,-9 10 1 15,-16 1-1-15,-16 2 0 16,-18 7-5-16,-15-1 1 16,-6 7-3-16,2 3 1 15,21 1-1-15,8 2-1 16,17-2 0-16,11 0 0 16,8-6-1-16,6-1 3 15,16-4 18-15,3-5 12 16,17-5 27-16,9-6 6 0,11-7 1 15,4-2-10-15,-1 0-25 16,0-2-8-16,-11 3-15 16,-9 4-1-16,-11 3-40 15,-8 6-73-15,-11 7-195 16,-1 2-128-16,-16 17 252 16</inkml:trace>
  <inkml:trace contextRef="#ctx0" brushRef="#br0" timeOffset="18448.78">20642 13940 236 0,'-20'-9'144'0,"3"2"-5"16,11 0-13-16,12 5-37 15,4 2-15-15,17 0-18 16,8 0-1-16,12-7-2 16,11-2-3-16,22-8-5 15,1-6-3-15,4 0-9 16,-5-4 1-16,-14 2-8 15,-6 6-6-15,-14-4-6 16,-5 10-5-16,-21 3-2 16,-12 7 0-16,-21 13 5 15,-13-4 4-15,-16 8 4 16,-10 1 1-16,-7 2 2 16,-9 4-2-16,-7 3-3 15,-5 2-2-15,-2-3-8 16,8 6 3-16,21-2 5 0,9-1 5 15,17-4 4-15,7-6-1 16,16-10-4-16,7-6-5 16,24-10-4-16,12-6-2 15,23-11-3-15,21-3 1 16,11-6 1-16,6 0 3 16,-4-1-2-16,-10 0 1 15,-6 11-1-15,-13 3-5 0,-26 5 0 16,-15 16-1-16,-39 4 3 15,-17 6 1-15,-24 16 0 16,-16-1 0-16,-9 10-3 16,-2 3-2-16,-20 2 0 15,4-1-2-15,1 0 0 16,10-2 0-16,38-9 0 16,7-6 0-16,34-10 1 15,2-11 2-15,21-15 5 16,16-5 6-16,17-18 8 15,15-4 4-15,25-4 7 16,-5-1 1-16,5 9-1 16,-5 6 1-16,-26 10-9 15,-4 5-6-15,-28 11-6 0,-15 8-4 16,-25 14-2-16,-18 9 3 16,-25 16-2-16,-2 2-1 15,-25 7-3-15,-4-3-1 16,5-6-1-16,-1-7-1 15,30-16-1-15,16-1 3 16,20-12-3-16,9-4 2 16,17 0-1-16,9-6-1 15,12-2 2-15,8-3-2 0,17-8 4 16,7-2-32-16,10-1-187 16,7 4-178-16,-5 8 231 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09-07T16:33:25.673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14354 7961 104 0,'-55'14'109'0,"6"-11"45"15,6-3 5-15,29-6-28 16,13-9-10-16,26 0-27 16,9-4-10-16,15 1-13 0,12 4-6 15,12-5-5-15,11 3-7 16,24-5-8-16,6 0-3 16,5 2-11-16,14-1-6 15,-8-1-7-15,-3 1-6 0,-5 3-5 16,-25 2-2-16,-19 7-2 15,-10-3 1-15,-22 2-1 16,-9-1 1-16,-27 3 3 16,-13 5-1-16,-28 2-1 15,-16 10 0-15,-29 8-3 16,-14 4-1-16,-31 11-1 16,-8 7 0-16,5 8 0 15,-3 1 0-15,20-4 0 16,16-5 0-16,17-16 0 15,15-5 0-15,34-11 0 16,11-8 1-16,28-11-1 16,20-4 0-16,31-8 0 15,22-5-2-15,29-4 2 16,11-6 2-16,15-3 0 16,0 7 3-16,-6-1-2 0,-6 1 1 15,-8 4 0-15,-10-3-1 16,-29 3-2-16,-10 2 1 15,-44 7 0-15,-8 2 3 16,-19 7 0-16,-13 2 0 16,-39 1 0-16,-27 5-3 0,-34 7-1 15,-16 8 0-15,-20 25-2 16,-4 10 1-16,0 13-2 16,0 4 2-16,34-11 0 15,16-7-1-15,36-12 1 16,20-10 0-16,32-12-1 15,20-6 1-15,29-13-1 16,21-7 0-16,43-9 1 16,14-2 0-16,32-6 7 15,17 2 0-15,7-9 2 16,-1 0-2-16,5 2-4 16,-32-2 0-16,-25 9-2 15,-17 2 2-15,-54 5 1 16,-10 7 0-16,-43 4 2 0,-18 5-1 15,-41 11-2-15,-28 7 0 16,-33 15-3-16,-24 12-1 16,-28 22 0-16,6 6-1 15,10 2 2-15,23-9 0 16,54-23 0-16,26-7 1 16,46-18-2-16,14-6 0 15,31-8 0-15,22-10 0 16,31-10 1-16,18-11 0 0,37-5 0 15,12-4 1-15,12-10 1 16,6 6 1-16,-15 1 0 16,-26 6 0-16,-37 12-2 15,-33 5 2-15,-51 9 2 16,-13 7 0-16,-51 11-2 16,-18 8-1-16,-44 18-2 15,-37 12 0-15,-30 31 0 16,-18 4 0-16,2 5 0 15,35-8 0-15,53-32 2 16,50-9-1-16,61-22-1 16,18-10 0-16,33-14-2 15,14-11 2-15,46-16 4 0,15-3 7 16,43-15 29-16,13 2 8 16,2-3 4-16,3 1-6 15,-32 18-26-15,-14 9-9 16,-49 18-7-16,-26 8 1 15,-40 7-139-15,-17 8-190 16</inkml:trace>
  <inkml:trace contextRef="#ctx0" brushRef="#br0" timeOffset="13614.65">3448 9342 335 0,'-2'12'124'16,"6"4"-95"-16,6 0-12 0,14 1-15 15,4-3 0-15,6-7 0 16,5-7 0-16,15 1 9 15,9 0 9-15,7-1 13 16,1 0 6-16,0 4-1 16,-8-2-5-16,5 5-11 15,3 1-5-15,6 4-6 16,-3 1-3-16,-1-3-3 16,3-1 1-16,1-7 0 15,14-2-3-15,11 0 1 16,1-3 0-16,1-1 1 15,0 1 2-15,6 0 2 16,-6-2 2-16,9-2 0 16,-12-6 1-16,7-3 0 0,0-1-2 15,-2-6-1 1,3-4-3-16,-3-3-2 0,9 2-1 16,-9-2-1-16,-1 4 0 15,-15-5 1-15,-5-2-1 16,-4-1 0-16,-10-3-1 15,-1-2-1-15,-3-1 2 16,-10-1 2-16,3-1 0 0,-11 5 3 16,-5-6 2-16,-4 5 2 15,-3 2 4-15,-11-4 10 16,2 3 2-16,-16-5 4 16,-4-3-2-16,-7-1-11 15,-6 1-5-15,-5 0-7 16,-5 0-2-16,-4 3-1 15,-2-2-1-15,-9-5 1 16,-1 3-2-16,-11-1 5 16,-2 1 4-16,-6 5 9 15,-1-1 1-15,2 2-1 16,-5 1-4-16,-8 5-8 16,-7-3-3-16,-11 9-1 15,-5-3-3-15,9 6 0 16,-10 5 0-16,-11 2 0 15,-5 3 0-15,-14 0 0 16,4 6 0-16,0 2 0 0,-1-1 0 16,1 2 0-16,2-3 0 15,-4-1 1-15,1 5 0 16,-4 1-1-16,0-4 0 16,-5 1 1-16,-1-2-1 15,4 6 0-15,0 8 0 0,1 8-1 16,4-1 1-16,-5 0 0 15,4-2 1-15,5-2 1 16,5 6-1-16,-3 4 1 16,-2-2 0-16,5 0-2 15,-3 2 0-15,8 1 0 16,0-2-2-16,13 7 2 16,3-1 0-16,-3 2 0 15,2 2 0-15,-5 3-1 16,-5 2 0-16,13 6 1 15,7 4 0-15,4 5 0 16,10-2 0-16,3 5 1 16,-3-4-1-16,10-7 1 15,7 3-1-15,11-8 0 16,5 3 0-16,7 4-3 16,5 0 0-16,8 9-2 0,6 1 1 15,15 4 1-15,6-1 1 16,14-5 2-16,5 1-1 15,12-2 1-15,5-2-2 16,11 1 0-16,-3-1 1 16,13 1 0-16,2 2 1 15,1-6 0-15,18-1 0 0,0-5 1 16,3-4 0-16,4-4 1 16,2-1 0-16,5-5 0 15,11 2-2-15,12-7-43 16,5-3-47-16,22-5 54 15</inkml:trace>
  <inkml:trace contextRef="#ctx0" brushRef="#br0" timeOffset="26862.27">8569 9293 9 0,'12'2'16'0,"16"8"10"15,30 23 14-15,-23-34 3 16,5-5-1-16,3-5-7 16,12-3-9-16,9 2-4 15,6 0-7-15,6 3-3 0,0 0-5 16,1 6-2-16,3 3-3 15,2 0 0-15,5 6-1 16,0-7 0-16,2-4 0 16,-3 3 0-16,6-8 0 15,7 10-1-15,2 5 4 16,3-2 3-16,-4 9 8 16,4-1 3-16,-5-2-1 15,-3-2-2-15,0-2-10 16,-9-5-1-16,13 1-2 15,-2 2 0-15,-1 0 1 16,1-4-2-16,-9-4 0 16,3-2 0-16,1-1 0 15,-34 11-1 1,1-1 0-16,41-8 0 0,8 1 0 16,-14 2 0-16,-15-6 1 0,-3 8 1 15,-5-10 0-15,-1-1 0 16,-5-11-1-16,8 5 0 15,6-3 5-15,-12-3 8 16,0 4 19-16,-6-9 4 16,-12 2 6-16,2-1-5 0,-7 0-12 15,-5 2-1-15,-5-2-4 16,-5 2-1-16,-2-4 0 16,-7 0 1-16,-4 1 0 15,-3-2 1-15,-7-3-1 16,-7-7-1-16,-8 0-2 15,-4-1 0-15,-8 3-3 16,1 6 1-16,-8-5-4 16,-1 7-3-16,-3 0-5 15,-2-1-1-15,-6 3-2 16,-2-2-1-16,-3-3 2 16,-6-1 0-16,5 0 0 15,-8-3 1-15,-7 2 3 16,3 3 1-16,-13 0 2 15,1 5-1-15,8 2-3 16,1 3-2-16,-5 3-2 0,-1 0-1 16,-12 1 2-16,-5-3 0 15,2 2-2-15,8-1 2 16,-4-1-1-16,-1-2-1 16,4 7 0-16,-8 1 0 15,0-5 0-15,10 9 1 0,-14-8 3 16,-2 4-2-16,-1 11 2 15,-9-3 0-15,14 6-2 16,-3-6-1-16,-2-1 0 16,-1 0-1-16,-8 1 0 15,6-1-1-15,7 0 1 16,-8-6 0-16,-1 5 2 16,-2 5 7-16,3 1 16 15,5 1 4-15,4 0 0 16,-7-1-4-16,-4 4-18 15,-2 3-4-15,9 0 0 16,5 1-3-16,-9-5 1 16,4 2 2-16,-13 1-2 15,5 4 0-15,14 6 0 16,0 2-1-16,7 8 0 16,-3-1 0-16,-1 2 0 0,3 1 1 15,8 4-1-15,6 1 0 16,0 3 1-16,0-2 1 15,-3 2-1-15,0 4 0 16,10 7-1-16,2 2-2 16,13 5 2-16,-3-4-3 15,18 9 3-15,4-6 0 0,-2-3 0 16,11 5 2-16,-4-8-2 16,3 5 1-16,1 3-1 15,-4 0 0-15,0 6 0 16,1-1 0-16,7 2 0 15,2-7-1-15,5-4 1 16,1 2 0-16,10-7 0 16,1 3 1-16,1-2-1 15,7 0-1-15,2-2 1 16,7 2-3-16,2-9 3 16,0-5 0-16,5-6 0 15,6-3 1-15,11-4-1 16,3-5 2-16,15-2-2 15,5-8 1-15,3-1-1 16,7 0-1-16,-3-3 2 16,3 3-1-16,9-5 1 0,3-1-1 15,-2-2 0-15,-1-3 0 16,-3 2 1-16,3-1 1 16,0 2-1-16,-2 3-1 15,0 2 0-15,-2 1-1 16,9 1 1-16,-4-3 1 15,-1 6 0-15,-2 2 0 0,-8-1-1 16,11 4 1-16,-1-4-1 16,3-1-1-16,-2 2 1 15,-6-1 0-15,15 7 0 16,-8-7 0-16,1 1 0 16,1-2 0-16,-16-7 0 15,13 5 2-15,-2 6-2 16,-2-6 0-16,0 1 0 15,-5 2 0-15,1-5 0 16,5 2 0-16,-3-1 0 16,-2-2 1-16,-4-3-1 15,-6 3 0-15,3-2 1 16,3 5-1-16,-9-5 1 16,0 1-1-16,-12-5 0 15,-7-2 0-15,1 0 0 16,-3-1 1-16,1 1-1 0,-1 1 1 15,-1-1 1-15,-5-4-3 16,-1-1 1-16,-4-4 0 16,-7-6 0-16,0-3 1 15,-2-3 1-15,1 2 1 16,-2-1-2-16,0 0 2 0,-1-3-2 16,-3-2-1-16,0 2 2 15,-3 3-2-15,-5-5 1 16,-5-1 0-16,-10-1 1 15,-5-3 1-15,-9 3-1 16,-5 1-1-16,-6 1 0 16,-1 1 0-16,-4-2-1 15,-4 3 0-15,-1-2 2 16,-4 4-2-16,-7-1 4 16,2 2-1-16,-7 1 2 15,1-2 1-15,-7 2 3 16,-7-2 0-16,-8 0-2 15,-5-1-1-15,1 3-3 16,-1-2-3-16,1 3 1 16,-5-1-1-16,-10 0 0 15,-4 8 2-15,-8-1-1 16,6 6-1-16,-6 0 0 0,-3-3 0 16,-2 7 2-16,-6-6-1 15,13 4 1-15,-10-2 0 16,-2-3-1-16,5 7 0 15,0-2 0-15,-3-1-3 0,2 4 2 16,-6-2-1-16,-2 4 2 16,19 6 1-16,-9-2 1 15,2 3 1-15,-1 0-2 16,-3 1-2-16,12-1 0 16,-1 3-1-16,-6 3 1 15,-4 4 0-15,4 2 2 16,7 1-1-16,-6-5-1 15,0 1 1-15,-5 8-1 16,0-1 0-16,9 7 0 16,0 2-1-16,3 1 1 15,0 3-1-15,8 5 1 16,13 0 0-16,6 1 0 16,-3 0 0-16,5 2 0 15,-5 1 0-15,5 7 0 16,10 2 0-16,6 7 0 15,1 2-2-15,7-2 2 0,1 0 0 16,1 4 0-16,7-1 0 16,-1 6 2-16,3 3-2 15,14 2 2-15,-1-3-2 16,19-4 1-16,10-1-1 16,10-9 0-16,10 4 1 0,4-2-6 15,6-2-18-15,17 5-131 16,-7-1 111-16</inkml:trace>
  <inkml:trace contextRef="#ctx0" brushRef="#br0" timeOffset="35400.23">935 7800 127 0,'-1'4'134'0,"-1"4"22"16,2 20 4-16,0 9 1 15,4 16-31-15,0 11-7 16,1 10-7-16,6 7-1 16,-11 1-21-16,0 7-16 0,8-3-35 15,7-6-18-15,12-10-19 16,-7-14-3-16,-3-24-15 15,-5-7-47-15,0-12-108 16,4-11-62-16,-8-7 129 16</inkml:trace>
  <inkml:trace contextRef="#ctx0" brushRef="#br0" timeOffset="35888.18">906 7822 117 0,'-2'-27'119'0,"2"22"33"0,4 6-1 16,2 8-27-16,2 2-12 16,-2 27 1-16,4 12 4 15,5 26-2-15,15 9-9 16,8 1-31-16,3-5-17 15,5-5-25-15,-12-1-10 16,-1-19-14-16,-1-8-3 16,-2-24-4-16,-2-12-1 0,-3-14 2 15,-5-13 1-15,-1-18-1 16,-5-11 3-16,-14-24-3 16,1-3 0-16,-9-7 2 15,-3-4-2-15,5-4 0 16,-5-2 1-16,8 10 9 15,3 19 12-15,0 29 27 16,6 14 10-16,3 19 7 16,0 3 0-16,2 16-1 15,6 15-1-15,-1 22-3 16,1 11-9-16,6 12-23 16,-5-7-10-16,1-4-15 15,2-8-2-15,2-1-12 16,1 1-34-16,5-16-96 0,-1-2-58 15,-3-29-118-15,-2-11-97 16,-4-15 275-16</inkml:trace>
  <inkml:trace contextRef="#ctx0" brushRef="#br0" timeOffset="36261.31">1833 7506 507 0,'-21'-15'288'0,"-9"21"-71"16,-6 11 8-16,1 22-56 15,0 6-37-15,2 8-48 16,6-2-17-16,8-15-33 16,12 4-12-16,14-17-17 15,10-6-3-15,9 1-2 16,6-14 1-16,16 6 1 15,3-3 0-15,6-1-1 16,-1 6 0-16,-17 4 21 16,-6 8 32-16,-10 10 41 15,-11 0 36-15,-5 6 23 0,-1 4-20 16,-14-6-26-16,-1 0-36 16,-11 0-39-16,-5-7-15 15,-3-2-12-15,-6-6-2 16,7-6-71-16,-2-1-85 15,9-10-200-15,5 7-114 16,1-15 278-16</inkml:trace>
  <inkml:trace contextRef="#ctx0" brushRef="#br0" timeOffset="36529.42">2027 7376 279 0,'-6'6'199'0,"9"17"73"15,6 7-80-15,7 14-16 16,4 4-21-16,12 15-59 16,-9 1-16-16,3 1-22 15,-2-1-13-15,-3-5-24 16,4-1-5-16,1-2-11 15,-7-5-1-15,-3-15-9 16,1-8-55-16,-11-11-122 0,3-4-71 16,-11-13 138-16</inkml:trace>
  <inkml:trace contextRef="#ctx0" brushRef="#br0" timeOffset="36990.3">2123 7560 203 0,'-7'-28'183'16,"5"-3"33"-16,2-4-64 16,4 1-15-16,7-8-63 15,-3 3-24-15,13 2-24 16,5-1-6-16,13 11-9 16,11 0-1-16,1 10 12 15,-2 3 12-15,-10 10 21 16,-4 4 8-16,-6 6 2 15,0 10-2-15,-9 7-2 16,-6 2 0-16,-13 16 3 16,-8 1-2-16,-11 17-8 15,-11 6-7-15,-5-1-13 16,12 4-6-16,6-20-7 16,16-8-4-16,15-18-8 0,-8-15-4 15,19-5-4-15,0-5 1 16,11-3-2-16,7 1 2 15,-5 2-1-15,-2 4 0 16,-8 3 12-16,0 14 34 16,-13 3 40-16,-7 6 26 15,-14 5 27-15,-13-2-27 0,-7 14-31 16,-9 2-27 0,-14 5-34-16,-2-1-8 0,-8-13-10 15,14-5-16-15,-1-17-168 16,6-5-155-16,-1-10 207 15</inkml:trace>
  <inkml:trace contextRef="#ctx0" brushRef="#br0" timeOffset="38301.22">13212 7994 98 0,'2'4'98'0,"-2"7"41"16,-4 6 3-16,-4 16 6 15,-3 8 8-15,-9 11 7 0,-3 6 3 16,-7 5-11-16,-2-3-16 15,1-1-30-15,5-2-16 16,5-9-16-16,11-7-5 16,6-4-4-16,4-4-3 15,11-6-3-15,-6-4-6 16,15-5-9-16,-1-5-10 16,10-6-13-16,3-3-1 0,8-4 3 15,5-4 6-15,7 2 2 16,2-2-6-16,-7-7-7 15,-7 0-8-15,-8-6-7 16,1 4 1-16,-2-4-31 16,5 3-73-16,-1-4-224 15,-5-1-152-15,-1 5 272 16</inkml:trace>
  <inkml:trace contextRef="#ctx0" brushRef="#br0" timeOffset="38624.97">13910 8222 370 0,'-41'15'255'15,"-6"9"-5"-15,-19 8-73 0,7 6-19 16,0-1-70-16,17 2-28 16,22-7-36-16,4-6-9 15,26-6-11-15,10-7-1 16,14-7-2-16,6-1 1 15,13 1 2-15,-1 1 0 16,-14 5 8-16,2 4 19 16,-24 3 52-16,1 4 18 15,2 10 21-15,-20-2 9 0,-4-4-32 16,2 4-19-16,-20-13-24 16,10 4-30-16,-7-5-21 15,-11-5-3-15,4-1-82 16,-6-6-91-16,5 0-243 15,2-5 247-15</inkml:trace>
  <inkml:trace contextRef="#ctx0" brushRef="#br0" timeOffset="38823.75">14026 8402 340 0,'5'27'193'0,"4"18"-55"0,-4 3-9 16,-4 11-61-16,1 9-25 16,-2 3-27-16,0 1-7 15,4 1-5-15,2-7-2 16,9-4-5-16,-4-5-30 16,-3-19 26-16</inkml:trace>
  <inkml:trace contextRef="#ctx0" brushRef="#br0" timeOffset="39309.61">14032 8475 579 0,'-12'-20'275'0,"7"3"-137"15,3-2-12-15,7-6-62 16,7 1-28-16,8-2-29 15,3 2-4-15,11 6-1 16,6 4 0-16,9 5 0 16,7 5 0-16,2 7 0 15,-4 4 1-15,-15 6 0 16,-3 4 2-16,-22 1 0 0,-7 8 10 16,-18 12 30-16,-9 10 4 15,-3 13 3-15,-15-2-8 16,2 0-29-16,1-10-8 15,8-13-5-15,20-7 1 16,12-18-3-16,11 1 3 16,3-12-2-16,4 3 0 0,4-2 0 15,-4-4 1-15,2 6 7 16,-1-3 18-16,-3 7 52 16,-4 6 24-16,-15 8 57 15,-6 8 13-15,-19 6-16 16,-5 4-15-16,0 2-48 15,-5-2-34-15,-8-2-32 16,-2-2-13-16,-7-11-13 16,-1-2-2-16,13-13-112 15,3-8-83-15,10-8-403 16,6-9 372-16</inkml:trace>
  <inkml:trace contextRef="#ctx0" brushRef="#br0" timeOffset="50992.84">8654 9067 273 0,'-2'-8'103'15,"2"4"-81"-15,-1 4-4 16,1 8 1-16,-1 8 13 0,-17 18 32 16,-15 11 13-16,-30 24 23 15,-22 13-4-15,-20 29-2 16,-8 10-4-16,-12 4 3 16,-10 5-2-16,0-4-2 15,-3-4-3-15,22-5-8 16,6-12-5-16,13-18-8 15,17-7-6-15,6-16-13 16,13-7-9-16,4-4-16 16,-7-5-5-16,6-6-11 15,3-4 0-15,10-11-3 16,6-2 0-16,11-6 1 16,1-5 1-16,13-5-4 15,-2-7-8-15,5-7-97 0,3-2-61 16,8-12-157-16,0-10 185 15</inkml:trace>
  <inkml:trace contextRef="#ctx0" brushRef="#br0" timeOffset="51355.46">7304 10004 141 0,'-13'25'112'15,"-12"12"5"-15,-14 33-2 16,-8 8 1-16,-17 17-5 16,1 6-7-16,3 1-18 15,5-1-7-15,19-15 1 16,9-9-2-16,7-14-3 16,5-5-6-16,6-4-15 15,5-2-4-15,4-11 13 16,4-1 10-16,10-17 16 15,6-10 8-15,13-17 6 16,9-10-7-16,15-11-10 16,2 0-14-16,9-3-25 0,-2-2-11 15,0 1-18-15,0-3-4 16,-2 4-7-16,2 2-1 16,1 5-6-16,-4 1-39 15,-6 4-175-15,-1 3-95 16,-5 9 167-16</inkml:trace>
  <inkml:trace contextRef="#ctx0" brushRef="#br0" timeOffset="52353.56">6764 9006 164 0,'-8'7'112'16,"5"3"-9"-16,2 5-26 15,3 1-15-15,14 8-25 16,0 0-8-16,17 5-8 15,14 5-1-15,13 1 10 16,15 8 7-16,13 8 1 16,6 5-2-16,7 7-11 15,-2 0-7-15,8 8-1 16,3 1 2-16,0-4 9 16,2 8 4-16,1-9 3 15,2 0-2-15,5 8-7 0,7-9-6 16,-2-2-10-16,0-7-3 15,-2-8-3-15,-8-5 2 16,-7 0 6-16,-8 1 1 16,-11-2 4-16,-11 2-3 15,-17-8-5-15,-10 0 0 16,-7-8-5-16,-7-7 1 16,-1-7-1-16,-1-5-5 15,-16-13-69-15,-7-1-42 0,-18-9 64 16</inkml:trace>
  <inkml:trace contextRef="#ctx0" brushRef="#br0" timeOffset="52704.62">8950 10480 258 0,'8'18'130'16,"5"8"-52"-16,14 12 0 0,2 0 2 15,14-2-5 1,6 4-7-16,9-10-8 0,3-7-2 16,11-8-1-16,7-9 6 15,-8-14 18-15,1 1 8 16,-18-11 23-16,-12-11 2 15,-16-11 3-15,-7-9-10 16,-7-12-23-16,-9-6-18 16,-6-7-30-16,-8 0-12 0,-17 2-14 15,3 7-4-15,-1 14-63 16,-6 5-70-16,7 12-171 16,1 8 179-16</inkml:trace>
  <inkml:trace contextRef="#ctx0" brushRef="#br0" timeOffset="66736.78">18263 12190 185 0,'-25'-9'162'15,"14"9"4"-15,1-4-22 16,7 0-23-16,22 4-31 15,8-5-11-15,25-1-8 16,17 0-5-16,20-11-11 16,7 0-9-16,18-4-15 15,4 2-8-15,12 7-7 16,9-2 0-16,6 5 1 16,6 2 2-16,-14-3 0 15,-5 2-1-15,-10-1-2 16,-6-1-1-16,-14-1-1 15,-11 1 1-15,-19-4-3 16,-14 3-2-16,-18 0-3 0,-11 1 1 16,-25 0 2-16,-10-1 0 15,-27 0 1-15,-12 0-4 16,-26 3-3-16,-17 4-3 16,-19 4-1-16,-5 5-1 15,-8 3-1-15,-2 1-1 16,1 2 1-16,-1 0 1 0,3-4 1 15,1 1 0-15,7-4 0 16,3-2 0-16,21 1 0 16,12 0-1-16,24-1 1 15,4-2-2-15,20 0 2 16,21 1 3-16,21 1-1 16,15 1-2-16,34 2 0 15,6-1-1-15,33 2 1 16,11-4 4-16,17 3 1 15,4-3-2-15,6-2 2 16,6 0-4-16,0-5 2 16,7 1-1-16,-12-3 2 15,-3 1 0-15,-24-1 1 16,-16 1 0-16,-30-2 2 16,-15 5-2-16,-32-1 2 15,-19 1 1-15,-33 3-1 16,-25 0 1-16,-32 5-4 0,-8 2-1 15,-45 5-3-15,-14 4 0 16,-30 3-5-16,-21 8-1 16,14 4 1-16,0 3 0 15,10-5 3-15,23-2-1 0,7-7 3 16,15-1 0-16,29-5-1 16,10-1 0-16,32-13 1 15,21-1-2-15,30 1 2 16,9-4 0-16,38 3-1 15,17-4-1-15,45-6 5 16,23-1 3-16,33-1 4 16,6-8 1-16,15 1-1 15,-1 0-1-15,11 2 6 16,3 1 1-16,-72 4-1 31,-57 7 0-31,1 0-8 0,155-20 0 0,-57 2-1 16,-28 3 0-16,-109 16 3 15,-21-2 0-15,-29 6-2 16,-23 1 1-16,-54 3-6 0,-23 7 0 16,-47 9-3-16,-19 7-3 15,-5 10 1-15,-5 1-1 16,10 2 1-16,9-1-1 16,19-12 3-16,21-2-1 15,36-11 2-15,24-7 0 16,46-3-1-16,15-6-1 15,25-11 1-15,25 4-2 0,38-9-1 16,23-5-1-16,52 6 3 16,6-13 2-16,34 5 1 15,1 4 1-15,3 0 0 16,11 5 0-16,-13 0-1 16,-7 2 2-16,-9 1 0 15,-24-1 0-15,-34 2 2 16,-16 3 0-16,-52-1-1 15,-20 1 4-15,-34 0-1 16,-20 2 0-16,-60 3-6 16,-29 4-3-16,-51 12-15 15,-28 10-1-15,-9 19 0 16,3 11 3-16,12-1 9 16,13 1 1-16,24-9 4 0,23-6-2 15,42-7 3-15,24-11-2 16,48-9 2-16,19-7-2 15,32-2 6-15,28-1 6 16,38-10 12-16,28 6 6 16,31-4 3-16,16-1-3 15,22 3 2-15,1-9 2 16,9-10-4-16,2 2-4 16,-12 2-10-16,-13 3-7 0,-39 8-23 15,-26 4-47-15,-43 7-188 16,-18-3 169-16</inkml:trace>
  <inkml:trace contextRef="#ctx0" brushRef="#br0" timeOffset="91075">2940 16518 219 0,'-16'3'141'15,"5"4"-21"-15,-3-5-17 16,10 2-5-16,10 1-29 16,3-2-5-16,13 3-8 15,4-4-3-15,19-3-4 16,16-3-2-16,35 1-8 16,2-10-6-16,21-1-11 15,0-7-5-15,4-4-7 16,3 4-2-16,-7-1-3 15,1 6-1-15,-11 4-2 0,-4 3 2 16,-27 3 1-16,-8 3 1 16,-28 3 4-16,-16-1-1 15,-9-1 4-15,-13 2 2 16,-14-7 14-16,-10 3 4 16,-8-4 3-16,-13-4-4 15,-32-1-15-15,-8 0-7 16,-23 5-7-16,-2 7 1 0,-3 7-3 15,-2 8 1-15,-2 3-1 16,-5 2 0-16,5 3-1 16,2-3 0-16,3-2 0 15,4-4 0-15,20-7 2 16,12-1-2-16,21-5 0 16,18 1 1-16,20-2-1 15,13-1 0-15,33 4-1 16,8-1-1-16,27 3 1 15,12 1 0-15,25-2 1 16,-4-3 0-16,3 3 3 16,-3-3 1-16,-17-2-1 15,8 2 2-15,-14-3-2 16,-7 3 1-16,-16 3 0 16,-16 2-1-16,-13 2-1 0,-9 1 1 15,-17-4 2-15,-4 2 1 16,-14-2 2-16,-10-4 0 15,-21-2-3-15,-12-4-1 16,-23-1-3-16,-7 5 0 16,-5 2-2-16,-2 3 1 15,-4 6 0-15,1-1 0 16,0 1 0-16,8 0 0 0,5-6 0 16,3 3 0-16,9-4 0 15,7-2 0-15,21 1 0 16,13-2 1-16,26-1 0 15,9 2 1-15,29-6 0 16,17 2 0-16,29-1 1 16,13-3-3-16,22 3 1 15,7 1 0-15,8 4 0 16,8 0 2-16,-10-3-1 16,4-1 2-16,-8-5-1 15,-11 1 1-15,-5 1 0 16,-16 0-1-16,-17 3-1 15,-5 0 1-15,-17 4-1 16,-9 2 2-16,-27-4 1 0,-14 0 2 16,-28-7 0-16,-10-4 1 15,-22-2-2-15,-9-3-1 16,-2 2-1-16,-11 0-1 16,-9 10-2-16,-1 5-1 15,-9 6 0-15,6 6 0 16,2 3 1-16,-1 2 0 15,4-5-1-15,6-5-1 0,22-8 1 16,11-7 0-16,23-5 1 16,3 0 1-16,29 5-2 15,19 2 0-15,23 4-2 16,26 2 0-16,29-1 2 16,4-4 0-16,23-1 3 15,-2-5 1-15,1-5 3 16,2 2-3-16,-10-2 0 15,-9 7 1-15,-23 3-4 16,-10 4 3-16,-28 4 0 16,-10 5 1-16,-40 2 2 15,-15 1 1-15,-34 1 1 16,-17-3-3-16,-18 0-1 16,-13-3-2-16,-28-2-3 0,-4 1-2 15,0 5-3-15,-7 4 2 16,17 13 0-16,4 3 3 15,12 2-1-15,17-1 1 16,9-7 0-16,12-6 0 16,19-10 1-16,15-5 2 15,47-7-2-15,23 0 0 16,32-2 4-16,20-2-1 16,31 3 5-16,13-6 1 0,6-7 2 15,-7-3 3-15,-2-3 4 16,-15-1 2-16,-22 7 0 15,-7 6-1-15,-48 8-5 16,-11 5-3-16,-29 8-1 16,-17 5 0-16,-32 10 1 15,-27 2-1-15,-25 10-6 16,-9 0-1-16,-11-5-2 16,10-6-1-16,17-16 0 15,10-3-1-15,33-3 0 16,15-1-1-16,24 1 1 15,13-2 0-15,22 0-2 16,18-5 1-16,32 0 1 16,11-4-1-16,16-5 3 15,7 4-2-15,-3-4 1 0,7 5 6 16,-2 1-151-16,2-1-120 16,-15 0 167-16</inkml:trace>
  <inkml:trace contextRef="#ctx0" brushRef="#br0" timeOffset="105362.05">10125 16532 59 0,'-14'-7'54'0,"7"3"6"15,14-1-7-15,9-6-1 16,10 2 1-16,18 0 3 15,2 1 1-15,24 3-11 16,10 1-9-16,17 5-15 16,11 2-4-16,19 10-9 15,6 4 0-15,18-1-2 16,12 3 0-16,13-2-1 16,10-4-2-16,20 6-1 15,-2-3 1-15,15-8-3 16,-6-1 2-16,19-3-3 15,4-1 0-15,6 1 2 16,10 0-1-16,-17-2 2 16,-4-1-1-16,-2 11 1 0,-7-3 0 15,-8 5-1-15,-11-2 3 16,-30-11-2-16,0 5-1 16,-27-6 1-16,-1 3-1 15,-20 2 0-15,-13-2 1 16,-26-2-1-16,-17-1 2 15,-26 2 1-15,-26-1 1 0,-25 0 11 16,-24-2 5-16,-35-4 7 16,-13 0 4-16,-22 0-1 15,-9 1-1-15,-27-3-1 16,-4-4-4-16,-26-4-11 16,-4 4-6-16,0-1-6 15,-17 0-1-15,-3 1-1 16,-9-1 3-16,-14-4-1 15,3 1 0-15,-13 1 1 16,4 1 3-16,-3 4 1 16,11 1 3-16,-5-1 1 15,6-4 0-15,7 3 1 16,-3 4 0-16,27-2 6 16,-1 3 1-16,25-6 1 15,20 2-2-15,21 1-7 0,14 1-3 16,30 0-5-16,8 0 0 15,27-1-3-15,20 5 1 16,24-3-2-16,14 2 0 16,37 0 0-16,6 4 1 15,24 0-1-15,17 4 2 16,22 1-2-16,21 1 1 16,30 4-1-16,16 3 0 0,14 3 0 15,11 3 0-15,7 6 2 16,0-4-2-16,9 1 2 15,1 3-1-15,13-6-1 16,2 8 2-16,9-2-2 16,-3-6 0-16,-1-4 0 15,-5-6 0-15,0-2 0 16,-13 3 0-16,-13-2 0 16,-11 1 1-16,-29-2-1 15,-3-1 0-15,-27 4 0 16,-16-2 1-16,-32 0 2 15,-22 3-2-15,-33-5 1 16,-13 4 0-16,-30-4 1 16,-9-2 3-16,-29-4 1 0,-14 0 2 15,-20-1-1-15,-18-2 0 16,-34-1-3-16,-15-1 0 16,-27-2 4-16,-13 2 1 15,-4-4 1-15,-16 0 1 16,-12 0-5-16,-8-7 0 15,-19 2-3-15,3 0-1 16,-8 0-1-16,-4-2 0 0,1 2-2 16,-12-5 1-1,5 3-1-15,-8-3 0 0,8-6 5 16,2 4 2-16,7-8 9 16,10 0 1-16,4-2 2 15,29-1-2-15,1 0-6 16,13 4 0-16,31 4-2 15,-11-3-1-15,29 5 1 16,13 4-3-16,12-4-1 16,32 11 0-16,20-3-2 15,12 3 0-15,29 11-3 16,8 0 0-16,19 7-4 16,14 6 2-16,19 4-1 15,9 2 0-15,37 6 1 0,16-1 0 16,20-1 1-16,12 2 1 15,24-7 1-15,6 1-1 16,27-4 1-16,13-5-1 16,10 1 0-16,8-4 1 15,2 3 0-15,-7-2 0 16,0 0-1-16,-10 3 2 16,-16 1-1-16,2 6-1 15,-32-5 1-15,-4 3-1 0,-22-9 0 16,-15 1 0-16,-24 0 1 15,-14-9 1-15,-27 2-2 16,-17-3 2-16,-23-2-2 16,-8 0 0-16,-22 8 1 15,-14-4-1-15,-24-5 1 16,-12 4 1-16,-25-13-2 16,-14 2 1-16,-24 5-1 15,-5-5 0-15,-20 1 0 16,-16-2-1-16,-4-6 1 15,-13-2 0-15,-9-4 1 16,9 1 1-16,-16-5 0 16,5 2 0-16,-1 2-2 15,-2 0 2-15,4 0-1 16,-7 4 0-16,15 2-1 0,-9-2 0 16,7 9-1-16,3-1 1 15,-4 5 0-15,14 5 2 16,18 3-1-16,1-6 2 15,33 10 0-15,12-5 1 16,31-2 1-16,29 7 1 16,33-7-3-16,19 8-1 0,27-1-2 15,12 2 0-15,36 6 0 16,11 2 0-16,22 3 0 16,24 1-2-16,25-4 1 15,15-4-2-15,43-4 3 16,3-1 0-16,29 0 1 15,17 1 0-15,3 7 0 16,13-1-1-16,8 8 0 16,-14 0 1-16,4 6-1 15,-13 3 2-15,-21 3-1 16,-7 3 0-16,-25-3-1 16,-13 0 0-16,-28-3 1 15,-6 3-1-15,-20-4-49 16,-9-1-72-16,-23-3 81 15</inkml:trace>
  <inkml:trace contextRef="#ctx0" brushRef="#br0" timeOffset="124174.32">3291 14927 237 0,'4'4'131'0,"-1"-8"-32"16,4-1-20-16,14-2-28 15,-8-1-6-15,10 4-8 16,0 4-6-16,3 4-10 16,6 0-6-16,12 4-8 15,7-4-2-15,16-2-3 16,3-1 0-16,9-4-1 15,5 0 0-15,4 1 0 16,6 2 0-16,11 1-1 0,-4 5 2 16,-6 2-1-16,-3 3 2 15,-10 2 0-15,7-1 1 16,0-2 0-16,-2-1 1 16,-1-8 0-16,-8-4 1 15,10-4 1-15,2-2-1 16,-6-2 0-16,-5 0-2 0,-15 1-3 15,-8-1 1-15,-8 4 2 16,-5 1 4-16,-17 3 7 16,-10 0 5-16,-13 0 25 15,-9 2 6-15,-15-7 0 16,-5 0-4-16,-14-6-25 16,-9-7-10-16,-5 3-9 15,-18-3 0-15,-14 1-2 16,-6 8 1-16,-15-1-1 15,2 3 1-15,-10 5 0 16,-4 0 4-16,0 3 12 16,3 3 6-16,-1-4 5 15,-3 0 0-15,-2-2-10 16,7 0-5-16,2 7-2 16,10 1 1-16,9 2 10 15,3-1 5-15,26-7 10 0,5-2 1 16,25 2-6-16,-2-4-6 15,17 5-12-15,9 1-6 16,-1-8-7-16,17 9-2 16,8 0-6-16,-2-1 1 15,15 4-1-15,-4-2 2 16,18 5 2-16,5-1 1 0,15 6 0 16,16 3 1-16,15-5-1 15,14 5 1-15,11-6 0 16,5-2 0-16,9 0-1 15,3 0 0-15,7 1-1 16,6 4 1-16,-1 3-1 16,-4 4 0-16,6 2 2 15,-14-1 0-15,1 2 0 16,2-1 0-16,-12-1 0 16,5 0 0-16,-19-7 0 15,-4 0 1-15,-9-4 0 16,-7-5 0-16,-12-3-1 15,-7-2 2-15,-22-6-1 16,-18 1 3-16,-14-1 1 16,-11 0 2-16,-13 1 2 0,-13-2 0 15,-7 1 0-15,-17 0-2 16,-25-1-4-16,-5 2-1 16,-20 1 0-16,-1-2 0 15,-9 3 1-15,-2-4-2 16,-9 2 0-16,1 5-1 15,-12 1 2-15,-4 3-1 16,1 6-1-16,-4 1 1 0,-1 4-1 16,0 3 0-16,8-2 0 15,-3-3 0-15,16 0 1 16,6-6 1-16,4-2-2 16,10 1 2-16,26-4 0 15,-4 0 3-15,7-4 1 16,2 1 1-16,2-1 1 15,16 0-1-15,19 3-3 16,10-1-1-16,14-2-5 16,8 4-2-16,16-4-1 15,11 4-1-15,23 2 4 16,6 3-1-16,11 0 0 16,7 1 2-16,7-2-2 0,18 2 2 15,11-3-1-15,5 0 1 16,18-2 1-16,-6-1-1 15,7 2 1-15,1-2 1 16,-7 7-1-16,-8-1 1 16,-15-1-1-16,-6 2 0 15,-25-3 0-15,-6 1 0 16,-12 2 0-16,-7 1 1 16,-22 2 0-16,-18-9 1 15,-11 4 2-15,-10-5 1 0,-16-1 1 16,-2 0 2-16,-27-6-3 15,-12 0 0-15,-14 4-3 16,-2-1 1-16,-19-2-1 16,-9-1 0-16,-13 0-1 15,-5 3 0-15,-13 4 0 16,3 1-1-16,-1 1 3 16,-1 1-2-16,-2-1-1 15,-1 1 2-15,9-3-2 16,-6-1 1-16,18-2 1 15,2-3-1-15,11 3-1 16,9-1 0-16,7-2 1 16,9 1 1-16,5-8 1 15,10 1 1-15,23-2-2 16,15 2 2-16,17 4-4 16,9 1 0-16,19 4-5 0,9 2-1 15,23 2 1-15,17 6 1 16,5 2 3-16,9 1-1 15,11 5 0-15,5 2 1 16,26 5-1-16,0-3 1 0,2-2 0 16,9 5 1-16,-3-7-1 15,5 4 1-15,4-3 0 16,-6-8-1-16,-5 4 1 16,-6-5 0-16,-14-2 0 15,-9 0 0-15,-11-2-1 16,-6 3-1-16,-28-5-1 15,-8 3 1-15,-31-8-1 16,-4-2 3-16,-17 2 2 16,-8 2 3-16,-16-4-1 15,-15 2 0-15,-24-1-2 16,-14-6 1-16,-10 9-2 16,-8-7 1-16,-12 4-1 15,-8 0 0-15,-11-8 0 16,1 7 0-16,-8-1 0 15,-1 1 0-15,5 2-1 0,-15-5 2 16,10-2-2-16,-3-2 2 16,12 2-1-16,7 1-1 15,8-4 0-15,16 1 1 16,-1-5 2-16,12 0 1 16,20 0 2-16,2-1 0 0,12 3 0 15,8 3 1-15,13 1-2 16,12 3 0-16,21 2-5 15,7 2-2-15,26 3 0 16,13 0-2-16,13 5 2 16,16 2-1-16,10 3 1 15,2-1 1-15,28 4-2 16,-3-1 3-16,14 2-2 16,6-1 2-16,2-3 1 15,3-2-1-15,3-2 0 16,2-2 0-16,-17-4-1 15,-3-2 1-15,-12-5-14 16,-10 1-25-16,6 2-79 16,-19 2-36-16,-2 5-60 15,-15-1-54-15,-18 0 188 16</inkml:trace>
  <inkml:trace contextRef="#ctx0" brushRef="#br0" timeOffset="196266.07">27291 6087 306 0,'0'-23'133'15,"-3"5"-45"-15,3 6 8 16,0 5 21-16,2 4-3 16,9 9-22-16,-9 3-13 15,-8 16-18-15,2 14-7 0,-10 27 3 16,-6 5-3-16,5 13-4 15,-5-1-6-15,5-12-8 16,7 2-2-16,-3-12 3 16,2-5 6-16,9-9 5 15,0-6 2-15,9-12 5 16,1-9-2-16,-6-16-2 16,1-7-3-16,7-8-9 15,-1-3-7-15,11-3-8 16,13 6-5-16,7-8-6 15,19 0-3-15,11 0-4 16,3-4-1-16,10 3-2 16,4 1 2-16,12-2-1 15,7 2 2-15,12 3-1 16,3-3-2-16,7 7-1 16,5 3 0-16,2 3-1 15,4 3-1-15,2 6 2 0,0 6-1 16,4 4 2-16,-6 0 1 15,0 6-1-15,-13-4-1 16,-5 9-1-16,5 4 0 16,-4 7 0-16,-13-5-1 15,1 3 2-15,-18 1 0 0,-7-13-1 16,5 4 0-16,-16-10 0 16,3-4 2-16,-12 5-1 15,-5-10 2-15,-5-4 0 16,-5 3-2-16,-14-11 1 15,0 3 1-15,-5-7 15 16,1-4 11-16,-5-9 13 16,1-5 3-16,-4-15-11 15,-1-14-8-15,5-11-10 16,1-11-6-16,4-9-3 16,-4 3-2-16,-13-1-4 15,-9 1 2-15,-16 17-1 16,-6 8-3-16,-10 19-12 15,-12 5-46-15,7 15-173 0,5 0-126 16,30 23 205-16</inkml:trace>
  <inkml:trace contextRef="#ctx0" brushRef="#br0" timeOffset="197914">21457 5958 492 0,'1'-6'165'0,"7"20"-159"16,-4 10-3-16,-5 23 2 15,8 24-1-15,-11 30 3 16,-1 13 1-16,-4 15 0 16,-16-4 3-16,1-8 17 15,0-6 15-15,-1-16 32 16,3-9 11-16,-3-10 19 15,-1-8 2-15,7-12-5 16,1-10-4-16,14-19-22 16,3-10-19-16,10-15-25 0,6-7-10 15,14-15-11-15,9 4-1 16,16-4-2-16,-2 1-4 16,-7 4-1-16,5-1-1 15,-2 0-2-15,15 1 1 16,32-2 0-16,3 0-1 15,27 1 1-15,12 2 0 16,11 1 0-16,17 1-1 0,21 6 1 16,1 1-1-16,18 6 0 15,-2 3 0-15,-6 5 0 16,14 3 1-16,-13 8 1 16,16 2-2-16,1 6 1 15,-8 5-1-15,7 5 0 16,-22-4 0-16,-1-1 1 15,-10 0-1-15,-17-10 1 16,-4-1 1-16,-27-8-1 16,-2-3 0-16,-14-4 1 15,-7 0-2-15,-4-4 0 16,-26-13 3-16,-20-14 23 16,-17-13 22-16,-23-38 36 15,8-15 10-15,-5-32-12 16,-2-12-18-16,-10-4-33 0,-11 8-10 15,-30 12-10-15,-8 14-3 16,-24 14-44-16,-19 5-61 16,-9 21-240-16,3 11 220 15</inkml:trace>
  <inkml:trace contextRef="#ctx0" brushRef="#br0" timeOffset="199612.14">28505 8241 187 0,'0'-1'128'0,"6"-8"5"16,9 1-18-16,16-10-25 15,9-6-9-15,10-15-15 16,2-7 2-16,8-11-3 16,1-3-2-16,5-10-2 0,2-1 2 15,-4 1 6-15,-2 3 3 16,-15 12 11-16,-6 4-2 15,-8 11-5-15,-9 6-7 16,-4 11-16-16,2 6-6 16,-12 10-11-16,3 7-8 15,-7 17-10-15,-5 10-1 16,-7 33 24-16,-8 16 7 16,-9 19 24-16,-1 7 5 0,4 10-11 15,3 7-5-15,9 1-9 16,0 1-1-16,6-5 3 15,-8-13 0-15,9 2-2 16,2-8-8-16,-8-18-11 16,8-4-8-16,-4-18-9 15,1-4 0-15,4-3-7 16,-2-7 0-16,-1-13-4 16,-2-7 1-16,-2-15-37 15,1-10-71-15,3-7-183 16,-2-9-116-16,-12-10 230 15</inkml:trace>
  <inkml:trace contextRef="#ctx0" brushRef="#br0" timeOffset="199796.22">28727 9004 576 0,'2'-2'264'15,"19"-5"-79"-15,14 1-1 16,15-5 9-16,13 3-14 15,24-1-66-15,2-3-39 16,11 0-45-16,0-1-14 16,-7 1-46-16,9 3-139 0,10 18 121 15</inkml:trace>
  <inkml:trace contextRef="#ctx0" brushRef="#br0" timeOffset="200768.06">27769 11338 143 0,'11'-24'98'0,"14"-4"9"15,8-4-8-15,9-10-9 16,16-4-10-16,25-13-16 16,5 2-6-16,12 4 0 15,-1 11-3-15,-24 19-11 16,1 12-7-16,-20 18-19 16,-10 9-3-16,-22 17 5 15,-6 10 9-15,-23 20 21 16,-15 5 9-16,-23 15 14 0,-16 3 0 15,-15 12 7-15,-4 5 5 16,4-14 14-16,8-4 6 16,17-22-6-16,8-9-7 15,23-13-18-15,10-6-9 16,21-13-12-16,8-5 0 16,10-11-8-16,9-5-9 15,11-10-12-15,11-8-9 0,17-8-10 16,6-5 1-16,9 1-15 15,-4-2-92-15,-1-3-289 16,-6-16 261-16</inkml:trace>
  <inkml:trace contextRef="#ctx0" brushRef="#br0" timeOffset="201051.11">29332 11099 586 0,'-79'18'282'0,"-10"15"-82"16,1 6-6-16,13-1-18 16,20-4-38-16,37-8-77 15,21-5-24-15,33-1-24 0,13 4-2 16,16 3 3-16,-10 6 2 16,-2 10 6-16,-4 8 11 15,-15 7 25-15,-1 3 7 16,-22-6 0-16,-12-2-5 15,-23-16-23-15,-5-4-9 16,-3-7-6-16,-6-5-9 16,-10-7-29-16,-10-5-71 15,-15-14-277-15,1-1 242 0</inkml:trace>
  <inkml:trace contextRef="#ctx0" brushRef="#br0" timeOffset="201533.06">29048 11214 446 0,'59'-44'242'16,"3"-1"-69"-16,1 3-71 15,-1 1-29-15,7 10-50 16,-1 2-12-16,7 13-9 16,0 5 1-16,-4 4-26 15,4 2-31-15,-8-4-59 16,-3-2-39-16,4 1-37 15,-5-3 15-15,-3 0 60 16,-5-1 38-16,-24-3 84 0,-10 4 58 16,-18 6 92-16,-10 2 42 15,-15 13 66-15,-7 10 4 16,-38 21-16-16,-8 16-13 16,-17 21-37-16,1 9-33 15,25 7-50-15,15 0-26 16,32 2-40-16,8-2-15 0,15-4-17 15,11-6-6-15,5-17-4 16,18-7-1-16,15-14-5 16,8-6 2-16,23-16-2 15,-1-9 2-15,-18-22-1 16,-6-6-2-16,-32-16 5 16,-18-11-1-16,-12-5 0 15,-20-5 0-15,-24-3-6 16,-11 7 1-16,-20 6-5 15,-2 8 0-15,8 7-57 16,13 4-68-16,26 1-170 16,14-1-109-16,33 7 245 15</inkml:trace>
  <inkml:trace contextRef="#ctx0" brushRef="#br0" timeOffset="201862.94">31011 10835 342 0,'17'-43'264'0,"-16"1"-2"15,-28 8-7-15,-13 4-14 0,-20 23-70 16,-15 8-31-16,-3 26-49 16,-3 13-23-16,17 9-24 15,23 8-10-15,29 0-13 16,12-2-6-16,27-3 6 15,13-6 5-15,25-19 21 16,15-12 16-16,17-24 24 16,-11-15 1-16,-24-18-5 15,-9-4-11-15,-31-6-29 16,-13-4-8-16,-15 4-20 16,-8 4-6-16,-18 9-13 15,-3 5-54-15,-12-3-255 16,-4 3-314-16,9 4 386 15</inkml:trace>
  <inkml:trace contextRef="#ctx0" brushRef="#br0" timeOffset="204183.38">22486 8183 136 0,'-4'-26'120'0,"4"-6"20"16,11-2-14-16,26-10-36 16,20-2-17-16,27-7-17 15,10-4-4-15,3 11-4 16,-4 6 0-16,-21 21-3 15,-17 14 0-15,-28 19 15 16,-17 18 4-16,-28 32 8 16,-12 12 2-16,-22 32-12 15,-12 6-8-15,-14 13-13 16,-2 2 3-16,1-9 19 16,10-8 14-16,28-28 25 15,11-14-3-15,26-33-17 16,11-8-10-16,21-14-5 15,8-6 3-15,19-10-8 16,7-4-8-16,4-14-24 0,2 0-12 16,4-8-9-16,3-1-4 15,5-12-80-15,8-3-104 16,1-14 115-16</inkml:trace>
  <inkml:trace contextRef="#ctx0" brushRef="#br0" timeOffset="204492.25">24017 7943 399 0,'-43'-16'269'0,"-15"21"71"15,-10 12-126-15,-16 13-17 16,-1 11-26-16,14 12-70 16,7-2-35-16,29-4-42 15,14-7-13-15,30-2-7 16,19-4 2-16,19 3 0 15,7 4 3-15,-4 3 7 16,-2 6 9-16,-4 8 35 16,-8 4 20-16,-8 1 15 15,-7 0 1-15,-17-16-29 0,-6-6-20 16,-25-17-19-16,-7-4-13 16,-11-3-6-16,1-4-4 15,-7-6-61-15,-1-3-78 16,-1-17-270-16,-5-14 254 15</inkml:trace>
  <inkml:trace contextRef="#ctx0" brushRef="#br0" timeOffset="204940.17">23526 8129 313 0,'60'-52'178'0,"22"0"-53"15,6 5-30-15,-6 8-60 16,-1-1-19-16,-1 9-14 15,0 5-3-15,10 8-79 16,4 7-39-16,4 8-34 16,-2-6-7-16,-11 4 80 15,-4 0 37-15,-15-7 49 16,-14 2 46-16,-11 0 84 16,-12 1 35-16,-23 11 67 15,-7 4 8-15,-31 12-18 16,-18 7-7-16,-32 21-36 15,-8 13-24-15,1 23-43 16,6 7-23-16,29 7-38 0,15 3-19 16,29-10-22-16,13-7-4 15,27-7-2-15,14-7-2 16,21-18 6-16,15-8 0 16,23-24 14-16,2-8 7 15,-19-20 21-15,-14-10 5 16,-33-10 16-16,-17-9 5 0,-28-2 3 15,-4 5-2-15,-34 2-23 16,-23 2-17-16,-20 10-29 16,-23 2-4-16,13 10-27 15,3 3-110-15,6 7-349 16,14 15 318-16</inkml:trace>
  <inkml:trace contextRef="#ctx0" brushRef="#br0" timeOffset="208105.94">22608 10904 195 0,'3'-23'136'15,"10"-1"-10"-15,14-5-42 16,7-12-20-16,27 9-21 15,5-1-2-15,7 2 0 16,4 12-2-16,-11 7 0 16,-8 8-4-16,-16 9-11 15,-14 11-3-15,-19 21-3 16,-10 8 9-16,-20 19 16 16,-12 3 6-16,-14 16 11 15,-4 2-1-15,-7 1 18 16,4-1 11-16,3-13 17 15,2-8-1-15,19-10-23 16,9-9-16-16,17-14-30 16,10-4-10-16,13-13-11 15,9-5-4-15,16-9-3 16,-2-10-1-16,2-5 1 0,1-6-1 16,0-8-6-16,7 2-6 15,5-8-175-15,0-5-91 16,6-10 158-16</inkml:trace>
  <inkml:trace contextRef="#ctx0" brushRef="#br0" timeOffset="208404.05">24045 10695 445 0,'-56'14'272'15,"-9"9"-60"-15,-18 12-6 16,-10-5-17-16,8 11-52 15,18 0-30-15,35-4-56 16,22-2-20-16,25-7-21 16,13 1-2-16,18 2-3 15,4 4 1-15,4 7-1 16,-9-4-1-16,-15 6 12 16,-9 1 20-16,-23-1 34 15,-9 6 15-15,-15-2-4 16,-8-2-18-16,-10-9-34 0,7-4-13 15,0-12-13-15,5-5-35 16,1-19-235-16,4-11-216 16,14-15 287-16</inkml:trace>
  <inkml:trace contextRef="#ctx0" brushRef="#br0" timeOffset="208538.52">23651 10852 182 0,'45'-29'146'15,"2"-2"-14"-15,12 9-37 16,-5 3-34-16,-2 4-47 16,-1-3-5-16,3 6-9 15</inkml:trace>
  <inkml:trace contextRef="#ctx0" brushRef="#br0" timeOffset="208866.68">24810 10530 254 0,'-4'2'261'16,"-13"10"44"-16,-30 16-1 16,-15 12-28-16,-20 22-56 15,-5 13-35-15,4 11-63 0,2 7-21 16,22 2-37-16,11-5-17 16,29-4-26-16,19-7-7 15,28-12-8-15,11-2 0 16,4-8 2-16,1-2-2 15,-4-13 2-15,-1-5 0 16,5-20 2-16,1-8 1 16,-9-14 13-16,-7-11 13 0,-17-15 17 15,-10-4 4-15,-16-8-14 16,-9 2-13-16,-16 5-19 16,-1 4-6-16,-4 9-5 15,-11-9-31-15,13 6-227 16,-6-6-153-16,7-2 235 15</inkml:trace>
  <inkml:trace contextRef="#ctx0" brushRef="#br0" timeOffset="209292.75">24915 10464 345 0,'0'-3'208'16,"19"-3"-14"-16,1-2-5 16,21-8-33-16,1-4-13 15,14-12-18-15,-3-10-6 0,1-3-24 16,2 2-14-16,-11 1-8 15,-8 4-2-15,-8 4 11 16,-18-1 9-16,0 10 6 16,1 8 0-16,-7 9-6 15,9 8-12-15,-7 12-23 16,-3 9-9-16,4 24-4 16,-7 4 4-16,-4 11 2 15,0 6-2-15,-8-3-16 16,-1 2-8-16,-4-1-11 15,6-2-2-15,1-7-2 16,4-5-8-16,1-1-106 16,-20-13-101-16,-16-8-304 15,-8 4 312-15</inkml:trace>
  <inkml:trace contextRef="#ctx0" brushRef="#br0" timeOffset="209433.07">25055 10853 440 0,'0'-2'336'0,"5"-5"6"15,7-2-54-15,6 3-35 16,14-4-97-16,7 3-52 16,10 7-68-16,0-2-18 15,-7 8-44-15,-6-4-153 0,16 13 126 16</inkml:trace>
  <inkml:trace contextRef="#ctx0" brushRef="#br0" timeOffset="-211292.45">29099 4868 400 0,'11'-35'187'16,"-38"21"-11"-16,-15 8-121 16,-30 20 34-16,-7 17 19 15,-4 31 12-15,-4 11-14 16,-8 34-3-16,-3 10-6 15,9 14-1-15,17 0-7 16,41-15-19-16,23-8-17 16,37-27-20-16,15-13-6 15,43-22-6-15,10-13 0 0,22-31-2 16,8-8 0-16,0-37 20 16,3-16 11-16,-21-21 5 15,-15-9-2-15,-41-8-18 16,-21-8-7-16,-34-9-8 15,-19-9 0-15,-23 1-7 16,-3 12-7-16,-9 25-10 16,-3 21-9-16,-12 33-31 15,-5 14-17-15,5 24-59 16,5 7-47-16,25 9-116 16,9-4-57-16,29 5 207 15</inkml:trace>
  <inkml:trace contextRef="#ctx0" brushRef="#br0" timeOffset="-210641.17">29656 5008 552 0,'-21'-42'239'0,"30"23"-116"15,7-3 1-15,15-3-7 16,11 0-22-16,16-4-6 16,3 3 7-16,24 6 13 15,-4-2-5-15,5 14-15 16,1 1-11-16,-23 7-23 0,-1 9-8 16,-23 5-28-16,-10 16-6 15,-28 10-5-15,-10 9 1 16,-34 10 5-16,-18-1 3 15,1 11-1-15,-2-2-2 16,4-8-4-16,21-4-3 0,10-17-1 16,14-10 0-16,24-12-4 15,11 1 2-15,11-6-3 16,11-3-1-16,19 4 2 16,0-6 0-16,10 1 11 15,0 4 12-15,-18 7 24 16,-9 3 23-16,-26 12 31 15,-20 5 4-15,-25 13 5 16,-17 5-8-16,-26 9-14 16,-11 0-4-16,-2-11-12 15,6-5-13-15,-8-22-24 16,6-3-11-16,1-13-16 16,0-10-5-16,24-8-75 15,9-8-109-15,19-5-304 16,22 4 303-16</inkml:trace>
  <inkml:trace contextRef="#ctx0" brushRef="#br0" timeOffset="-208532.36">28142 5783 634 0,'-36'-13'215'0,"40"1"-204"16,19-5-1-16,25-12-6 16,13-1 5-16,26-11 28 15,18-2 18-15,40-8 32 16,22 3 6-16,35-11-22 15,16-7-18-15,20-9-33 16,-1-7-11-16,-4-1-7 16,-16 7 0-16,-11 5 1 0,-15 8-1 15,-25 12 1-15,-3-1 0 16,-34 17-1-16,-7 2-1 16,-26 10-80-16,-15 6-75 15,-29 9 93-15</inkml:trace>
  <inkml:trace contextRef="#ctx0" brushRef="#br0" timeOffset="-208163.76">28253 4876 1450 0,'43'11'0'0,"25"16"3"16,54 20 0-16,28 11-1 15,12 12 0-15,24 9 1 0,-8-1-2 16,12 2 2-16,2 0-3 15,-17-7 3-15,12 12-2 16,-35 4 1-16,-8-4 0 16,-2 5 7-16,-12-8-1 15,8-3 0-15,3-1 1 0,-10-10-5 16,7-4-43-16,-9-12-155 16,-3-11 138-16</inkml:trace>
  <inkml:trace contextRef="#ctx0" brushRef="#br0" timeOffset="-206987.37">28955 4041 378 0,'-46'10'185'0,"46"-1"-59"16,7-1-13-16,25-4-12 15,13-4-19-15,22-7-23 16,9-5-10-16,11-12-16 15,1-5-4-15,9-9-7 16,-2 1-2-16,-15-4 1 16,-11 2 7-16,-19 0 15 15,-12-8 9-15,-10 7 13 16,-7 1 1-16,-24 5 0 16,-9 7-3-16,-27 6-7 15,-7 8-4-15,-31 13 4 16,-13 11 4-16,-20 16 14 15,0 11 8-15,12 15 12 16,9 6-4-16,22 2-14 0,6-1-13 16,20 3-32-16,14 3-9 15,22 14-11-15,10 0-3 16,23-6-3-16,12-3 0 16,21-14-3-16,-1-14 2 15,6-17 3-15,6-10-2 16,1-17-12-16,4-10-94 0,7-18-258 15,-12-16-211-15,13-24 320 16</inkml:trace>
  <inkml:trace contextRef="#ctx0" brushRef="#br0" timeOffset="-205349.95">30791 3015 407 0,'-6'-37'227'15,"-19"8"-36"-15,-2 12-18 0,-16 9-37 16,-12 4-18-16,-16 12-20 16,-16 3-9-16,-9 12-9 15,6 8-8-15,23 4-15 16,8-3-9-16,39 5-20 16,8 2-6-16,19 13-12 15,13 3-6-15,23 4 0 16,19 2-2-16,37-1 1 15,7 1 1-15,7 0-1 16,-1 1 1-16,-20 4 2 16,5 4-1-16,-31-2 2 15,-20-3-2-15,-31-2 1 16,-23-4 2-16,-35 1-1 16,-10 5 2-16,-31-2 2 15,-9-5 15-15,6-7 30 0,-5-12 7 16,13-17 9-16,8-10-13 15,10-27-27-15,11-12-10 16,22-29-10-16,16-6-4 16,18-21-5-16,16-4 0 15,32-5-3-15,10-12-1 16,22-2 1-16,8-4-2 16,3-3 2-16,-7 5 1 0,-14 6 0 15,-16 5 2-15,-34 20-2 16,-17 15-7-16,-35 21-67 15,-15 8-43-15,-26 16-146 16,-8 5-104-16,-25 27 232 16</inkml:trace>
  <inkml:trace contextRef="#ctx0" brushRef="#br0" timeOffset="-203194.95">23851 5056 389 0,'-13'-31'184'15,"-10"7"-85"-15,-24 14-8 16,-14 11-5-16,-20 31-10 16,-2 10-3-16,-32 34-3 0,2 10-4 15,8 19-14-15,-2 3-1 16,53-2-10-16,23-1-4 15,34-12-11-15,19-2-11 16,21-16-10-16,13-12-1 16,33-15 1-16,5-13 3 15,10-22 13-15,0-13 9 16,-9-23 28-16,5-8 12 16,-19-13 9-16,-16-5 2 15,-29-7 3-15,-25-15-8 0,-15-13-12 16,-3-6-13-16,-18-9-32 15,0-1-7-15,-9 16-9 16,-8 6-15-16,3 22-83 16,0 17-76-16,7 13-154 15,10 8-113-15,17 13 276 16</inkml:trace>
  <inkml:trace contextRef="#ctx0" brushRef="#br0" timeOffset="-202678.35">24325 5055 426 0,'-24'-17'207'15,"1"1"-61"-15,16 4-7 16,12-1-4-16,9 3-25 15,23 0-44-15,2-4-16 0,23-4-12 16,12 1-3-16,15 2 1 16,12 4 1-16,-16 18-1 15,-9-2-4-15,-33 14-8 16,-19 3-7-16,-22 5-6 16,-13 8 4-16,-25 11 13 15,-18 10 3-15,-25 12 2 16,-5 1-3-16,-4-6-13 15,18-10-3-15,33-13-7 16,20-4-3-16,37-5-2 16,14-4-2-16,22-9 0 15,8-5 1-15,9-1 0 16,-25 7 1 0,-24-11 0-16,2 2-2 0,57 40 2 15,-15 2 3-15,-29 12 46 16,-38-20 27-16,-22-6 43 0,-3 1 17 15,-11-3-11-15,-5-3-20 16,-18-3-37-16,-9-7-21 16,-8-8-31-16,1-6-8 15,14-7-78-15,18-1-94 16,10-4-407-16,13 5 366 16</inkml:trace>
  <inkml:trace contextRef="#ctx0" brushRef="#br0" timeOffset="-193184.52">23637 5048 134 0,'0'-13'111'16,"0"7"3"-16,-4 12-22 15,1 11-14-15,2 12-24 16,1 4-1-16,8 8-2 15,3-2 0-15,11 3-10 16,5-6-4-16,9 2-12 16,1 0-6-16,-1 1-9 0,1 2-1 15,-9 0 0-15,-4 1-62 16,-20-6 44-16</inkml:trace>
  <inkml:trace contextRef="#ctx0" brushRef="#br0" timeOffset="-183232">29511 13140 253 0,'5'-19'182'16,"1"2"-6"-16,-5-1-47 16,1-1-15-16,-7 1-19 15,-3 0-3-15,-12 6-1 16,-7 4-2-16,-8 13-6 16,-9 4-3-16,-10 10-16 15,6 8-4-15,-8-1-14 16,12 5-5-16,4-2-9 15,-7-4-5-15,10 5-3 16,-10-2-3-16,5 7-3 16,6 2-1-16,2 7-4 15,5-1-3-15,7 10-1 16,2 1-3-16,6-1-3 16,2 0 3-16,4-11-4 15,0-2 3-15,6-5-1 0,-1-4 1 16,3-2 2-16,2-2-2 15,6 0 5-15,3-2 0 16,1-5 2-16,4 0 3 16,3-2-2-16,3 1-4 15,1 0 1-15,0-5-5 16,4 2-1-16,0-5 2 16,4-5-3-16,2 4 3 0,1-6-2 15,-1-1 0-15,-7-3 2 16,0-4-1-16,-4-5 1 15,4 2 2-15,6-2-3 16,-3-3 2-16,4 0-1 16,0-2-1-16,-2-2 4 15,0 0-3-15,1-3 2 16,-2 2 4-16,-3-5-2 16,6 4 4-16,-6 0 1 15,1-2-1-15,2 2 1 16,-5-1-4-16,-6-5-3 15,0 0-1-15,-5-4-4 16,5-1 3-16,2-2-3 16,-2-4-1-16,7 2 1 15,-12-5-3-15,1 5 2 16,-1 2 0-16,-3-1 2 0,1 2 1 16,-4-3 1-16,-1-2-3 15,-3-1 3-15,-1 5-4 16,-1 4-1-16,-2-1 3 15,-2 2-3-15,-5-2 4 16,-7-4 6-16,1 7 2 0,-6 4 4 16,-3 0-2-16,-3 6-6 15,-6 0 1-15,-4 7-8 16,-6 2 1-16,-7 4 0 16,-3 2-4-16,-2 0 3 15,7 3-3-15,9-3-31 16,6 1-35-16,11 1-104 15,0 0-90-15,8 9-183 16,6-1 269-16</inkml:trace>
  <inkml:trace contextRef="#ctx0" brushRef="#br0" timeOffset="-181975.85">23442 13300 156 0,'-3'9'132'15,"4"-1"38"-15,0-2-11 16,-1-3-30-16,1-1-8 16,-1-2-13-16,0-1-5 15,0 0-15-15,0 0-7 0,17-1-11 16,37-42-5-16,-26 10-10 15,5-7-7-15,8-5-15 16,3-7-6-16,3-3-9 16,0 0-1-16,0-1-4 15,0 3 0-15,-6 10-4 16,5 6 3-16,-13 2 2 16,-3-1 7-16,-6 4 9 15,-4 0 3-15,0 7 6 16,0 4-3-16,-6 8 2 15,-6 1-1-15,-2 16-3 16,-3 4 1-16,-4 9-5 16,-3 9 4-16,-8 8 0 15,-2 11 1-15,-7 17 0 16,-2 0-2-16,3 26-5 16,-3 5 5-16,1-1 1 0,10 6 6 15,-7-16 0-15,4-5-1 16,4 3-3-16,-1-5-6 15,4-9-7-15,9 0-1 16,0-11-10-16,-1-7 0 16,9 2-4-16,-9-9-2 15,5-5 0-15,-8-6-4 16,-3-10 4-16,6-5-1 0,2-8 0 16,9-4 1-16,-5-7-5 15,3-2-9-15,-8-9-54 16,0 1-48-16,1-1-92 15,-3 0-61-15,0 5-79 16,-2-2-32-16,-11-1 238 16</inkml:trace>
  <inkml:trace contextRef="#ctx0" brushRef="#br0" timeOffset="-181572.89">23464 13855 194 0,'0'-3'121'15,"3"-3"20"-15,8-2 2 16,-4 2 6-16,7 3-16 16,-2 3-30-16,-2 4-2 15,4 3 4-15,-4 0 4 16,3 2-2-16,4 0-7 15,7 2-22-15,2 1-8 0,2-1 1 16,5 1 3-16,5 1 5 16,5-1 4-16,2-1-7 15,-1-2-2-15,1 0-8 16,-2-2-4-16,0-3-6 16,1-4-3-16,-5-2-8 15,-2 2-3-15,-5-2-9 16,-6 2-8-16,-7-4-8 15,-1 1-7-15,-4 0-5 16,1 0-2-16,-4-2-22 16,-3 2-52-16,1-1-133 15,-7-1-115-15,-3 2 185 16</inkml:trace>
  <inkml:trace contextRef="#ctx0" brushRef="#br0" timeOffset="-180163.61">30361 12982 186 0,'31'-23'137'16,"4"-4"-1"-16,9-7-15 15,2-1-15-15,-3-6-13 16,0-4-7-16,0 0-9 15,-5-2-6-15,3-11-12 0,-2 0-9 16,-1-11-16-16,-3-8-4 16,6 2-6-16,-1-5-2 15,-2-7 1-15,-3-1-1 16,-18-4 7-16,7 10 2 16,-14 9 11-16,-1 8 2 15,-5 5 0-15,0 7-2 0,-4 3-11 16,4-1-5-16,4 4-11 15,-17-8-6-15,6 7-5 16,-10-1-2-16,-1 9-1 16,13 7 1-16,1 16-2 15,1 7-5-15,6 12-55 16,-8 2-41-16,-2 15-105 16,0 8-75-16,-1 7 176 15</inkml:trace>
  <inkml:trace contextRef="#ctx0" brushRef="#br0" timeOffset="-179790.11">30798 12021 106 0,'-4'5'135'0,"2"-4"21"15,4-9-4-15,7-10-22 16,6-12-39-16,4-9-9 16,9-13 5-16,2-6 4 15,6-13 13-15,4 2 1 0,-3 1 4 16,-2 4-4-16,-8 15-9 16,-15 1-11-16,2 16-14 15,-5 5-9-15,-4 6-12 16,14 7-9-16,-2 7-10 15,2 5-8-15,9 16-11 16,-7 8-2-16,-2 15-4 16,-1 8-2-16,-2 14 1 15,-1 7-1-15,-3 7-39 16,-2-4-51-16,-6-3-161 16,-3-2-58-16,-8-6 172 15</inkml:trace>
  <inkml:trace contextRef="#ctx0" brushRef="#br0" timeOffset="-179245.17">30578 12584 183 0,'7'-7'142'15,"-5"5"0"-15,-1 4-6 16,-8 6-11-16,-6 9-13 16,1 8-8-16,-12 10-16 15,-5-6-6-15,-6 10-11 0,-1-1-2 16,4 2 7-16,8 8 3 15,9-7 3-15,7-1-4 16,11-7-12-16,5-5-3 16,14-6 7-16,7-2 3 15,9-8 10-15,4-3-5 0,-1-1-19 16,-2-3-12-16,0 2-26 16,-3-3-7-16,2-6-9 15,2 2-5-15,-3-6-103 16,6 3-97-16,-6-1-280 15,-7-7 290-15</inkml:trace>
  <inkml:trace contextRef="#ctx0" brushRef="#br0" timeOffset="-178241.85">24603 12818 94 0,'4'8'61'0,"7"-2"34"0,1-5 10 15,6-1 28-15,0-7 0 16,7-7-14-16,-2-5-9 15,12-2-15-15,2 0-5 16,-4-5-13-16,5-2-6 16,-9-16-18-16,3-5-7 15,9-16-9-15,5-4-2 16,8-10 2-16,2 0 0 0,5 2-6 16,-1 0-3-16,-11-3-6 15,-1-6 4-15,-18-7 2 16,-9-1 3-16,-8-2-1 15,-5 0-2-15,0 6 0 16,-5 1-1-16,5 20 2 16,-7 6 2-16,-7 16 5 15,2 6 7-15,-9 8 5 16,6 5 1-16,1 3-4 16,-1 4-2-16,0 6-9 15,3 8-3-15,-5 11-13 16,7 9-4-16,9 18-7 15,-4 5 0-15,17 12 1 16,3 6 1-16,-2 6 0 0,10 2-1 16,6 5 0-16,-3-3-2 15,10-10 0-15,2-5-1 16,-5-17-1-16,8-5-1 16,-13-15 1-16,-3-4 1 15,-13-12-6-15,-8-3-37 16,-4-6-119-16,-12-9-99 15,-16-8-206-15,-11-7 273 0</inkml:trace>
  <inkml:trace contextRef="#ctx0" brushRef="#br0" timeOffset="-178002.81">25130 11455 195 0,'6'-10'126'0,"11"-4"25"16,4-5-22-16,16-3-4 15,0-5-5-15,4 0-17 16,-11-5-14-16,-7 2-26 16,-10 2-17-16,-6-4-27 0,13 10-5 15,-19-2-25-15,3 6-41 16,-4 15-125-16,-6 9 117 15</inkml:trace>
  <inkml:trace contextRef="#ctx0" brushRef="#br0" timeOffset="-177379.08">24859 12480 149 0,'15'-11'119'16,"-1"3"32"-16,1 3-8 15,-9-2-31-15,-1 3-12 0,-3 0-17 16,-2 4-2-16,0 0-6 16,-1 0-3-16,0 0-4 15,-14 21-3-15,-46 39 1 16,22-22 7-16,-5-6 7 16,7 12 0-16,4-3-2 15,2-6-2-15,14 6-5 16,4-11-2-16,10-4 1 15,6-1 5-15,11-6 6 16,5 0 8-16,11-9 8 16,8 5 0-16,3-2-14 15,4-2-8-15,-5 0-33 16,-6-5-12-16,3-1-18 16,1-5-5-16,10 1-2 15,-1 0-10-15,3-1-119 16,2 5-80-16,-4-4-364 0,-10 3 349 15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C030D-D227-447E-BB4D-4CC71BC171C0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12450-C84E-4232-8426-A32E955940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2875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slide" Target="../slides/slide2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slide" Target="../slides/slide4.xml"/><Relationship Id="rId2" Type="http://schemas.openxmlformats.org/officeDocument/2006/relationships/notesMaster" Target="../notesMasters/notesMaster1.xml"/><Relationship Id="rId1" Type="http://schemas.openxmlformats.org/officeDocument/2006/relationships/tags" Target="../tags/tag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https://www.bl.uk/britishlibrary/~/media/bl/global/dl%20restoration%20and%2018th%20century/banners/gullivers-travels-crop.jpg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12450-C84E-4232-8426-A32E9559403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46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BD9B60A9-CA3B-4902-914C-DFB00AADE9B3}" type="datetime3">
              <a:rPr lang="en-US" smtClean="0"/>
              <a:t>7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810000" cy="365896"/>
          </a:xfrm>
          <a:prstGeom prst="rect">
            <a:avLst/>
          </a:prstGeom>
          <a:noFill/>
        </p:spPr>
        <p:txBody>
          <a:bodyPr vert="horz" lIns="91429" tIns="45714" rIns="91429" bIns="45714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0825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tiny people that Gulliver attacked were at war with the others over which end of the egg to break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912450-C84E-4232-8426-A32E955940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5697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CS2911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fld id="{99C0B51F-4ED1-4B7E-AE25-00BF7DF78896}" type="datetime3">
              <a:rPr lang="en-US" smtClean="0"/>
              <a:t>7 September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Dr. Josiah Yoder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37170AD8-106F-4ED5-A489-4A01038054DA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8" name="TextBox 7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3744705" cy="367965"/>
          </a:xfrm>
          <a:prstGeom prst="rect">
            <a:avLst/>
          </a:prstGeom>
          <a:noFill/>
        </p:spPr>
        <p:txBody>
          <a:bodyPr vert="horz" lIns="90087" tIns="45043" rIns="90087" bIns="45043" rtlCol="0"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815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DB3D49-B7AD-4CE7-A991-C58355AC76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3D3FC6-C48C-4A6D-A7AF-D8A5FE3474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07777B-0317-4281-A641-A75BA5CD5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0954F3-3100-4903-A1C6-BE9EE54F2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CFC10E-769D-48CC-BE28-F15E5E70B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61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A5C640-E6FA-42BC-BA3D-9E4DA3B32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52F2EE4-D010-4AC6-888F-15F1B1F143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8CF662-0DA0-4627-A5F2-A4FACFA2B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E0AACB-AF00-4A4F-9D5C-B7C21D22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91E8A0-898B-4EE3-9C74-49EC4D6C4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651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C2B95BF-F8DD-45E6-A061-49DB5626CF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E4459E-6BF0-49BE-ADE2-8FF160439D0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BF128B-F8CD-4EC3-81AC-CEA1D4755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B9401-969C-4C3C-BF1E-72C23F5257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95DF0A-7694-4474-A5E4-ABB96C4D96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18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8A6005-99BF-4D11-9997-D00BDDD90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6CD9F9-F9A6-4BD0-A415-1EF94C0DD8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FAAB6D-6D54-42A6-8A55-06698E1C2F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A5BDF3-4945-4200-AFB5-6C0D079D2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6C3FB-DBB8-4C16-AB6C-46285C3D5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92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4EA6F-F1C9-4499-83E2-CBB1C96C09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78C533-34EF-459F-B20D-E0E126A19D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D9CAEF-A38B-48B8-A67F-B04D9287F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87324E-9950-4676-8DE7-9801DE43A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BB9410-23FE-4687-B1A8-F94A0E2BB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0720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42CE64-E090-4A7D-A493-3B0B8EBDD5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AA287E-DF33-4BCC-BEC7-D36AACAC50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AB1072-1389-498D-9A5D-887E5DC5B5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E9094-90B5-44BA-ACBA-587C208335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3796EB-6C87-4202-ABD9-F1A6F589C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CA65AF-3961-48F2-A244-125A206C8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030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E0A0A-0BC5-427F-BD2E-C4E24B909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DD0831-2837-47D4-8D70-EC56EF818B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496DEE-7BB7-437C-AD59-F03F1B14BC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AF03D5-8EEA-4653-8AFE-B60710628F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361A416-21F8-40F9-A614-3E7364AB45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71E7F67-DEB5-4CF9-86E0-436696173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4B0220-1D2F-4321-8523-260691B5B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FC92237-2D5B-4331-8FF9-8590EC8A61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020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D930B-F482-41E3-A342-E787FD6FC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52A261-4EFF-4100-8788-208CC75FF0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101961-6D64-480C-A8B3-6434E989AF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35396C-E31C-4BEC-96FB-78405611F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050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6A7D25-6657-4109-ABBD-8DF26142F8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CBBFBA-63F5-4ABD-9C87-075CB7722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E8D7F1-AF61-4BD2-937D-71BF0D8B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79030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6501A-814A-4425-B74A-F5E1866C06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59AB24-F401-4FBC-A151-C39DDA2E42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2C2454-81B2-44B5-B1DF-5BA94DC21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8FAC177-A0C4-4B4B-8968-663714509B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454EFA-99EF-4562-A1A4-8B26BBD63B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5D841C-55AC-4044-A2A8-1C06766F79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797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D9A30-1138-4DD6-B330-A0C2981088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2A03A3B-4E70-4EBE-A68B-32F068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F79870-2095-4E28-BCD6-5C7BD17651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814A66-FB74-4C8E-8B58-0701D99096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F47E99B-0BA0-4453-8A81-E8D644101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D7B932-033B-4DAC-BDE9-7ECB0E3F5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4654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FF8A84-8584-492F-83A1-D85887041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E70F21-E3AB-4305-BE34-B7F8F864BD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8E7874-B747-45E2-A441-22B887BE23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81440-B955-4BF1-9435-7B6D453C1E42}" type="datetimeFigureOut">
              <a:rPr lang="en-US" smtClean="0"/>
              <a:t>9/7/2020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E711B-06E3-498A-8F68-D6A52696B4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852258-6D22-412F-84AE-0E51EE677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74D9F-92FF-47F9-8FEC-91DD77E6E5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431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ustomXml" Target="../ink/ink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F67A0-F59F-4260-B44A-61CE524FD7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CS2911 – Network Protocols</a:t>
            </a:r>
            <a:br>
              <a:rPr lang="en-US" dirty="0"/>
            </a:br>
            <a:r>
              <a:rPr lang="en-US" sz="4800" dirty="0"/>
              <a:t>Octal and Endianness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D87656-B9CF-4A83-A994-7C968CA1689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Yoder</a:t>
            </a:r>
          </a:p>
          <a:p>
            <a:r>
              <a:rPr lang="en-US" dirty="0"/>
              <a:t>Binary Numbers</a:t>
            </a:r>
          </a:p>
        </p:txBody>
      </p:sp>
    </p:spTree>
    <p:extLst>
      <p:ext uri="{BB962C8B-B14F-4D97-AF65-F5344CB8AC3E}">
        <p14:creationId xmlns:p14="http://schemas.microsoft.com/office/powerpoint/2010/main" val="173947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676400" y="1295400"/>
          <a:ext cx="3810000" cy="450896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3906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19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4960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Binary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Octal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000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001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010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2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011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3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4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5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110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6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568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111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7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  <p:graphicFrame>
        <p:nvGraphicFramePr>
          <p:cNvPr id="8" name="Content Placeholder 5"/>
          <p:cNvGraphicFramePr>
            <a:graphicFrameLocks/>
          </p:cNvGraphicFramePr>
          <p:nvPr/>
        </p:nvGraphicFramePr>
        <p:xfrm>
          <a:off x="5791200" y="1292352"/>
          <a:ext cx="4419600" cy="4791456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6212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991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91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4864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Binary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Octal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Decimal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1000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10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1001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11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1010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1011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1100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1101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1110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303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1111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</a:rPr>
                        <a:t>17</a:t>
                      </a:r>
                      <a:endParaRPr lang="en-US" sz="3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30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FB5837B-E9F4-4F18-A535-B27AC23CC6AF}"/>
                  </a:ext>
                </a:extLst>
              </p14:cNvPr>
              <p14:cNvContentPartPr/>
              <p14:nvPr/>
            </p14:nvContentPartPr>
            <p14:xfrm>
              <a:off x="5482440" y="4447800"/>
              <a:ext cx="2500200" cy="6264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FB5837B-E9F4-4F18-A535-B27AC23CC6AF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473080" y="4438440"/>
                <a:ext cx="2518920" cy="645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935361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B670DBD5-770C-4383-9F54-5B86E86BD5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10277" y="0"/>
            <a:ext cx="9771446" cy="6858000"/>
          </a:xfrm>
          <a:custGeom>
            <a:avLst/>
            <a:gdLst>
              <a:gd name="connsiteX0" fmla="*/ 1422188 w 9771446"/>
              <a:gd name="connsiteY0" fmla="*/ 0 h 6858000"/>
              <a:gd name="connsiteX1" fmla="*/ 8349258 w 9771446"/>
              <a:gd name="connsiteY1" fmla="*/ 0 h 6858000"/>
              <a:gd name="connsiteX2" fmla="*/ 8502224 w 9771446"/>
              <a:gd name="connsiteY2" fmla="*/ 159673 h 6858000"/>
              <a:gd name="connsiteX3" fmla="*/ 9771446 w 9771446"/>
              <a:gd name="connsiteY3" fmla="*/ 3429001 h 6858000"/>
              <a:gd name="connsiteX4" fmla="*/ 8502224 w 9771446"/>
              <a:gd name="connsiteY4" fmla="*/ 6698330 h 6858000"/>
              <a:gd name="connsiteX5" fmla="*/ 8349260 w 9771446"/>
              <a:gd name="connsiteY5" fmla="*/ 6858000 h 6858000"/>
              <a:gd name="connsiteX6" fmla="*/ 1422186 w 9771446"/>
              <a:gd name="connsiteY6" fmla="*/ 6858000 h 6858000"/>
              <a:gd name="connsiteX7" fmla="*/ 1269223 w 9771446"/>
              <a:gd name="connsiteY7" fmla="*/ 6698330 h 6858000"/>
              <a:gd name="connsiteX8" fmla="*/ 0 w 9771446"/>
              <a:gd name="connsiteY8" fmla="*/ 3429001 h 6858000"/>
              <a:gd name="connsiteX9" fmla="*/ 1269223 w 9771446"/>
              <a:gd name="connsiteY9" fmla="*/ 15967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771446" h="6858000">
                <a:moveTo>
                  <a:pt x="1422188" y="0"/>
                </a:moveTo>
                <a:lnTo>
                  <a:pt x="8349258" y="0"/>
                </a:lnTo>
                <a:lnTo>
                  <a:pt x="8502224" y="159673"/>
                </a:lnTo>
                <a:cubicBezTo>
                  <a:pt x="9290813" y="1023162"/>
                  <a:pt x="9771446" y="2170221"/>
                  <a:pt x="9771446" y="3429001"/>
                </a:cubicBezTo>
                <a:cubicBezTo>
                  <a:pt x="9771446" y="4687781"/>
                  <a:pt x="9290813" y="5834840"/>
                  <a:pt x="8502224" y="6698330"/>
                </a:cubicBezTo>
                <a:lnTo>
                  <a:pt x="8349260" y="6858000"/>
                </a:lnTo>
                <a:lnTo>
                  <a:pt x="1422186" y="6858000"/>
                </a:lnTo>
                <a:lnTo>
                  <a:pt x="1269223" y="6698330"/>
                </a:lnTo>
                <a:cubicBezTo>
                  <a:pt x="480633" y="5834840"/>
                  <a:pt x="0" y="4687781"/>
                  <a:pt x="0" y="3429001"/>
                </a:cubicBezTo>
                <a:cubicBezTo>
                  <a:pt x="0" y="2170221"/>
                  <a:pt x="480633" y="1023162"/>
                  <a:pt x="1269223" y="159673"/>
                </a:cubicBezTo>
                <a:close/>
              </a:path>
            </a:pathLst>
          </a:custGeom>
          <a:solidFill>
            <a:schemeClr val="bg1">
              <a:lumMod val="85000"/>
              <a:alpha val="6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4B213839-6674-4D20-8BDA-58C9253B753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94" r="12266"/>
          <a:stretch/>
        </p:blipFill>
        <p:spPr bwMode="auto">
          <a:xfrm>
            <a:off x="1460597" y="10"/>
            <a:ext cx="9270806" cy="6857990"/>
          </a:xfrm>
          <a:custGeom>
            <a:avLst/>
            <a:gdLst/>
            <a:ahLst/>
            <a:cxnLst/>
            <a:rect l="l" t="t" r="r" b="b"/>
            <a:pathLst>
              <a:path w="9270806" h="6858000">
                <a:moveTo>
                  <a:pt x="1503712" y="0"/>
                </a:moveTo>
                <a:lnTo>
                  <a:pt x="7767094" y="0"/>
                </a:lnTo>
                <a:lnTo>
                  <a:pt x="7913128" y="139721"/>
                </a:lnTo>
                <a:cubicBezTo>
                  <a:pt x="8751971" y="981521"/>
                  <a:pt x="9270806" y="2144457"/>
                  <a:pt x="9270806" y="3429000"/>
                </a:cubicBezTo>
                <a:cubicBezTo>
                  <a:pt x="9270806" y="4713544"/>
                  <a:pt x="8751971" y="5876479"/>
                  <a:pt x="7913128" y="6718279"/>
                </a:cubicBezTo>
                <a:lnTo>
                  <a:pt x="7767094" y="6858000"/>
                </a:lnTo>
                <a:lnTo>
                  <a:pt x="1503712" y="6858000"/>
                </a:lnTo>
                <a:lnTo>
                  <a:pt x="1357679" y="6718279"/>
                </a:lnTo>
                <a:cubicBezTo>
                  <a:pt x="518835" y="5876479"/>
                  <a:pt x="0" y="4713544"/>
                  <a:pt x="0" y="3429000"/>
                </a:cubicBezTo>
                <a:cubicBezTo>
                  <a:pt x="0" y="2144457"/>
                  <a:pt x="518835" y="981521"/>
                  <a:pt x="1357679" y="139721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70E46FA-CB78-4F85-B7DE-359BFB0B5040}"/>
              </a:ext>
            </a:extLst>
          </p:cNvPr>
          <p:cNvSpPr txBox="1"/>
          <p:nvPr/>
        </p:nvSpPr>
        <p:spPr>
          <a:xfrm rot="16793079">
            <a:off x="-850598" y="1604578"/>
            <a:ext cx="34017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Gulliver’s Travels</a:t>
            </a:r>
          </a:p>
        </p:txBody>
      </p:sp>
    </p:spTree>
    <p:extLst>
      <p:ext uri="{BB962C8B-B14F-4D97-AF65-F5344CB8AC3E}">
        <p14:creationId xmlns:p14="http://schemas.microsoft.com/office/powerpoint/2010/main" val="22452740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endian / little endian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1000</a:t>
            </a:r>
            <a:r>
              <a:rPr lang="en-US" baseline="-25000" dirty="0"/>
              <a:t>10</a:t>
            </a:r>
            <a:r>
              <a:rPr lang="en-US" dirty="0"/>
              <a:t> can be written with the bytes</a:t>
            </a:r>
          </a:p>
          <a:p>
            <a:pPr marL="0" indent="0">
              <a:buNone/>
            </a:pPr>
            <a:r>
              <a:rPr lang="en-US" dirty="0"/>
              <a:t>big endian:   most significant byte first</a:t>
            </a:r>
          </a:p>
          <a:p>
            <a:pPr marL="0" indent="0">
              <a:buNone/>
            </a:pPr>
            <a:r>
              <a:rPr lang="en-US" dirty="0"/>
              <a:t>0000 0011     1110 1000		(03 e8)</a:t>
            </a:r>
          </a:p>
          <a:p>
            <a:pPr marL="0" indent="0">
              <a:buNone/>
            </a:pPr>
            <a:r>
              <a:rPr lang="en-US" dirty="0"/>
              <a:t>little endian:  least significant byte first</a:t>
            </a:r>
          </a:p>
          <a:p>
            <a:pPr marL="0" indent="0">
              <a:buNone/>
            </a:pPr>
            <a:r>
              <a:rPr lang="en-US" dirty="0"/>
              <a:t>1110 1000	     0000 0011		(e8 03)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Network order is BIG ENDIAN (whew!)</a:t>
            </a:r>
          </a:p>
          <a:p>
            <a:pPr marL="0" indent="0">
              <a:buNone/>
            </a:pPr>
            <a:r>
              <a:rPr lang="en-US" dirty="0"/>
              <a:t>Intel machines are LITTLE ENDIAN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SE-2811</a:t>
            </a:r>
          </a:p>
          <a:p>
            <a:pPr>
              <a:defRPr/>
            </a:pPr>
            <a:r>
              <a:rPr lang="en-US" altLang="en-US"/>
              <a:t>Dr.Yoder</a:t>
            </a:r>
            <a:endParaRPr lang="en-US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893BA9-EED0-4C55-A7BC-486A0027BAD0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90BE34E2-A70A-4B71-A12A-E27B2F3F188D}"/>
                  </a:ext>
                </a:extLst>
              </p14:cNvPr>
              <p14:cNvContentPartPr/>
              <p14:nvPr/>
            </p14:nvContentPartPr>
            <p14:xfrm>
              <a:off x="325440" y="1051200"/>
              <a:ext cx="10946160" cy="49921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90BE34E2-A70A-4B71-A12A-E27B2F3F188D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316080" y="1041840"/>
                <a:ext cx="10964880" cy="5010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8055319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PE_HAS_URLS" val="oh hey this is notes box, due to this not being an empty string. woot.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198</Words>
  <Application>Microsoft Office PowerPoint</Application>
  <PresentationFormat>Widescreen</PresentationFormat>
  <Paragraphs>76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CS2911 – Network Protocols Octal and Endianness</vt:lpstr>
      <vt:lpstr>PowerPoint Presentation</vt:lpstr>
      <vt:lpstr>PowerPoint Presentation</vt:lpstr>
      <vt:lpstr>Big endian / little endian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CS2911 – Network Protocols Octal and Endianness</dc:title>
  <dc:creator>Josiah</dc:creator>
  <cp:lastModifiedBy>Josiah</cp:lastModifiedBy>
  <cp:revision>2</cp:revision>
  <dcterms:created xsi:type="dcterms:W3CDTF">2020-09-07T16:28:49Z</dcterms:created>
  <dcterms:modified xsi:type="dcterms:W3CDTF">2020-09-07T16:41:08Z</dcterms:modified>
</cp:coreProperties>
</file>