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59" r:id="rId3"/>
    <p:sldId id="257" r:id="rId4"/>
    <p:sldId id="3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719" autoAdjust="0"/>
  </p:normalViewPr>
  <p:slideViewPr>
    <p:cSldViewPr snapToGrid="0">
      <p:cViewPr varScale="1">
        <p:scale>
          <a:sx n="67" d="100"/>
          <a:sy n="67" d="100"/>
        </p:scale>
        <p:origin x="2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https://www.bl.uk/britishlibrary/~/media/bl/global/dl%20restoration%20and%2018th%20century/banners/gullivers-travels-crop.jpg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12450-C84E-4232-8426-A32E955940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46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BD9B60A9-CA3B-4902-914C-DFB00AADE9B3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82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tiny people that Gulliver attacked were at war with the others over which end of the egg to break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12450-C84E-4232-8426-A32E955940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69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9C0B51F-4ED1-4B7E-AE25-00BF7DF78896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1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Octal and Endianness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76400" y="1295400"/>
          <a:ext cx="3810000" cy="4508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90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9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6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Octal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2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3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4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5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6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7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5791200" y="1292352"/>
          <a:ext cx="4419600" cy="47914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1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Octal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Decimal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17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53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B213839-6674-4D20-8BDA-58C9253B75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4" r="12266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0E46FA-CB78-4F85-B7DE-359BFB0B5040}"/>
              </a:ext>
            </a:extLst>
          </p:cNvPr>
          <p:cNvSpPr txBox="1"/>
          <p:nvPr/>
        </p:nvSpPr>
        <p:spPr>
          <a:xfrm rot="16793079">
            <a:off x="-850598" y="1604578"/>
            <a:ext cx="3401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Gulliver’s Travels</a:t>
            </a:r>
          </a:p>
        </p:txBody>
      </p:sp>
    </p:spTree>
    <p:extLst>
      <p:ext uri="{BB962C8B-B14F-4D97-AF65-F5344CB8AC3E}">
        <p14:creationId xmlns:p14="http://schemas.microsoft.com/office/powerpoint/2010/main" val="2245274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endian / little endian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1000</a:t>
            </a:r>
            <a:r>
              <a:rPr lang="en-US" baseline="-25000" dirty="0"/>
              <a:t>10</a:t>
            </a:r>
            <a:r>
              <a:rPr lang="en-US" dirty="0"/>
              <a:t> can be written with the bytes</a:t>
            </a:r>
          </a:p>
          <a:p>
            <a:pPr marL="0" indent="0">
              <a:buNone/>
            </a:pPr>
            <a:r>
              <a:rPr lang="en-US" dirty="0"/>
              <a:t>big endian:   most significant byte first</a:t>
            </a:r>
          </a:p>
          <a:p>
            <a:pPr marL="0" indent="0">
              <a:buNone/>
            </a:pPr>
            <a:r>
              <a:rPr lang="en-US" dirty="0"/>
              <a:t>0000 0011     1110 1000		(03 e8)</a:t>
            </a:r>
          </a:p>
          <a:p>
            <a:pPr marL="0" indent="0">
              <a:buNone/>
            </a:pPr>
            <a:r>
              <a:rPr lang="en-US" dirty="0"/>
              <a:t>little endian:  least significant byte first</a:t>
            </a:r>
          </a:p>
          <a:p>
            <a:pPr marL="0" indent="0">
              <a:buNone/>
            </a:pPr>
            <a:r>
              <a:rPr lang="en-US" dirty="0"/>
              <a:t>1110 1000	     0000 0011		(e8 03)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Network order is BIG ENDIAN (whew!)</a:t>
            </a:r>
          </a:p>
          <a:p>
            <a:pPr marL="0" indent="0">
              <a:buNone/>
            </a:pPr>
            <a:r>
              <a:rPr lang="en-US" dirty="0"/>
              <a:t>Intel machines are LITTLE ENDIAN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05531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198</Words>
  <Application>Microsoft Office PowerPoint</Application>
  <PresentationFormat>Widescreen</PresentationFormat>
  <Paragraphs>76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CS2911 – Network Protocols Octal and Endianness</vt:lpstr>
      <vt:lpstr>PowerPoint Presentation</vt:lpstr>
      <vt:lpstr>PowerPoint Presentation</vt:lpstr>
      <vt:lpstr>Big endian / little endian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 Octal and Endianness</dc:title>
  <dc:creator>Josiah</dc:creator>
  <cp:lastModifiedBy>Josiah</cp:lastModifiedBy>
  <cp:revision>1</cp:revision>
  <dcterms:created xsi:type="dcterms:W3CDTF">2020-09-07T16:28:49Z</dcterms:created>
  <dcterms:modified xsi:type="dcterms:W3CDTF">2020-09-07T16:31:10Z</dcterms:modified>
</cp:coreProperties>
</file>