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11T20:31:26.5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4534 1466 485 0,'-9'9'317'0,"5"3"-31"15,-6 4-69-15,3 6-30 0,-5 10-53 16,-2-1-21-16,2 13-40 15,1 7-12-15,0 14-22 16,5 13-6-16,-2 4-9 16,1 5-3-16,1-11-4 15,-2-10-4-15,6 4-7 16,-3-12-5-16,3-8-36 16,-1 4-42-16,0-18-125 15,3 2-133-15,2-2 209 16</inkml:trace>
  <inkml:trace contextRef="#ctx0" brushRef="#br0" timeOffset="429.39">4481 1539 360 0,'-6'-52'285'0,"6"12"27"16,3-7-79-16,2 16-25 0,1 23-66 15,-1-3-36-15,-3 10-48 16,2 5-16-16,0 5-22 16,5 25-3-16,3 20-6 15,2 10-2-15,4 19-6 16,4 4 1-16,10 19-1 15,4-3 0-15,6-12 1 16,2-14 1-16,-8-30 1 16,-10-5 4-16,1-15 28 15,-4-4 23-15,-1-15 44 16,9-11 22-16,-11-17 20 16,-2-12-7-16,5-18-21 15,-3-6-16-15,-3-29-41 16,0-7-15-16,-3-5-27 15,1 3-24-15,4 24-85 16,2 11-53-16,-4 5-232 16,2 7 235-16</inkml:trace>
  <inkml:trace contextRef="#ctx0" brushRef="#br0" timeOffset="799.69">5573 2051 347 0,'9'-3'348'0,"1"-8"-263"0,13-35 174 0,-2 1-19 16,-3-25 33-16,-4 0-36 15,-13 11-68-15,-8-3-11 16,-15 14-35-16,-7 10-8 0,-7 25-25 16,3 13-18-16,0 22-30 15,-1 14-11-15,6 18-4 16,-1 17 0-16,7 10-2 16,4-2 0-16,12-5-1 15,5-10-2-15,10-13-6 16,12-6-4-16,9-10-9 15,2-9-10-15,10-5-93 16,5-9-92-16,11-13 118 16</inkml:trace>
  <inkml:trace contextRef="#ctx0" brushRef="#br0" timeOffset="1023.2">5975 1045 930 0,'-2'-17'461'16,"-4"16"-144"-16,0 8-96 15,-6 13-78-15,-2 1-37 16,0 15-46-16,2 16-7 16,2 29-20-16,-1 8-9 15,4 8-13-15,1 2-5 16,6-8-35-16,2 5-66 15,8 10 64-15</inkml:trace>
  <inkml:trace contextRef="#ctx0" brushRef="#br0" timeOffset="1205.85">5631 2043 1247 0,'-9'-44'514'16,"3"-3"-331"-16,33 18-35 15,8-12-13-15,5-5-44 16,12 15-23-16,-1-6-41 16,-3 4-30-16,3 5-108 15,-4 2-107-15,-1 14 133 16</inkml:trace>
  <inkml:trace contextRef="#ctx0" brushRef="#br0" timeOffset="1652.9">6348 1629 664 0,'-11'-4'340'16,"11"10"-87"-16,-4 7-39 16,2 20-35-16,-1 6-33 15,3 24-35-15,0-5-8 16,0 0-11-16,0-1-6 0,-1-16-18 15,8 3-15-15,4-10-22 16,3-10-4-16,-2-22-7 16,1 1-1-16,3-10-2 15,-1-20-2-15,2 3-3 16,0-8-2-16,-2-18-4 16,4 9-1-16,-1-5-3 15,-2 3 1-15,-11 24 0 16,-5 11 1-16,-5 21 3 15,-3 12 1-15,0 10 14 16,3 3 13-16,3-7 24 16,4 1 9-16,9-8-1 15,2-2-7-15,8 0-17 16,1-16-6-16,6-3-12 16,3-3-6-16,-4-7-10 15,-1 4-3-15,-6-14-21 16,2 4-35-16,5-25-125 0,4-5-100 15,13-4 164-15</inkml:trace>
  <inkml:trace contextRef="#ctx0" brushRef="#br0" timeOffset="1864.23">6927 1756 945 0,'-16'34'507'15,"-5"4"-81"-15,-5 0-123 0,3 15-71 16,-1-9-66-16,11-2-92 15,6 3-30-15,9-19-37 16,8-2-4-16,9-9 1 16,3-8 0-16,4-9 3 15,-1-5-1-15,0-16-2 16,3-3-27-16,1-19-110 16,7 2-97-16,5-14 133 15</inkml:trace>
  <inkml:trace contextRef="#ctx0" brushRef="#br0" timeOffset="2071.79">7174 1829 846 0,'-10'58'450'0,"5"-3"-60"15,1 1-56-15,0-7-44 16,6-5-36-16,-2-10-78 0,6-4-24 16,13-16-46-16,-4-9-17 15,18-7-37-15,-1-11-14 16,11-7-24-16,4-2-6 15,3-10-14-15,3 0-18 16,6 1-52-16,1-8-42 16,0-2-111-16,-3-9-98 15,-1-9 208-15</inkml:trace>
  <inkml:trace contextRef="#ctx0" brushRef="#br0" timeOffset="2553.1">8171 1084 1107 0,'2'-9'504'16,"-2"9"-291"-16,1 20-30 16,-10 16-18-16,-2 35-68 15,-1 1-15-15,-2 31-33 16,-3 2-20-16,3 11-20 15,2 8-14-15,1-9-62 16,17 9-102-16,-3-20 107 16</inkml:trace>
  <inkml:trace contextRef="#ctx0" brushRef="#br0" timeOffset="2874.94">8452 1678 1000 0,'-13'-5'474'16,"-11"0"-182"-16,-7 3-43 0,-5 4-52 16,-8 3-37-16,-3 12-41 15,-2 3-10-15,3 15-15 16,9 3-2-16,5 6 0 15,13-3-10-15,19 2-14 16,-2-10-10-16,17 0-21 16,1-5-9-16,0-8-14 15,14 12-5-15,8-6-6 16,4 0-3-16,10-6-29 16,2-3-40-16,-1-10-100 15,7 2-81-15,14 1 149 16</inkml:trace>
  <inkml:trace contextRef="#ctx0" brushRef="#br0" timeOffset="6203.99">10304 1539 354 0,'-5'-40'597'15,"-2"19"-255"-15,3 10-27 16,1 5-57-16,2 13-93 16,1-5-40-16,0 16-76 15,4 11-20-15,9 19-13 16,8 24-1-16,11 21-2 15,6 3-3-15,8 18-4 16,0-9-2-16,-12-19 2 16,-8-1 0-16,-9-29 4 0,-14-16 11 15,-4-13 33-15,-6-12 9 16,-17-32 8-16,3-5-9 16,2-34-31-16,-10-13-8 15,7-16-8-15,-6-23-1 16,0-12-3-16,14 3-3 15,13-3-5-15,14 22-3 16,18 29 0-16,5 5 0 0,8 23 2 16,1 2-1-16,-7 5 1 15,-1 9-1-15,-5 18 1 16,1 11-1-16,-5 13 4 16,-4 14 3-16,-8 15 16 15,-5 1 8-15,-20 14 6 16,-8-1 1-16,-15-2-11 15,-8 7-6-15,3-16-8 16,-1-11-4-16,11-11-49 16,-1-14-46-16,4-19-135 15,2-9-95-15,-1-17 192 16</inkml:trace>
  <inkml:trace contextRef="#ctx0" brushRef="#br0" timeOffset="6633.3">10893 1784 678 0,'21'68'382'16,"-18"-6"-43"-16,-3 2-21 16,0-10-35-16,-1-14-38 15,0-13-60-15,1-14-23 16,-1-14-51-16,-1-4-26 15,6-16-44-15,6 1-15 16,8-18-15-16,7-3-4 0,-1-5-6 16,4 3-1-16,0 2-16 15,-1 5-24-15,9 9-57 16,-6-6-20-16,5 6-20 16,-1 0 20-16,-2 4 58 15,-3 0 22-15,-2 7 44 16,-1 0 18-16,-10-3 33 15,0 6 13-15,-5 4 19 16,-4 7-7-16,-4 3-26 16,-2-1-10-16,-1 0-25 15,0-1-9-15,0 0-8 16,6-1-3-16,-3 0-12 16,6-2-22-16,-5 3-71 15,4 1-71-15,0 1-203 16,0 0 234-16</inkml:trace>
  <inkml:trace contextRef="#ctx0" brushRef="#br0" timeOffset="6975.62">11590 1522 493 0,'9'-6'343'16,"5"13"22"-16,-6-7-62 16,-3 6-69-16,-4 1-48 15,-3 3-51-15,-2 8-14 0,-7-7-17 16,-4 7-5-16,-4 9-3 15,-1 5 1-15,-9 5 0 16,7 6 0-16,-1-3-11 16,-1-4-6-16,11 8-25 15,0-11-13-15,17 1-21 16,9-1-7-16,9-17-9 16,4 2-1-16,-1-11 0 15,0-5 0-15,6-10 5 16,-4-3 4-16,-2-16 16 15,-3-1 4-15,-8-2 1 16,-3-7-2-16,-11-6-16 16,-2-6-5-16,-2-1-23 15,-2 0-28-15,6 5-84 16,0 5-65-16,7-2-603 16,3-6 544-16</inkml:trace>
  <inkml:trace contextRef="#ctx0" brushRef="#br0" timeOffset="7171.44">11815 1168 945 0,'4'6'524'0,"-4"8"-82"16,3 11-275-16,-2 0-30 16,6 11-89-16,2 10-26 0,8 12-17 15,1 0-3-15,-1 16 15 16,-2-3-61-16,-10-11-57 15,7 3-67-15,-10-17-257 16,5-2 290-16</inkml:trace>
  <inkml:trace contextRef="#ctx0" brushRef="#br0" timeOffset="7565.1">11767 1836 637 0,'-13'-22'372'15,"3"-8"-102"-15,12-5-66 16,7 1-36-16,12 0-72 15,7 5-20-15,8-2-35 16,8-3-13-16,6 5-22 16,1-6-4-16,5 19-2 15,1 0 0-15,-10-2 5 16,-1 10 13-16,-8-1 36 16,-6 18 23-16,-7 12 29 15,-6 6 3-15,-12 8-19 0,-7-2-18 16,-8 4-23-16,1-2-4 15,-4-5 8-15,4-2 9 16,5-2 13-16,2-1 0 16,8 1-2-16,2-6-5 15,4-5-4-15,5-4-2 16,-3-14-2-16,2 3 1 0,-7-5-2 16,-2-3-2-16,-7-9-12 15,-4-8-10-15,-3-8-19 16,-5-2-11-16,0-2-41 15,3-2-30-15,7 10-84 16,7-3-57-16,5 12-132 16,6 2 143-16,3 7 96 15</inkml:trace>
  <inkml:trace contextRef="#ctx0" brushRef="#br0" timeOffset="7796.96">12665 1544 1405 0,'-6'19'640'0,"-9"6"-307"15,-6-3-31-15,-9 5-132 0,2-3-47 16,4 0-71-16,7 2-23 16,8-10-24-16,6 5-7 15,11-11-32-15,7 0-28 16,19-6-76-16,4-4-59 15,9-5-194-15,10-8-185 16,22-5 367-16</inkml:trace>
  <inkml:trace contextRef="#ctx0" brushRef="#br0" timeOffset="8053.81">13185 1517 734 0,'17'-12'473'0,"-14"12"1"16,-8-3-65-16,-16 7-128 15,-8 3-74-15,-8 11-108 16,-4 8-29-16,-3 10-28 15,6-1-9-15,9 1-11 16,10 6-3-16,15 2 1 16,3-11 2-16,8 0 5 15,5-11 7-15,9-14 12 16,7 8 6-16,8-13 4 16,2-2-2-16,-7-13-7 15,-6-18-4-15,-10-10-10 16,-5-3-8-16,-2-2-19 15,-7 1-23-15,1 4-61 16,-3-2-63-16,0-6-169 0,4 1 195 16</inkml:trace>
  <inkml:trace contextRef="#ctx0" brushRef="#br0" timeOffset="8249.89">13351 1126 1258 0,'-3'10'648'0,"-3"7"-273"16,2 8-103-16,-4 8-61 16,4 12-130-16,-2 3-34 0,0 23-26 15,1-4-5-15,5 6-10 16,4 0 8-16,2-11-40 16,12 8-45-16,0-9-223 15,0-11 188-15</inkml:trace>
  <inkml:trace contextRef="#ctx0" brushRef="#br0" timeOffset="8584.07">14020 1405 1102 0,'2'-30'639'15,"-1"8"-48"-15,-15 14-349 16,-7 8-38-16,-16 16-107 15,3-5-44-15,1 9-40 16,3 2-8-16,9-5-4 16,2 9-1-16,11-4-1 0,8 1 0 15,10-3 2-15,2-2 3 16,11 0 10-16,0 0 6 16,2 10 15-16,2 0 3 15,-9 2 14-15,-2-1 6 16,-4 0 0-16,-10-6 1 15,-8 2-15-15,-11 2-11 16,-9-7-17-16,1 0-7 0,0 1-24 16,0-8-22-16,-13-10-75 15,-7-3-48-15,-7-13 96 16</inkml:trace>
  <inkml:trace contextRef="#ctx0" brushRef="#br0" timeOffset="9329.76">14518 1343 873 0,'-12'12'505'0,"11"-8"110"15,-5-12-364-15,0 7-88 16,0-10-27-16,1-2-122 16,1 9-47-16,4-2-185 15,0 0 154-15</inkml:trace>
  <inkml:trace contextRef="#ctx0" brushRef="#br0" timeOffset="9462.9">14529 1761 1106 0,'-3'37'531'16,"-1"-23"-222"0,4-2-65-16,0-8-121 0,0-14-51 15,4-5-128-15,2-7-85 16,6-9 90-16</inkml:trace>
  <inkml:trace contextRef="#ctx0" brushRef="#br0" timeOffset="9867.7">16126 1182 975 0,'-20'-7'420'0,"4"-5"-209"0,3 9-14 15,8 11-28-15,0 15-36 16,5 30-59-16,2 21-13 16,7 29-18-16,3 9-8 15,-1 6-14-15,4-14-7 16,5-7-8-16,-3-7-22 16,10-9-128-16,-1-5-109 0,1-21 148 15</inkml:trace>
  <inkml:trace contextRef="#ctx0" brushRef="#br0" timeOffset="10120.14">16602 1154 836 0,'10'30'446'16,"-6"20"-168"-16,-4 25-79 16,4 18-16-16,-1 26-93 15,-3-1-26-15,4 5-27 16,-3-20-11-16,2-14-43 0,4-8-34 16,1-26-84-16,6 2-82 15,-3-27 135-15</inkml:trace>
  <inkml:trace contextRef="#ctx0" brushRef="#br0" timeOffset="10416.44">16655 1651 754 0,'5'-133'348'16,"17"7"-134"-16,4 10 2 0,7 30-11 16,3 20-11-16,-7 17-39 15,4 2-23-15,-1 37-39 16,-1-3-17-16,3 10-19 15,2 9-7-15,9 7-6 16,3 10 3-16,4 29-1 16,-6 17-3-16,-26 2-3 15,-3 18-1-15,-17-4 12 16,-8-7 6-16,-15-3 1 16,-18-16-1-16,-21-6-17 15,-6-3-8-15,-7-16-16 16,0-10-20-16,8-19-74 15,-2-16-56-15,12-22-128 16,12 2 152-16</inkml:trace>
  <inkml:trace contextRef="#ctx0" brushRef="#br0" timeOffset="11230.89">18915 1987 727 0,'-21'1'357'0,"-4"10"-118"15,-1-6-48-15,-6-10-11 16,2 3-42-16,1-22-46 16,1-10-18-16,10 0-38 0,3-17-14 15,12 3-17-15,7 4-4 16,13 0-2-16,3 4-1 16,8 8-1-16,-2 0 1 15,1-1 0-15,-1 14 2 16,-1-8 0-16,1 14 0 15,-5 12 0-15,-5-9 1 16,-6 23 7-16,-7-1 4 0,-10 13 7 16,-9 13 0-16,-14 6-3 15,-8 9-3-15,-5 4-7 16,-1 5-1-16,3 3 6 16,6-14 8-16,17-6 23 15,10-13 14-15,13-12 25 16,9 5 18-16,10-12 21 15,4 3 1-15,10-7-15 16,3-1-21-16,-2-3-39 16,-1-7-12-16,-6-7-19 15,1 5-3-15,-1-6-40 16,0-8-53-16,4 5 230 16,9 0-144-16</inkml:trace>
  <inkml:trace contextRef="#ctx0" brushRef="#br0" timeOffset="11632.83">20480 1193 1068 0,'-18'2'513'16,"-1"16"-271"-16,-6 19-52 16,2 12-33-16,3 30-98 15,2 7-17-15,10 12-26 16,1 4-9-16,3 3-3 16,2-3-15-16,3-13-95 15,6-4-59-15,3-25 93 0</inkml:trace>
  <inkml:trace contextRef="#ctx0" brushRef="#br0" timeOffset="12267.26">20927 1529 788 0,'-11'18'375'0,"-14"7"-144"16,-1 12-30-16,-4 8-25 15,1 19-62-15,3 18-59 16,3 9-10-16,8 1-7 16,8-7-2-16,14-18 1 15,6-14 3-15,13-14-7 16,2-19-2-16,2-15-8 15,7-5 2-15,4-18 7 16,3-4 5-16,11-15 9 16,-9-11 2-16,-1-13 5 15,1-9 2-15,-12-7-7 16,3-4-3-16,-5 5-10 16,-6 11-2-16,-6 10-5 15,-4 8-4-15,-9 14-7 16,-3 8-6-16,-4 4-6 0,-1 10-6 15,1 10-37-15,0 1-21 16,3 10-49-16,1-5-17 16,1-5 24-16,-1 9 21 15,-2-3 51-15,-2 6 22 16,-4 4 14-16,0-13 6 0,-2 7 12 16,2-4 5-16,1-6 0 15,3 0-5-15,0-1 2 16,0 0 7-16,0-1 17 15,0 1 11-15,0 0 2 16,-1 0-5-16,0 0-18 16,-1 0-8-16,1 0-17 15,0 0-6-15,1 0-8 16,0 0 0-16,0 0-2 16,0-1-5-16,0 1-49 15,-1 0-41-15,0 1-113 16,-3 8 421-16,-1 20-197 15</inkml:trace>
  <inkml:trace contextRef="#ctx0" brushRef="#br0" timeOffset="12950.15">19948 1755 742 0,'26'-7'389'0,"12"-8"-81"16,15-5-37-16,16-5-45 16,11 0-45-16,18 2-68 15,9 6-11-15,8 8-31 16,0-2-18-16,-12 0-22 16,-11 6-13-16,-20 3-11 15,-14 4 0-15,-30 8-4 16,-17 5-3-16,-35 11 0 15,-18 5-4-15,-18 13 1 16,-9 4 0-16,-6 5 2 16,0 2 1-16,9-14 0 15,7-8 2-15,21-21 0 16,10-14 0-16,25-8-2 0,14-13-1 16,28 0 2-16,14 3 6 15,20-7 22-15,2 5 7 16,-1 5 0-16,0 1-3 15,-21 11-16-15,-16 9-8 16,-18 25 2-16,-18 5-1 16,-27 26 2-16,-6 3 1 15,-24-2 2-15,-2 5 5 16,2-14 7-16,8 0 2 0,17-12-2 16,12-18-7-16,29-10-10 15,11-18-3-15,21-14-3 16,10 3 0-16,21-13 0 15,-3 1-2-15,2 0 0 16,-2 1-1-16,-16-1-46 16,4 5-52-16,-3-7-83 15,1-10 99-15</inkml:trace>
  <inkml:trace contextRef="#ctx0" brushRef="#br0" timeOffset="13493.81">22138 1422 1192 0,'-55'43'475'0,"8"5"-305"16,0-5-4-16,14 6 7 16,6-1-47-16,16 8-58 15,10 7-21-15,4-2-26 16,9-9-7-16,13-18-6 15,8-4-3-15,14-12 2 16,3-6 5-16,1-16 19 16,7-17 6-16,8-28 15 15,9-9 8-15,1-12 8 16,0 0 10-16,-1-6 8 16,-9 1-3-16,-4 13-8 15,-11 10-8-15,-19 24-14 16,-8 9-3-16,-19 19-4 15,-6 12-3-15,-13 18-9 16,-3 20-7-16,-3 13-15 16,-2-1-3-16,7 13-7 0,2-2-1 15,6-2-5-15,7-2-22 16,7-8-31-16,2-15-91 16,5-8-113-16,0-4-36 15,5-16 156-15</inkml:trace>
  <inkml:trace contextRef="#ctx0" brushRef="#br0" timeOffset="14291.9">23356 1268 812 0,'-14'40'419'0,"-2"6"-201"0,3 29-47 16,4 7-23-16,3 19-99 16,2 6-1-16,3-2 16 15,0-6 4-15,2-26 10 16,1-9-8-16,-1-22-14 16,-3-15 3-16,-3-9 8 15,-5-12 2-15,2-14-15 16,-1-12-5-16,5-16-6 15,3-18 0-15,5-18 1 16,6-17-6-16,3-28-15 16,7 1-7-16,12-7-11 15,4 11-3-15,4 27-2 16,4 16 1-16,-1 30 0 16,-2 12 2-16,4 15 0 15,-5 2-1-15,2 10 0 16,3 6-1-16,10 18 0 0,3 12 0 15,-5 22-1-15,-3 11 2 16,-18 12 1-16,-9 2 2 16,-18-4 8-16,-8 4 11 15,-14-4 24-15,-12-3 10 16,-17-4 13-16,-15-16-6 16,-25-3-21-16,-5-4-9 15,-9-18-20-15,-4-1-12 16,5-23-36-16,9-7-27 0,24-10-76 15,16-4-52-15,36-9 119 16</inkml:trace>
  <inkml:trace contextRef="#ctx0" brushRef="#br0" timeOffset="14700.69">24414 1145 666 0,'0'76'350'0,"-4"16"-154"0,1 14-35 15,-1 15-23-15,-6 5-66 16,5-3-16-1,-2-3-16-15,-1-17-12 0,5-19-19 16,0-14-4-16,0-27-32 16,1-1-34-16,7-20-165 15,-4-9 146-15</inkml:trace>
  <inkml:trace contextRef="#ctx0" brushRef="#br0" timeOffset="15045.7">24358 1806 429 0,'2'-99'316'0,"6"7"73"16,4 8-120-16,7 3-86 16,3 15-28-16,1 9-40 15,-1 5-5-15,-1 18 8 16,-1 3-2-16,2 9-19 16,1 2-15-16,8 5-21 15,1 5-12-15,10 9-18 0,3 2-7 16,5 20-13-16,-1 2-2 15,0 19-2-15,-8 9 0 16,-9 8 2-16,-1 7 1 16,-14-14 9-16,-4 4 15 15,-16-11 25-15,-9-4 12 16,-19 6 14-16,-7-3-5 16,-22-3-16-16,-10-4-10 0,-17-13-25 15,2-5-11-15,17-11-18 16,6-8-11-16,30-1-42 15,1-7-33-15,19-4-53 16,-2-3 80-16</inkml:trace>
  <inkml:trace contextRef="#ctx0" brushRef="#br0" timeOffset="28889.63">8049 6963 571 0,'10'-25'264'15,"-19"18"-88"-15,-4 5-16 16,-13 12-44-16,-8 9-27 16,3 15-39-16,-7 4-7 15,-1 3-1-15,5 5 10 16,-2 2-22-16,5 0-10 15,7 8 20-15,-1 2-5 0,1 3 5 16,3 11 16-16,-5 0-17 16,0 0-7-16,2 7-9 15,2 2-14-15,13 2-10 16,6-1-2-16,9-13-2 16,5-11-1-16,17-11-1 15,-3-12 0-15,16-12 4 16,4-7 4-16,2-20 14 15,4-6 5-15,3-17 8 16,1-7 2-16,7-8 2 16,-2-4 2-16,-5-3 6 15,-10-6-1-15,-16 7-4 16,-4 1-6-16,-16 10-8 16,0 7-3-16,-14 6-3 15,3 11-1-15,-8 10-5 16,1 9-4-16,-2 15-7 15,-8 3-4-15,8 18-1 16,-4 3 0-16,14 14 0 0,-2 3 2 16,14 6-1-16,16 5 1 15,-5-9 0-15,13 3 0 16,9 2 1-16,-4-8 0 16,26 8 3-16,4-7 0 15,7-8 0-15,9 0 0 16,-2-8 0-16,3 4 1 0,3-7 0 15,-6-8 0-15,10-5 2 16,1-10 0-16,-7-11 4 16,4-8 2-16,-2-15 3 15,-8-13 3-15,-1-15 2 16,-10-8 0-16,-13-12-1 16,-1-1-2-16,-11-2-4 15,0 0-3-15,-2 13-2 16,-7 1-1-16,-9 14 1 15,1 10-1-15,-16 3 0 16,-3 10-1-16,0 5-5 16,-8 6-6-16,-1 4-7 15,5 4-2-15,4 20 2 16,3 5 3-16,13 26 5 16,7 7 3-16,5 5 3 15,8 5 1-15,8-6 1 16,8-2 0-16,15-5-1 0,10-4 1 15,9-3 0 1,-3-7 0-16,11-8 7 0,-1-7 2 16,10-13 4-16,3-6 1 15,9-12-2-15,0-9-1 16,-7-15 1-16,-2-8 1 16,-12-18 1-16,2-6-1 15,-11-10 2-15,-1-7 1 16,-14-4 2-16,-7-5 1 0,-1-3-3 15,-3 0-3-15,-11-6-4 16,-12 1-2-16,-13-1-3 16,-9 1 0-16,-9 13-1 15,0 11-1-15,-6 25 0 16,-8 9-2-16,4 20-5 16,-5 6-5-16,3 17-11 15,11 12-4-15,7 19-6 16,14 6 1-16,9 2 9 15,3-1 5-15,17-4 11 16,5-4 4-16,11-8 1 16,8-3 0-16,3-8 2 15,11-4 1-15,6-11 3 16,4-9 1-16,7-13 1 16,0-9 3-16,6-17 3 15,6-7 2-15,0-14 4 0,-5-18-2 16,-10-10-2-16,-6-4 2 15,-8-13 0-15,-9 5 4 16,-13-14 6-16,-10-5 1 16,-22-7 0-16,-5-6-3 15,-21 1-7-15,-9 2-4 16,-14 1-4-16,-16 4-2 0,-23 6-3 16,-9 6-1-16,-15 26 1 15,-4 10-1-15,1 29 1 16,-7 8-3-16,7 27-15 15,-4 11-9-15,1 18-19 16,13 12-8-16,6 8-8 16,16 6-1-16,21 2 7 15,10-3 7-15,17 6 17 16,9-10 8-16,13-15 9 16,12 2 3-16,9-26 4 15,1 0 5-15,2-8 14 16,0-14 9-16,-2-8 13 15,7-17 2-15,3-13-10 16,0-11-6-16,-3-9-10 16,-7-3-2-16,-21-9 6 15,-14-4 4-15,-19-8 4 16,-2 3-1-16,-15-2-6 16,-12-3-4-16,-20 5-8 0,-15 1-2 15,-15 1-10 1,-9 5-2-16,-1 11-3 0,-2 9 0 15,-5 27 1-15,0 15 1 16,-3 27-1-16,1 7-2 16,5 20-7-16,-3 13-3 15,10 16-2-15,6 8 0 16,17 7 8-16,13-6 2 0,17-10 3 16,12-5 1-16,10-12 1 15,7-2 2-15,9-10 2 16,0-6 2-16,0-11 5 15,1-1 7-15,-6-12 14 16,-3-6 5-16,-3-8 9 16,-6-7 0-16,-7-12-8 15,-6-3-2-15,-20-16-10 16,-2-5-4-16,-25-6-5 16,-10-4-2-16,-10-5-3 15,-9 1-1-15,-21 3-5 16,-14-1-5-16,-10 14-5 15,-18-1-3-15,6 15-2 16,3 9 0-16,-10 12-3 16,5 9-4-16,5 18-5 15,-3 1-4-15,9 24-5 16,1 12-1-16,6 19 4 0,11 24 4 16,19 29-2-16,9 14 1 15,27 20 2-15,9-4 4 16,29-11 15-16,13-12 6 15,18-27 3-15,14-7 0 16,7-31 2-16,4-9 3 16,3-20 9-16,0-9 5 15,-3-14 17-15,-2-10 8 0,-4-14 11 16,-6-9 1-16,-9-20-10 16,-7-9-8-16,-17-8-19 15,-10-6-4-15,-8 4-5 16,-17 0-2-16,-15 12-6 15,-12 3-3-15,-25 20-15 16,-7 13-4-16,-14 20-4 16,1 13 2-16,1 19 7 15,13 10 3-15,4 11-5 16,9 7-6-16,16 22-13 16,1 8 0-16,24 19 8 15,13 13 7-15,14-10 14 16,11-6 3-16,15-18 1 15,10-9-1-15,12-21-2 16,5-5 2-16,13-14 5 16,0-12 1-16,2-1 7 15,0-14 3-15,-5-11 7 16,-4-2 6-16,-7-9 13 0,-4-2 7 16,-13-9 7-16,-7-8-2 15,-13-11-14-15,-6 0-8 16,-9 5-12-16,-7 6-3 15,-18 6-5-15,-11 7-2 16,-19 9-12-16,-11 11-7 16,-1 16-6-16,-5 8-1 0,-1 21 7 15,10 7 2-15,9 18 1 16,14 9-3-16,25 16-4 16,6 3 0-16,22 3 1 15,1 3 3-15,22-11 5 16,2-8 1-16,10-16 2 15,9-10 2-15,3-17 3 16,10-5 0-16,-1-13 3 16,2-5 3-16,-11-13 2 15,-5-5 2-15,-11-11 11 16,-6-9 2-16,-13-11 2 16,-9-7-1-16,-21-8-9 15,-7-4-4-15,-8 7-2 16,-16 6-6-16,-10 21-12 15,-4 22-8-15,-17 27-4 0,3 17 1 16,2 30 8 0,0 13 4-16,12 12 0 0,10 4 0 15,24-3-1-15,12-9-1 16,25-9 2-16,11-13-1 16,19-20 4-16,7-15 1 15,10-26 8-15,5-6 5 16,7-22 5-16,7-14 0 15,1-6-4-15,0 0-4 0,-11 14-3 16,-15 14 1-16,-15 31 13 16,-9 19 7-16,-7 41 22 15,4 29 2-15,2 30-10 16,0 5-7-16,14 3-22 16,5-16-14-16,10-18-64 15,14-9-23-15,1-25-125 16,7-10 131-16</inkml:trace>
  <inkml:trace contextRef="#ctx0" brushRef="#br0" timeOffset="33636.81">5715 8128 408 0,'-5'8'232'15,"-3"-3"-60"-15,10 5-60 16,-2 1-19-16,-6-2-18 15,2 2 0-15,-7 4 17 16,2-4 10-16,9 5-6 16,3-2-10-16,12-11-8 15,-1-3-6-15,15-9-4 16,7-3 2-16,9-16-4 16,13-4-4-16,17-10-4 15,13-4-1-15,17-3 3 16,8 0 0-16,10-8-5 15,7-1-5-15,7-10-13 16,2-3-5-16,5 1-6 16,-13 1-4-16,-10 14-4 15,-10 9-2-15,-31 12-6 0,-14 5-2 16,-24 10-6-16,-10 7-14 16,-17 6-67-16,-3 9-48 15,-12 9-128-15,-3 2-86 16,-6 14 217-16</inkml:trace>
  <inkml:trace contextRef="#ctx0" brushRef="#br0" timeOffset="34502.69">12034 8609 884 0,'-2'29'315'15,"11"16"-261"-15,-1 3 4 0,9 15-10 16,0 7 6-16,-2 1 15 15,3 9 7-15,0 2 16 16,-1-1-1-16,0 4-21 16,-1 1-17-16,-4-10-27 15,-1 3-8-15,-1-2-9 16,-1-2-2-16,-1 5-2 16,2-6-15-16,6-11-116 15,1-7-157-15,8-21 177 16</inkml:trace>
  <inkml:trace contextRef="#ctx0" brushRef="#br0" timeOffset="35118.55">14830 7013 774 0,'-18'25'286'15,"15"-7"-216"-15,6 0-1 16,15-2 14-16,15-5 35 0,5-1 11 16,19-10 8-1,10-4-5-15,25-8-26 0,-1-4-19 16,13-1-33-16,-3-2-14 15,3 2-19-15,10 0-8 16,-1 0-7-16,1 2-1 16,-17-4-1-16,-5 0-2 15,-2 7-10-15,-8-6-18 16,-9 1-64-16,-5 6-41 16,-16-4-102-16,-3 2-69 0,-7 6 193 15</inkml:trace>
  <inkml:trace contextRef="#ctx0" brushRef="#br0" timeOffset="35769.55">15062 5148 792 0,'-12'-1'298'0,"1"-2"-231"16,2 0-31-16,-1 1-33 15,-2-1-5-15,-3 2 1 16,2 3 17-16,1 5 38 16,4 4 14-16,6 2 12 15,2-1-11-15,1-3-29 16,5 1-9-16,-2-3-6 16,5 2 5-16,2-4 14 15,3 0 9-15,8-5 17 16,4-3 7-16,21 1 10 15,6-12 2-15,24-6-4 16,11-1-8-16,8-12-18 16,6-4-7-16,13 1-12 0,2-7-6 15,-2-10-10-15,1 5-7 16,-13-17-9-16,-9 1-3 16,-2 6-7-16,-8-1-13 15,-10 16-51-15,-2 1-46 16,1 4-157-16,-6-2 169 15</inkml:trace>
  <inkml:trace contextRef="#ctx0" brushRef="#br0" timeOffset="38048.67">5714 7605 701 0,'11'-18'285'16,"-1"3"-181"-16,3 4-20 16,-1 7-38-16,-12 2-11 15,-1 5-2-15,-2 6 4 0,-7 11 7 16,12 10 2-16,-6 18-13 15,1 10-3-15,3 24-9 16,-18 4-4-16,2 11-8 16,-3 11-2-1,-7 6-3-15,10 3 0 0,0-4-2 16,-1-10 1-16,3-6-1 16,0 1 0-16,4 0 0 15,0-1 0-15,2-4-1 16,0-7 1-16,-1-12 0 15,4-9 1-15,-1-19 3 16,4-12 4-16,2-15 7 16,2-6 3-16,4-13 16 15,-2 1 6-15,-1-17 4 16,-3-5-1-16,-1-2-14 16,-4-9-9-16,-4 5-9 15,-1-4-1-15,-9-4-1 0,-6 1 1 16,-5-2-1-16,-6 3 0 15,-7-2-2-15,-10-1-1 16,-18 6-2-16,-9-1-1 16,-7 7-2-16,6 7-1 15,-6 4 0-15,-14 2-1 16,-8 3-1-16,-4 0 0 0,6 0-2 16,8 3 1-16,3 5 0 15,5-8 1-15,13 6 0 16,15 4 0-16,14-6 0 15,3-1 0-15,7 0 0 16,2-3 0-16,2 3 0 16,4 2-1-16,1-3 1 15,-1-7-1-15,8-3 0 16,9 4 0-16,1-7 0 16,2 0 1-16,5-4-2 15,-2-7 2-15,5-4-1 16,2-3 0-16,1-7 1 15,0-5-1-15,0-9 1 16,-2-6-1-16,2-6 1 16,0-6-1-16,-1 6 1 15,1-1 0-15,-4-1 0 16,1 7 0-16,-4 0 0 0,-1 6-1 16,0 3-3-16,2-2-4 15,2 0-4-15,-2-4-2 16,6 5 0-16,-1-2 2 15,9 6 2-15,6 12 1 16,10 1 1-16,5 6 1 16,2 3 1-16,3 0 2 15,-2 9 0-15,9 7 0 0,5 1 0 16,-3 4 1-16,12 3-1 16,-9-3 1-16,9 6 0 15,6 2 1-15,17 2 1 16,4 4-1-16,1 3 2 15,-2 1 1-15,2 2 1 16,9-6 1-16,10 3 2 16,1 0 0-16,-8-1 1 15,3 5 1-15,4 0-2 16,2 1 0-16,-3 5-1 16,-8-3 0-16,-7 4 1 15,1 1 0-15,-5-6 1 16,2 11-1-16,-12-14-18 15,-3-2-28-15,11 4-118 16,2-12-105-16,16 11 161 16</inkml:trace>
  <inkml:trace contextRef="#ctx0" brushRef="#br0" timeOffset="38964.67">16724 3501 296 0,'10'-42'183'16,"4"1"-12"-16,3 5-17 15,5 14-59-15,-5 0-23 0,3 21-34 16,-2 8-6-16,-4 16 13 16,3 6 10-16,-5 21 6 15,0 6-8-15,1 25-24 16,0 17-11-16,-4 22-9 16,-2 9-2-16,-1 19-1 15,-4 1 1-15,-2 0 1 16,0-5 1-16,0-4-3 15,-1-3 1-15,-2-12-3 16,-4-5-2-16,1-11-4 16,-1-14-11-16,-1-8-43 15,1-9-38-15,-1-29-240 16,1-10 222-16</inkml:trace>
  <inkml:trace contextRef="#ctx0" brushRef="#br0" timeOffset="39621.71">16811 3586 607 0,'-14'-21'253'0,"3"5"-151"15,1-3-64-15,7 10-26 0,3 2-12 16,7 6 6-16,11 6 32 16,8-5 15-16,23-4 13 15,10-6-2-15,35-6-24 16,9-5-9-16,15-2-13 16,16 4-5-16,6-8-7 15,0 6-1-15,9 6-4 16,-3 0-1-16,-9 17 2 15,-3 4 1-15,-14 5 2 16,-6 2 2-16,-20 13 2 16,-10-3 0-16,-19 13 0 15,-14 11 1-15,-23 1 0 16,-6 6-1-16,-18 13 2 16,-6 6-1-16,-9 20 0 15,-2 8-1-15,1-1-3 0,2 0 0 16,9-2-4-1,0-1 0-15,4 2-1 0,4-4 0 16,7-11-1-16,4-6 1 16,7-3 1-16,2-5 2 15,1-9 0-15,4-2 0 16,2-10 0-16,-1 0 0 16,-8-10 2-16,-3-3 2 15,-13-6 3-15,-7-7 2 16,-8 3 9-16,-6-4 13 0,-15 2 17 15,-10-1 2-15,-18 6-5 16,-8 5-17-16,-26 2-18 16,-17 0-5-16,-23 5-7 15,-12-1-2-15,-16-1-6 16,4 3-4-16,3-12-36 16,2-1-34-16,13-8-136 15,13-3 135-15</inkml:trace>
  <inkml:trace contextRef="#ctx0" brushRef="#br0" timeOffset="40239.76">16611 6311 596 0,'21'-14'235'0,"7"26"-137"0,-5 5-30 16,-9 30-5-16,-2 20 7 15,-20 17 3-15,-2 24-7 16,-1 24-15-16,-8-2-7 16,0 11-22-16,5-2-8 15,4-10-8-15,-1-3-2 0,9-15-9 16,-1-11-19-16,3-8-66 16,5-2-65-16,3-17 94 15</inkml:trace>
  <inkml:trace contextRef="#ctx0" brushRef="#br0" timeOffset="40974.41">16857 6442 514 0,'-10'-16'218'0,"8"4"-134"0,8 2-27 16,5-3-39-16,6-5 4 15,18 5 39-15,8 4 22 16,30-8 29-16,18 11-5 15,15-1-40-15,7-3-20 16,16 7-30-16,-1-13-8 16,17 8-5-16,12 2-2 15,2 7-1-15,-1 6 0 0,9 7 1 16,-9 10 0-16,-21 0 3 16,-7 7 2-16,-26 8 9 15,-9-4 5-15,-27 11 6 16,-12 5 0-16,-30 7-5 15,-13 9-3-15,-8 19-7 16,-11 6-3-16,-10 5-3 16,-9 0-1-16,-6 1 0 15,4-3 1-15,1-3 0 16,8-5-1-16,9-14-3 16,3 0-1-16,11-5-1 15,6 0-1-15,13-1-2 16,-4-6 1-16,6-7 0 15,0-4 2-15,-18-23 0 32,-5-14 1-32,2 1 2 0,18 42 0 0,-22-9 6 0,-2-2 4 15,-23-18 7-15,-14-7 4 16,-9 4 6-16,-15 2 3 16,-10-8 3-16,-3 6-2 15,-21-9-7-15,-11-5-5 16,-15 1-10-16,-10-6-2 15,-14-6-3-15,0 0-3 16,-4-3-2-16,-9-6-2 0,2 2-3 16,6-6-1-16,-9-7-22 15,15 5-24-15,0-14-74 16,3 4-58-16,11-9 112 16</inkml:trace>
  <inkml:trace contextRef="#ctx0" brushRef="#br0" timeOffset="41644.76">16888 5515 792 0,'8'6'9'0,"3"0"-3"16,17 8 27-16,8 3 10 16,28-3 21-16,11 2 5 15,11-1-18-15,0-3-13 16,-9 1-25-16,-4-3-6 16,-3-4-6-16,2 1-4 15,-5-4-27-15,-6-3-26 16,-16-1-127-16,-13-3 120 0</inkml:trace>
  <inkml:trace contextRef="#ctx0" brushRef="#br0" timeOffset="42213.13">16570 4617 206 0,'0'-1'173'16,"0"0"10"-16,2 0-45 15,25-2-24-15,34-5-63 16,-16 4-26-16,0-10-22 16,-1-5-3-16,5 3 0 15,-4-4-2-15,1 1-143 16,0 7 108-16</inkml:trace>
  <inkml:trace contextRef="#ctx0" brushRef="#br0" timeOffset="43778.54">11669 10089 396 0,'-4'21'133'0,"12"-8"-125"16,4 2 10-16,10-4 29 15,5-8 14-15,18 2 32 16,7-6 4-16,16-10 3 16,10 2-6-16,1-9-19 15,3-2-13-15,12-1-16 16,1-3-4-16,13 2-6 15,0 4-5-15,5 3-10 16,8 0-4-16,1-1-8 16,3 2-2-16,3-5-2 15,-5 1 3-15,1-2 7 0,-6-3 6 16,-4-2 10-16,-4 5 6 16,-12 1 6-16,-1 2 0 15,-24 6-4-15,-7-2-2 16,-14 5-6-16,-7 4-1 15,-8 4 0-15,-7 4-2 16,-17 4-3-16,0 3-3 0,-13 6-4 16,-5 2-1-16,-4 17-6 15,-10 4-2-15,-6 12-4 16,-2 14-2-16,-2 14-1 16,0 8 0-16,-1 9-2 15,5 1 0-15,2 3 0 16,2 2-1-16,9 4-1 15,2 3 0-15,6 1-1 16,4 3 0-16,3 2 1 16,-3-3 1-16,2 0 1 15,2-6 0-15,1-6 0 16,-2-8 1-16,-3-6 0 16,-2-9 0-16,-3-18 1 15,4-1 0-15,-4-18 2 16,0-5 1-16,-1-10 6 15,-7-4 11-15,-2-10 17 16,1-4 6-16,-14-6-1 16,-8-7-8-16,-13-2-18 0,-11 0-5 15,-7 0-6-15,0 4-2 16,-2 0-3-16,-9 0-1 16,-16 4-1-16,-2 2 0 15,-11 5 0-15,1 2-2 16,-1 4-8-16,-9 6-7 15,-4 3-11-15,-1 3-3 16,2 9 7-16,2-3 7 0,7-1 11 16,3-6 6-16,21-10 0 15,7-3 1-15,1-12-1 16,7-2 0-16,2-11-1 16,10-5-1-16,14-4-1 15,6-7 0-15,6-9 0 16,4-4 0-16,12-4 2 15,-6-2-1-15,11-7 2 16,-1-8 1-16,1-14 2 16,3-6 2-16,-8-17 4 15,9-2 3-15,-2-14 6 16,11-5 3-16,12-5-2 16,0-8-4-16,9 3-9 15,-1 1-7-15,0-1-40 16,4 4-33-16,0 4-96 15,1 6-63-15,4 5 144 16</inkml:trace>
  <inkml:trace contextRef="#ctx0" brushRef="#br0" timeOffset="48604.88">1032 3170 1500 0,'31'78'37'0,"-8"11"-3"16,-12 7-2-16,-2 36 8 16,-5 6 2-16,-4 20-3 15,-3 8-6-15,-8 15-7 16,-1-5-5-16,1 17-1 16,-3 1 0-16,-6-2 4 15,-4 11 8-15,-7-30 19 16,11-2 7-16,8-17 5 15,5-14-6-15,8-10-16 16,-8-10-4-16,12-21 0 16,1-8 5-16,2-14 7 15,-5-10 0-15,-3-16-5 16,-1-9-6-16,5-12-9 16,3-8-3-16,-2-9-7 15,1-1-1-15,-10-8-3 16,2-2-1-16,4-4 2 0,-2 1-2 15,0-1-3-15,5-3-2 16,15-10-6-16,31-32-3 16,-23 26-1-16,0-2-3 15,11 4 0-15,3-5-1 16,15 9-1-16,9 2 0 0,12 0-1 16,6 4 0-16,9-1 1 15,6-2-1-15,20 6 2 16,11 4-1-16,17 3 0 15,7 11 2-15,11 4-4 16,17 6 1-16,11 6 2 16,6-1-3-16,15 3 2 15,-3-3 0-15,10 0 0 16,-1 1 6-16,5 4 3 16,1 0 2-16,-5-3 1 15,2 4-1-15,-10 1-3 16,-2-1 0-16,-21 0 2 15,-6-2 1-15,-20-6 4 16,-11-4 1-16,-7 7 2 16,-13-12 0-16,-16-2-2 15,-12-5-3-15,-24-16-1 16,-7 1 1-16,-18-14 2 16,-7-6 3-16,-15-16 5 0,-11-11 1 15,-7-20 0-15,-10-8-3 16,-6-24-7-16,4-7-4 15,-11-19-4-15,6-7-1 16,-1-5-1-16,-3-8 0 16,0-2 2-16,-5-3 0 15,2-8 0-15,2-1 1 0,5 0 0 16,3-1-1-16,2 7 0 16,3 5 0-16,-1 2-1 15,-1 1 0-15,4 10-3 16,-2 4-1-16,6 6-3 15,-6 10-1-15,-4 11 2 16,-1 12 0-16,-6 20 2 16,2 5-1-16,-9 19 1 15,0 7 0-15,-4 11 1 16,-5 9-1-16,-7 9-2 16,-6 3 0-16,-7 8 0 15,1 4 1-15,-2 3 2 16,-6 5 1-16,-3 7 1 15,-8 1 1-15,-14 5 1 16,-10 1 0-16,-17 3 5 16,-5 1 2-16,0-7 3 0,-8 0 1 15,-7-8 0-15,1 2-1 16,-15-13-4-16,2-4 1 16,-1-7-3-16,0-7 0 15,-11-4 1-15,2-4-1 16,0-6 1-16,-4-4 1 15,5 3-1-15,-8-10 1 16,0 2-1-16,-5 3-5 0,-7-12-1 16,8 6 0-16,-19-5-3 15,1-1 6-15,-1 8-11 16,-5 4 0-16,16 5 3 16,-7 6-3-16,8 9 12 15,3 1-1-15,6 7-1 16,8 1-1-16,5-6 0 15,12 9 0-15,8 1 0 16,8 1 0-16,23 13-2 16,-2-2 0-16,25 4-2 15,0 11-1-15,14 1-1 16,16 1-1-16,8 9 0 16,7-4 2-16,9 8 4 15,-3 4 1-15,2 14 2 16,11 2 0-16,-1 8 0 15,0 4-1-15,4 6-1 16,-4 3 0-16,4 13-2 16,-1 0 1-16,-2-3-1 15,7 3-2-15,-6 0-23 16,6 1-28-16,8 16-88 0,-3 1-64 16,21 3 125-16</inkml:trace>
  <inkml:trace contextRef="#ctx0" brushRef="#br0" timeOffset="49557.41">6744 4840 387 0,'3'16'195'0,"2"-7"-61"16,-1-1-31-16,2 1-17 16,1-1-4-16,3 2 23 15,4 7 17-15,1 3 15 16,0-3-6-16,6-1-31 16,3 0-15-16,0-2-15 15,4 5-3-15,6 3-4 16,2 0-5-16,9 0-14 15,6-5-6-15,2 1-5 16,-6-4-2-16,8 6 6 16,3 1 2-16,4 4 2 15,12 3 0-15,1 3-8 16,5 5-6-16,7 3-8 16,0 6 2-16,3 6 4 15,-4-5-1-15,4 2-2 16,-5-5-5-16,-4-5-10 0,-1 1-2 15,-22-6-5-15,-3 1-24 16,-18-8-85-16,-8-4-69 16,-10-10 101-16</inkml:trace>
  <inkml:trace contextRef="#ctx0" brushRef="#br0" timeOffset="51084.6">1757 3599 324 0,'-2'-24'193'0,"-5"0"-10"15,1 5-12-15,-4-3-11 16,-1 8-3-16,0 6 0 16,0 0 0-16,1 4-10 15,1-4-13-15,4 3-36 16,1-2-20-16,2 12-39 15,0 14-8-15,-4 14 1 16,-5 11 6-16,-1 24 11 16,-4 17-2-16,2 27-11 15,-1 9-5-15,8 10-6 16,2-2 0-16,5-2-5 16,4-6-3-16,-1-5-6 15,1-8-2-15,-1-7-1 16,-2-6-1-16,-4-10-1 15,2-6 1-15,-5-13-1 16,3-2-1-16,-3-16-12 16,1-4-22-16,2-14-81 0,-3-14-64 15,5-16-200-15,1-14 230 16</inkml:trace>
  <inkml:trace contextRef="#ctx0" brushRef="#br0" timeOffset="51847.67">1541 3572 421 0,'-19'-20'241'0,"10"20"-34"15,-4 0-19-15,13 4-60 16,-2 5-28-16,9 2-48 16,12-1-10-16,7-1-9 15,15-2 1-15,28-4 3 16,21 0 4-16,21-5 2 16,10-5-5-16,19-5-12 15,3 4-9-15,5-3-7 16,2 2 12-16,2 6 24 15,-1-4 8-15,-9 7 7 16,-3 1-8-16,-22 3-12 0,-10 9-4 16,-22 1 2-16,-17 1 3 15,-25 3 5-15,-16-3 3 16,-13 8 5-16,-7 3-2 16,-9 9-8-16,-4 5-6 15,-6 5-13-15,0 3-6 16,-3 0-10-16,-1 7-3 15,-2-2-3-15,0 1-2 0,3 5-1 16,3 0 0-16,3 9-1 16,5 13 0-16,8 5 0 15,-3 0-1-15,9-3 1 16,-2-7 0-16,-3-2 0 16,3-5 1-16,-2-8-1 15,-2-7 1-15,-1-11 0 16,-2-2 0-16,0-4 1 15,-2-5 0-15,-1-7 0 16,-1-2 1-16,-4-5 1 16,0 0 1-16,-7 0 2 15,0 1 0-15,-11 1 2 16,3 2 2-16,-13-2 3 16,-13-5 0-16,-14-2 2 15,-11-2 1-15,-15 4-1 0,-1 5-3 16,-36-3-3-16,-12-1-2 15,-16-3-1-15,-11-2 0 16,14-2-3-16,10-2-3 16,8-8-31-16,12 1-25 15,20-15-71-15,7-4-46 16,30-5-88-16,13-16 155 16</inkml:trace>
  <inkml:trace contextRef="#ctx0" brushRef="#br0" timeOffset="52506.68">4205 4027 799 0,'13'-28'353'0,"-13"16"-182"15,4 15-25-15,-8 11-58 16,4 15-25-16,-10 17-28 15,-9 6-3-15,-1 35-5 16,-2 16 0-16,3 31-3 16,2 13-1-16,5 23-3 15,0-3 0-15,3 3-6 16,1-13-3-16,2-26-6 16,0-10-6-16,7-19-39 0,4-8-39 15,3-16-152-15,1-16 146 16</inkml:trace>
  <inkml:trace contextRef="#ctx0" brushRef="#br0" timeOffset="53289.87">4201 4369 621 0,'-16'-61'298'0,"2"16"-118"16,5 6-2-16,5 9-51 15,0 5-22-15,5 11-26 16,5 2-10-16,18 6-16 16,7-3-10-16,9 1-21 15,0-4-5-15,9 5-9 16,1-3-4-16,14 3-4 15,19 4-2-15,11-2-1 16,16 5 1-16,7 0 0 16,1 2 1-16,1 0 1 0,-1-2 4 15,0 5 18-15,-11-1 9 16,-10 8 14-16,-18 1 2 16,-14 5-8-16,-12 4-5 15,-17 7-6-15,-4 2-3 16,-13 7-3-16,-4 8-2 15,-13 1-4-15,-1 8-1 16,-4 6-3-16,-2 3-1 16,0 19-1-16,1 5 0 15,-4 12 0-15,-4-5 0 0,-2-2-1 16,2-4 0-16,1-10-2 16,7 2 0-16,8-6-1 15,1-5 0-15,5-5 1 16,-4-8-1-16,-3-11 3 15,-1-2 1-15,9-2 3 16,-1-2 0-16,0-2 1 16,-2-3 2-16,-10-13 8 15,-5-6 4-15,-3-9 8 16,0 3 2-16,-3-2 0 16,2 0-2-16,-9 1-6 15,-8-10-4-15,-12 1-5 16,-6 6-1-16,-13-6 2 15,-3 9 1-15,-10-4-1 16,-6-4-2-16,-13 4-5 16,-5-5-2-16,-14-9-6 15,4 4-3-15,0-6-3 0,-4 2-1 16,10 10-4-16,-2-1-1 16,9 8-4-16,5 1-3 15,6-2-17-15,7 1-13 16,14-7-55-16,15-1-35 15,27 2-103-15,10-2-74 16,18 4 197-16</inkml:trace>
  <inkml:trace contextRef="#ctx0" brushRef="#br0" timeOffset="56596.72">14394 7964 646 0,'-7'-9'274'0,"4"-1"-133"16,-13-7-10-16,5-2-12 16,-1 1-8-16,-5 0-18 15,-1 1 0-15,1 7-5 16,-4-1-9-16,6 9-21 15,5 3-11-15,-3 3-19 16,11 7-4-16,2 3-3 16,7 7 5-16,17 11 10 15,1 0 2-15,10 7-5 16,-2-2-8-16,6 10-11 16,6 8-6-16,8 6-5 15,11 14-1-15,16 2-2 16,7 3 1-16,13 5 8 15,3-4 6-15,13 6 11 16,7-2 2-16,7 1 1 0,7-3-1 16,8 1-5-16,7 2-2 15,16 1-8-15,15 3-4 16,-2-9-5-16,14-5 3 16,-4-4 19-16,12-4 9 15,18 0 14-15,-1 2 2 16,20-10-15-16,-13 1-6 0,6-7-15 15,-4-6-6-15,-2-2-5 16,-5-4-1-16,-7-4-1 16,-8-1 0-16,-15-2 3 15,-7-3 2-15,-27-2 9 16,-10-4 1-16,-25-4 0 16,-11 2-2-16,-23-2-7 15,-14 4-1-15,-23 0-2 16,-9 3-1-16,-9-1 0 15,-2-4-1-15,0 0-2 16,-3-3 0-16,4-4-21 16,0-1-20-16,1-5-60 15,3 2-42-15,-8-6-102 16,7-5 355-16,10-5-119 16</inkml:trace>
  <inkml:trace contextRef="#ctx0" brushRef="#br0" timeOffset="57143.6">20822 8572 1199 0,'5'32'417'0,"17"22"-375"16,14 13-14-16,11 20-6 15,-3 9-8-15,4 22-8 16,-17 8 1-16,-9 21-1 16,-1 10-1-16,-20 13 69 15,-4-8 32-15,-5 17 42 16,-7 2 18-16,-7-5-47 16,7 11-25-16,-2-10-36 15,4-2-15-15,2-7-25 16,7 0-7-16,-4-11-5 15,5-5 1-15,5-7 5 16,-3-11 2-16,5-14 3 0,-5-12 0 16,5-16-6-16,3-9-3 15,2-19-6-15,2-7-1 16,0-19-5-16,0-2-11 16,-6-16-24-16,5-2-23 15,-3-15-61-15,-2-3-38 0,-4-20-89 16,4-7 149-16</inkml:trace>
  <inkml:trace contextRef="#ctx0" brushRef="#br0" timeOffset="58245.87">21023 8443 949 0,'36'-26'370'0,"11"4"-256"0,15-4-26 16,19-5-36-16,12 3-20 16,19 3-26-16,6 6-4 15,19 13-1-15,9-4 0 16,25-2 1-16,20-6 1 16,32-9 0-16,16-4 0 0,28-3-1 15,10 0 7-15,13 1 25 16,-5 3 7-16,4 1 11 15,-5 7-1-15,-9 6-8 16,-10 2 4-16,-23 9 21 16,-13 2 5-16,-22 6 6 15,-13 1-7-15,-21 7-22 16,-14 0-9-16,-32 5-16 16,-15 6-3-16,-39 7-6 15,-12 10-1-15,-24 12 0 16,-8 13-1-16,-16 16 0 15,-3 9-4-15,-12 15-5 16,-4 6-1-16,0 13-2 16,-1 4-2-16,4 17 0 15,0 11-2-15,-2 15 1 16,2 13-1-16,2 13 1 16,1-1 1-16,3 5 1 0,3-13 1 15,7 5-1-15,5-7 1 16,8-10 0-16,2 6 2 15,7-21 1-15,5 1 0 16,-10-12 3-16,0-5 0 16,-8-10 2-16,-9-6 2 15,0-10 0-15,-7-10 1 0,-2-11 1 16,-10-11 1-16,2-16 2 16,-3-7 1-16,-5-19 10 15,6-3 4-15,-14-14 0 16,5-2-3-16,-8-6-13 15,-7 0-4-15,-9-1-8 16,-11 2-2-16,-10 4-2 16,-1-1-1-16,-7 4-1 15,-7-3 1-15,-17-2 2 16,-9 0 1-16,-12-2 2 16,-1-2 0-16,-9-4 1 15,-1 2 1-15,-1-7 3 16,-6-4 0-16,-4 3 2 15,-5-5-1-15,-12-2 4 16,-4 1 4-16,-7-6 11 16,-1 2 3-16,-10-3 1 15,-4-1-3-15,-3-1-7 16,-3 0-3-16,11-9-4 0,-6 3-2 16,11-7-3-16,7-3 1 15,5 1 3-15,5 5 0 16,18 6-4-16,-3-5-4 15,15 4-5-15,15-2-2 16,13-3-1-16,13 6-3 16,22-5-6-16,11-3-7 15,12 3-20-15,4-3-13 16,4 0-27-16,-5 2-22 0,-7-4-72 16,0 1-32-16,-4-1 123 15</inkml:trace>
  <inkml:trace contextRef="#ctx0" brushRef="#br0" timeOffset="58596.02">20059 10680 721 0,'11'8'380'15,"2"-7"-41"-15,2-1-224 16,25 11-86-16,3-8-6 16,13-2-17-16,15 2-48 0,9-16-140 15,7 0-52-15,23-6-128 16,2-7 201-16</inkml:trace>
  <inkml:trace contextRef="#ctx0" brushRef="#br0" timeOffset="59063.68">21772 9285 790 0,'-5'-29'299'0,"-3"16"-211"16,1-1 0-16,-6 23 1 15,-6 13 16-15,-5 25 18 16,-6 14 8-16,-5 22-11 16,11 13-19-16,-2 14-44 15,4 9-21-15,11 4-23 16,-6-8-6-16,18-11-5 15,6-10-12-15,8-18-50 16,2-11-35-16,1-23-103 16,3-10-70-16,4-22 171 15</inkml:trace>
  <inkml:trace contextRef="#ctx0" brushRef="#br0" timeOffset="59631.62">21887 9325 742 0,'0'-74'343'16,"-7"15"-162"-16,1 11-28 15,2 9-83-15,-2 0-30 16,14 15-35-16,5-1-5 16,20 10 14-16,11 1 17 15,12-2 29-15,7 3 10 16,8 2 1-16,5 3-9 0,14 8-15 15,-2 3-5-15,13 1-9 16,2 3-4-16,6 4-6 16,3 3-4-16,-4 5-7 15,-4-2-2-15,-15 7-2 16,-1 1 0-16,-11 8 2 16,-4 12 2-16,-14 7 4 15,-13 9 1-15,-22 6 4 16,-5 2 2-16,-10-1 5 15,-2 1 1-15,-1-2-5 16,2 0-4-16,-1 1-10 16,1-2-4-16,1-3-2 15,1-4-1-15,1-1 0 16,-1-1 0-16,-4-3 2 16,-5-2-1-16,-8 2 21 15,-6-5 12-15,-15 0 22 16,-1-1 7-16,-22-7-9 15,-18-3-9-15,-31-3-16 0,-20-2-4 16,-29-8-6-16,-4-2-3 16,-3-14-6-16,-2-8-3 15,8-12-7-15,8-8-12 16,19-2-45-16,10 0-26 16,21 8-54-16,8 0-23 15,9 5-44-15,6 0-32 0,13 1 151 16</inkml:trace>
  <inkml:trace contextRef="#ctx0" brushRef="#br0" timeOffset="60515.73">22497 10990 238 0,'-25'-9'203'16,"0"3"51"-16,-1 1-17 0,6 3-45 15,6 2-17-15,-2 11-23 16,6 6-23-16,2 23-18 15,-3 10-3-15,3 26-13 16,0 12-6-16,1 16-29 16,-2 8-16-16,5 5-23 15,0-1-6-15,4-5-10 16,1-7-1-16,4-15-6 16,0-4-13-16,2-13-47 15,0-11-32-15,1-15-80 16,2-13-53-16,6-22 146 15</inkml:trace>
  <inkml:trace contextRef="#ctx0" brushRef="#br0" timeOffset="61232.97">22515 11166 575 0,'-16'-23'287'16,"11"1"-91"-16,6 5-45 16,16 6-78-16,5-1-29 15,21 7-43-15,10 5-3 0,18 0-2 16,17 1 2-16,22-1 5 16,6-3 5-16,30-5 6 15,-2 1 6-15,8-3 17 16,15 3 5-16,-1 3 4 15,0-1-5-15,5 3-20 16,-6 2-7-16,-22 1-8 16,-3 3 4-16,-20 3 19 15,-15 2 13-15,-16 1 26 16,-11 2 4-16,-28 2-7 16,-6-1-9-16,-16 16-18 15,-9 1-8-15,-9 14-10 16,-7 11-3-16,-8 6-7 15,-5 8-2-15,-6 9-2 16,1 2-1-16,0 1 0 0,-2 0 0 16,3-9-2-16,2-1 0 15,2-7-2-15,2-3 1 16,1-2 0-16,1-1-1 16,-2-7 2-16,1-3 0 15,-1-10 10-15,1-4 7 16,-2-3 9-16,-3-6 4 15,-5-4-1-15,-11-4-5 16,-9 1-3-16,-11-2-2 16,-11-1 4-16,-4 3 3 0,-12-6 5 15,4 1-2-15,-22-1-8 16,-9 0-7-16,-9 5 3 16,-13 0 10-16,-7 3 13 15,-4-5 7-15,0-5 4 16,1-4-8-16,7-10-14 15,6-2-8-15,6-5-17 16,11-1-6-16,15 0-5 16,9 1-8-16,9 0-28 15,4 2-19-15,17-1-51 16,5 0-31-16,12-4-83 16,2 0-62-16,16 4 183 15</inkml:trace>
  <inkml:trace contextRef="#ctx0" brushRef="#br0" timeOffset="62102.58">24497 9223 815 0,'-1'16'348'0,"-6"6"-187"16,5 13-17-16,-3 12-31 15,-8 10-16-15,8 23-22 0,-10 4-5 16,6 20-10-16,8 14-12 15,-3 0-19-15,8 4-9 16,7-6-12-16,-4-9-2 16,-1-15-11-16,3-9-28 15,-2-14-73-15,5-1-54 16,1-4 92-16</inkml:trace>
  <inkml:trace contextRef="#ctx0" brushRef="#br0" timeOffset="62699.8">24541 9406 756 0,'-7'-57'278'0,"10"-1"-217"16,4 4-14-16,11 11-16 15,-1 2 4-15,10 18 17 16,2 4 13-16,15 6 31 16,8 4 7-16,15 4-4 15,11 0-2-15,5 2-25 16,0-4-16-16,10-1-30 16,0 2-11-16,0 6-11 15,-3 8-2-15,-15 20-2 0,-6 14 1 16,-14 22 1-16,0 16 1 15,-13 8 2-15,-5 2 1 16,-9 6-1-16,-3-8 1 16,-1 3-1-16,-9 0-2 15,-1-9-1-15,-5-1-1 16,-2-7 0-16,6 3 1 0,2-2 0 16,-2-6 0-16,6-7 0 15,-4-12 0-15,1-11 2 16,2-3 0-16,-5-10 2 15,-4-3 1-15,-6-4 2 16,-2 3 1-16,-5 0 3 16,-4 1 1-16,-9 0 12 15,-5 2 12-15,-14 5 31 16,-10 0 13-16,-28-3 12 16,-13 3-3-16,-19-4-17 15,-9-2-10-15,-18-4-19 16,-9-11-9-16,-8-18-20 15,-11-5-6-15,15-9-29 16,11 0-21-16,13-1-50 16,13 0-36-16,20 0-109 15,15 1-321-15,22-9 379 16</inkml:trace>
  <inkml:trace contextRef="#ctx0" brushRef="#br0" timeOffset="65517.72">20598 10396 388 0,'6'-6'265'16,"-3"6"10"-16,-7-2-42 0,5 14-61 16,0 1-24-16,7 4-31 15,5 3-10-15,0-1-28 16,-1-2-12-16,8 1-20 15,-2-2-6-15,4-3-7 16,-3 1 2-16,2 6 3 16,-1 1-3-16,2 5-14 15,2 1-4-15,6 0-7 16,5-6-3-16,2-7-1 16,0-5-9-16,-9-9-54 15,-1 4-39-15,-14-4-90 16,-13-10-50-16,2 8 149 15</inkml:trace>
  <inkml:trace contextRef="#ctx0" brushRef="#br0" timeOffset="77202.67">3709 12839 235 0,'3'-26'209'0,"-8"7"46"16,-4 6-52-16,-1 2-81 16,-1 3-33-16,2 8-25 15,2-2 0-15,-1 6 7 16,1 5 7-16,-1 4 10 15,-1 4 2-15,-1 8-4 16,2 4-10-16,0 8-22 16,1 7-10-16,1 8-18 15,0 7-5-15,3 8-5 0,1 9-2 16,-4 6 0-16,2 0 0 16,-3 8 0-16,-2-1 1 15,3 8-1-15,-1 10-2 16,0 4-1-16,0 3 0 15,-1 8-3-15,1 1-1 16,3 9-3-16,-2 2-1 16,-1 4 3-16,-1-3 4 0,0-3 8 15,1 3 5-15,0-4 4 16,6-2 2-16,-4-3-4 16,5-6-3-16,1-8-9 15,4-1-3-15,2-3-6 16,-3-4 0-16,1-2 1 15,-4-1 0-15,-1-5 4 16,0 3 1-16,-1-4 2 16,-2-3-1-16,-6-4-4 15,-1-5-1-15,-1-9-4 16,2-5 1-16,1-10-2 16,-2-7 1-16,7-7-1 15,-5-6 0-15,5-5 1 16,6 2 1-16,-6-9 1 15,-3-4 2-15,4-1 1 16,-6-9 1-16,10-2-2 16,9 1-4-16,-5-9-2 15,5-2-1-15,-1-5 1 16,1-3 0-16,7-3 0 0,1-2 2 16,2-1-2-16,2-2 0 15,6 1-1-15,2 2 0 16,6-1-1-16,8 0 1 15,10 0-1-15,7-1 1 16,5-6-1-16,3 7 0 16,2-1 0-16,6-2 0 0,17 10 0 15,-2-10 0-15,12 6 1 16,0 3 0-16,11-1 0 16,8 6 0-16,-2 1-1 15,11 2 0-15,0 2 1 16,0-2 1-16,12 3-1 15,2-7 1-15,-4 1 0 16,0 2 0-16,10 0 0 16,-7 1-1-16,-3-1 1 15,5-3 0-15,-5 1 0 16,-4 2 2-16,-2 3-1 16,0 0 1-16,-10 3-1 15,-4-2-1-15,-11 3 1 16,-14 3 0 15,-49-6 0-15,-25-2 0-16,-12-1 1 0,-5 0 0 0,0 1 0 0,161 13 0 0,1 5 0 0,-26-5-1 15,-97-10 0-15,-3 0 1 16,-15-5-1-16,2 0-1 16,-9 0 2-16,-7-6 0 15,-4-6-1-15,-6-1 1 16,-6-13-2-16,1 4 1 15,-7-10-1-15,-1-7-1 0,9-8 0 16,-6-11-1-16,6-13 0 16,-5-9 0-16,-5-10 1 15,2-3 0-15,5-15 2 16,4-5 0-16,-7-21 1 16,-4-10 1-16,-2-9 0 15,-10-2 0-15,11-10 0 16,3-5-1-16,-8-2 1 15,5-5-1-15,-5-1 1 16,1 5 0-16,-4-4 0 16,3 9 0-16,0 0-1 15,1 2 0-15,4 15-1 16,0 0-1-16,0 9 1 16,4 10-1-16,1 2 0 15,2 8 1-15,3 17-1 16,1 0 0-16,-2 16 0 15,2 4-1-15,-3 11 0 0,-1 11-2 16,1 7 1-16,-3 8-1 16,-1 10 1-16,-1 3 1 15,-4 5 0-15,-3 5 1 16,-1 5 0-16,-7-1-1 16,4 9 0-16,-6-1 1 15,-12 2-1-15,11 6 1 16,-18-4 0-16,-1 6 2 0,-4 3-1 15,-6-1 1 1,-14 3 0-16,-5 0-1 16,-2 5 1-16,-11 1 0 0,-3 1-1 15,-7-1 0-15,-6-6-1 16,-1 0 0-16,-11 0-1 16,4 1 1-16,-4-3 1 15,-3 0 1-15,-5 0 1 16,1-2-1-16,-4 11-1 15,-2 3 0-15,-3 7-1 16,-3 5 0-16,-6-2 0 16,-8 0 0-16,9-1 1 15,2-2 0-15,-1 0 2 16,2-1 0-16,10 2 1 16,6-1-1-16,-2-2-1 15,6-1 1-15,1-2-2 0,8 1-1 16,19-2 2-16,0-1 2 15,11-5 3-15,1 1 1 16,13-8 3-16,14-1-1 16,14-6 0-16,7 1-1 15,11 4-5-15,5-3-4 16,13 10-11-16,2-1-4 16,11 13-3-16,5 9 3 15,6 5 8-15,8 10 2 0,3 7 1 16,1 5 1-16,5 11-1 15,-3 1-1-15,-1 3-19 16,-7-1-23-16,-6-3-73 16,-4-2-50-16,-11-9-170 15,11-4 211-15</inkml:trace>
  <inkml:trace contextRef="#ctx0" brushRef="#br0" timeOffset="78001.59">3812 13726 264 0,'-27'-15'202'0,"-2"1"11"15,-4 3-26-15,4 5-61 16,-5 0-27-16,6 5-13 16,1 4 3-16,3 11 2 15,1 1 1-15,3 4-5 16,4-8-10-16,7-1-20 15,3 3-9-15,10-7-13 16,6 0-3-16,10-1 2 16,9-8 4-16,12-4-1 15,13 1-3-15,13-6-10 16,8 2-5-16,3-1-9 0,-3-3-4 16,10 0-2-16,9 1 1 15,11-2 0-15,7 1 1 16,8 0-3-16,6 3-1 15,10 1-1-15,4 2-1 16,12-3-1-16,-3-1 1 16,9 3-1-16,11-2 3 15,-7 3 10-15,0 3 4 0,8-3 6 16,-8 2 0-16,-3 0-8 16,4 2-3-16,-14 4-3 15,-7 1 0-15,6 4 3 16,-8 1 1-16,-10-1 0 15,-3 0-2-15,-12-4-4 16,-4 3-2-16,-7-3-2 16,-4-1 1-16,-20 0-1 15,-6-4-1-15,-8 1-4 16,-11-1-9-16,-14 1-27 16,0 3-20-16,-22-3-65 15,2-3-58-15,-14-7 116 16</inkml:trace>
  <inkml:trace contextRef="#ctx0" brushRef="#br0" timeOffset="78826.49">3854 14585 608 0,'-17'2'274'0,"15"1"-125"16,-5-2-44-16,7-1-43 0,0 0-15 16,0 0-14-16,0 0 7 15,0 0 18-15,2 8 3 16,2 2 0-16,1 2-3 16,36 32-14-16,-35-33-7 15,10 3-10-15,-8-3-4 16,8 0-4-16,5 0 1 15,9-6 2-15,4-1 1 16,11-4-3-16,10-1-4 16,14-6-9-16,13 6-2 0,-1-6-2 15,1 3 3-15,9-3 16 16,6-7 5-16,20-1 8 16,6-1-2-16,19-1-9 15,-6 1-5-15,4-2-4 16,3-3 0-16,1 5-5 15,-2-4-2-15,-2 9-2 16,4 1 1-16,-21 2 4 16,8 4 3-16,-2 3 4 15,0 0 3-15,-8 6 5 16,-3 2 0-16,-12-1-2 16,-8 5-4-16,2-1-9 15,-6-1-4-15,-6 5-4 16,-12-6-1-16,-12 1 1 15,-5-2-1-15,-7-9-16 16,2 4-18-16,-9-6-53 0,-9-4-35 16,-7-3-120-16,-12-5-112 15,-10-7 226-15</inkml:trace>
  <inkml:trace contextRef="#ctx0" brushRef="#br0" timeOffset="79590.53">3556 15592 359 0,'21'12'215'0,"10"-9"16"16,14-3-157-16,8-3-6 15,10 0-32-15,4 2-17 0,0-2-3 16,0 6 2-16,8-7 15 15,11 0 7 1,12-2 7-16,8-3 3 0,7 5-9 16,2-2 0-16,17 3-8 15,-2 3-1-15,16 2 20 16,-4 1 2-16,-7 5 11 16,4-5 5-16,-1 4-13 15,-3 2-8-15,-4-3-13 16,7 5-6-16,-6-6-12 15,5-1-4-15,4 5 2 16,1-3 2-16,-7-4 6 16,-2 7 3-16,-4-5-5 15,-10 2-3-15,-2 7-5 16,-4 1-3-16,-13-1-1 16,-4 3-1-16,-9 1-1 15,-6-3 0-15,-11 5-2 16,-5-1-1-16,-9-1 2 15,-8 0-1-15,-1 0-6 16,-5-3-10-16,-8-1-33 0,5 2-26 16,-10 1-56-16,0 1-24 15,-9 1-35-15,-5-2-14 16,8-3 131-16</inkml:trace>
  <inkml:trace contextRef="#ctx0" brushRef="#br0" timeOffset="80322.92">4049 14531 391 0,'-11'3'242'15,"-1"4"-21"-15,-35 17-73 16,26-20-20-16,-7 1-37 16,3-4-16-16,-3 2 0 0,-7 0 4 15,-2 3-3-15,-10-1-11 16,-2 2-22-16,4 7-12 15,2 8-17-15,4 2-8 16,7 4-51-16,3-5-47 16,11-10-259-16,6-2 231 15</inkml:trace>
  <inkml:trace contextRef="#ctx0" brushRef="#br0" timeOffset="81008.57">7702 14610 495 0,'16'2'256'0,"-3"-10"-52"15,9 4-57-15,2 6-48 16,-5-4-23-16,12 10-44 16,-8-2-11-16,-4-2-4 0,3 6 2 15,-1-1-1-15,2 0 0 16,9 0-11-16,-6-6-4 16,0 3-4-16,-4-2-20 15,-5 0-115-15,3 0 96 16</inkml:trace>
  <inkml:trace contextRef="#ctx0" brushRef="#br0" timeOffset="93114.82">4108 13386 356 0,'0'0'288'0,"0"0"14"16,0 0-100-16,0 0-47 15,0 0-67-15,0 0-13 16,0-1-3-16,0 0 1 16,6-9-1-16,-5-17-4 15,36-33-11-15,-25 28-7 16,7-1-14-16,-2 0-6 0,5-4-12 16,0-4-1-16,-2-3-2 15,3-2 3-15,0 6 3 16,-5 2 3-16,0 4 8 15,-1 6 2-15,-10 5 4 16,0 4 1-16,0 8-6 16,-7-1-4-16,4 8-5 15,2 4-4-15,-6 6-1 16,11 7-2-16,-5 8 0 16,0 7-1-16,8 12-2 15,-3 2-2-15,8 8-4 16,0 0 0-16,-2-4-4 15,3-1 0-15,-2-7-1 16,1-4-1-16,2-9 0 16,3 0-1-16,-7-13-1 15,0 1 0-15,-3-6-29 0,-5-7-27 16,1 1-66-16,-9-4-51 16,-8-2-154-16,-8-9 206 15</inkml:trace>
  <inkml:trace contextRef="#ctx0" brushRef="#br0" timeOffset="93301.5">4301 13148 516 0,'-21'2'338'16,"0"0"-22"-16,11 1-80 16,4-3-35-16,4-2-76 15,3-5-36-15,16 3-65 16,8 2-16-16,8-2-3 15,3 1-21-15,-3-11-97 16,4 4-77-16,-2-3 108 16</inkml:trace>
  <inkml:trace contextRef="#ctx0" brushRef="#br0" timeOffset="93718.9">4824 13161 650 0,'22'27'336'0,"-8"2"-91"16,3 9-37-16,-1 0-57 16,-4 4-24-16,-3-6-36 0,0-2-19 15,-1-2-24-15,-4-3-9 16,0-9-9-16,-4-4-1 16,0-9-2-16,0-4-1 15,-2-3-4-15,1-1-5 16,0 0-9-16,-2-12-2 15,-2-17-3-15,-7-49 0 16,6 20-1-16,5 5-2 16,-2 2 0-16,8 4-1 15,1 16 0-15,-2-5 1 0,0 10-1 16,0 8 0-16,2 2 0 16,-2 8 0-16,1 6 0 15,-1 2 1-15,-1 9 1 16,-1 4 3-16,1 9 6 15,-3 4 2-15,-1 2 3 16,-2 1-2-16,-2-4-4 16,-2-5-2-16,-3-12-6 15,1 1-28-15,0-8-101 16,0-9-102-16,7-3 135 16</inkml:trace>
  <inkml:trace contextRef="#ctx0" brushRef="#br0" timeOffset="94159.25">5125 13270 568 0,'29'58'299'15,"1"-1"-71"-15,-4-11-45 16,-2-11-48-16,-6-7-15 15,-15-16-17-15,2 0-7 0,-7-10-13 16,-5-4-9-16,4-6-22 16,1-8-7-16,3-6-18 15,-3-9 0-15,-5-15 5 16,-7-5 1-16,3 0-1 16,4 0-4-16,16 18-10 15,1-1-4-15,-7-2-4 16,13 12 0-16,-9-3 3 15,0 11 5-15,7 13 7 16,-8-3 4-16,1 10 7 16,13 5 4-16,-5 5 11 15,6 4 4-15,-6 8-2 16,-9 1-6-16,-5 5-17 16,-10-1-8-16,-11-7-11 15,5 3-3-15,-7-6-16 16,-3-1-40-16,5-7-99 0,-5-6-52 15,-8-13 110-15</inkml:trace>
  <inkml:trace contextRef="#ctx0" brushRef="#br0" timeOffset="94692.46">5532 12637 681 0,'2'5'358'0,"0"6"-99"0,-1-2-38 16,-1 6-77-16,1 1-29 15,2 11-31-15,2 6-10 16,2 11-14-16,3 8-6 16,1 6-16-16,2 2-9 15,2 1-15-15,1 0-4 0,-3-9-5 16,1-8-1-16,-2-8-7 15,-1-6-21 1,9-2-63-16,-10-7-44 0,2-11-121 16,1-3 152-16</inkml:trace>
  <inkml:trace contextRef="#ctx0" brushRef="#br0" timeOffset="95497.41">5946 13062 837 0,'-2'12'401'0,"2"1"-162"16,2 5-43-16,4 10-71 16,-1-2-30-16,3 15-31 15,1-3-15-15,1 1-22 16,3 4-7-16,2-14-9 16,-2-3-18-16,0-10-115 15,-2-5 89-15</inkml:trace>
  <inkml:trace contextRef="#ctx0" brushRef="#br0" timeOffset="95667.91">5972 12890 1022 0,'-6'-12'502'0,"0"6"-199"15,-2 3-167-15,-3 0-68 16,8 3-62-16,3 0-5 15,6 1-76-15,-6-1-70 16,11 3 91-16</inkml:trace>
  <inkml:trace contextRef="#ctx0" brushRef="#br0" timeOffset="95965.39">6564 12989 805 0,'-20'9'403'0,"-5"1"-119"15,-2-1-20-15,-5 3-39 16,-3-1-18-16,1 6-40 16,-3-1-21-16,10 9-49 15,-3-3-23-15,3 0-34 16,2-1-10-16,2-8-16 15,2-1-6-15,15-3-8 16,7-1-3-16,9-1-28 16,12 2-34-16,7-3-99 0,4-6-79 15,7-6-104 1,1-9-34-16,0-10 239 0</inkml:trace>
  <inkml:trace contextRef="#ctx0" brushRef="#br0" timeOffset="96263.45">6684 13014 648 0,'-2'7'362'16,"-11"8"-69"-16,-10 0-43 16,-6 3-75-16,3 6-28 0,4 8-35 15,3 5-10-15,8 3-16 16,3-3-6-16,6-11-16 16,2-4-9-16,12-8-11 15,0-11-2-15,8-7 3 16,3-7 1-16,2-10 1 15,-3-4-6-15,2-7-9 16,0-4-2-16,-8 3-7 16,4 2 1-16,-11 13-3 15,-1 9 2-15,-5 12 0 16,3 12-3-16,-4 12-4 16,-5 0-6-16,2 0-13 15,-7-2-22-15,8-8-85 16,5-3-28-16,14-1 74 15</inkml:trace>
  <inkml:trace contextRef="#ctx0" brushRef="#br0" timeOffset="96489.58">6845 12659 1076 0,'-2'0'462'15,"2"15"-271"-15,1-1-30 0,1 7-73 16,2 4-23-16,4 3-23 16,-1 5-10-16,4 7-15 15,0 3-5-15,1 7-5 16,2 3-2-16,0-7-78 16,2 11-87-16,-1-7 101 15</inkml:trace>
  <inkml:trace contextRef="#ctx0" brushRef="#br0" timeOffset="96922.22">6856 13247 648 0,'-4'-38'298'0,"10"2"-140"15,4 2-36-15,5 7-66 16,5 3-13-16,0 8 7 15,-2 1 1-15,2 6 21 0,-2 7 13 16,1 9 10-16,3 4 10 16,-1 4-1-16,-4 3-13 15,-2 1-35-15,1 0-21 16,-3-4-26-16,4 2-3 16,-4-10-2-16,2 2 0 15,-5-5 0-15,3-4 3 16,-7-6 3-16,1 1 3 0,2-6 7 15,0 0 1-15,7-1 6 16,-6-9 8-16,3 8 28 16,-2-1 17-16,6 7 21 15,-4 4 6-15,2 6-6 16,-1 7-4-16,-4-2-11 16,0-2-10-16,3-5-30 15,-1-3-13-15,5-4-22 16,0 0-6-16,-3-4-3 15,0 0-17-15,-8 1-84 16,2 1-51-16,-1 8 85 16</inkml:trace>
  <inkml:trace contextRef="#ctx0" brushRef="#br0" timeOffset="98288.8">4485 13942 635 0,'-4'-6'369'0,"-2"3"-75"0,1 8-114 15,-3 0-38-15,0 11-52 16,2 4-16-16,0 12-22 16,-1 3-11-16,4 14-17 15,3 2-5-15,2 0-10 16,5 3-2-16,-1-8-4 15,4-2-1-15,5-7-1 16,1-4-1-16,5-11-1 16,-1-6 0-16,1-6 0 15,0-7 0-15,4-11 1 16,1-5 0-16,2-12 3 16,4-7 0-16,1-11 18 15,-6-3 12-15,-4-5 28 16,-4-2 15-16,-6 3 12 15,-2 2-2-15,-10 3-12 16,7 11-7-16,-4 11-17 16,6 10-5-16,9 17-10 0,-10 3-5 15,3 14-10-15,-2 3-4 16,-3 9-7-16,2 6-4 16,0 7-1-16,1 4-2 15,0-2 1-15,-1-2-4 16,2-5-66-16,0-6-53 15,3-6-132-15,-1-9-174 16,0-15 277-16</inkml:trace>
  <inkml:trace contextRef="#ctx0" brushRef="#br0" timeOffset="98797.96">5042 13995 592 0,'2'4'338'0,"3"0"-43"16,2 7-97-16,8 12-75 15,2 7-28-15,9 19-28 16,2 2-10-16,0-1-17 16,-1 5-13-16,-3-14-15 15,-1 1-4-15,-9-13-14 16,2-5-12-16,-5-11-16 15,-1-8-6-15,3-5 0 16,-7-4-2-16,-5-6 12 16,-1-3 6-16,-2-10 14 0,-3-3 20 15,-2-10 33-15,-10-6 11 16,-9-13 22-16,6-4-4 16,3-3-7-16,2 7-6 15,14 15-17-15,1 6-6 16,1 19-17-16,10 5-5 15,1 9-3-15,11 2-1 16,-1 8-2-16,7 5 0 0,-2 10-2 16,-9 4 2-16,8 7 2 15,-9 2 2-15,2 6 3 16,-1 2 1-16,-10 3 1 16,-2-5-1-16,-10-7-2 15,-3-3 0-15,-10-8-3 16,-1-5-1-16,-9-10-24 15,0-7-36-15,-8-11-92 16,0-7-76-16,-2-15 130 16</inkml:trace>
  <inkml:trace contextRef="#ctx0" brushRef="#br0" timeOffset="99377.27">5608 14188 449 0,'21'37'283'0,"2"3"-42"15,-2 3-71-15,4-3-32 16,-3-7-30-16,-6-7-4 15,-5-8-7-15,-5-3-3 16,-1-5-17-16,-4-2-10 0,6-7-20 16,-4-2-7-16,-6-11-11 15,-2-1-2-15,-6-16 4 16,1-8 3-16,-16-15 6 16,6-9 1-16,-3-10-11 15,5 4-6-15,18 7-9 16,7 4-1-16,12 17 4 15,0 0 3-15,4 9 8 16,-6 1 7-16,3 7 13 16,-6 3 6-16,8 8-6 15,-3 2-8-15,-7 6-17 16,9 6-5-16,-11 5-2 16,4 6-1-16,-2 8-1 15,-5 2 1-15,-3 7 1 16,-2 4 2-16,-8 4 8 15,-1 1 3-15,-7 1 4 0,-11-6 0 16,0-4-6-16,-5-6-4 16,-6-9-9-16,2 0-4 15,-8-8-8-15,0-4-3 16,12 0-26-16,10 1-27 16,18-7-60-16,7-3-50 15,18 0-108-15,4-7 167 0</inkml:trace>
  <inkml:trace contextRef="#ctx0" brushRef="#br0" timeOffset="100290.96">4807 14889 607 0,'-7'-16'312'0,"3"1"-78"15,1 1-13-15,3 6-47 16,5 4-24-16,6 11-43 16,-10 6-21-16,7 12-15 15,4 14 0-15,2 16-8 16,6 6-8-16,-5 11-24 16,-1-2-9-16,-3-5-11 15,-1-2-4-15,-1-10-5 16,-1-3-21-16,-2-13-62 15,0-5-46-15,-2-10-135 16,1-7 160-16</inkml:trace>
  <inkml:trace contextRef="#ctx0" brushRef="#br0" timeOffset="100866.99">5010 14892 516 0,'5'4'315'16,"5"15"-25"-16,0 4-59 15,7 13-68-15,2 6-32 16,1 12-39-16,3 1-15 0,0 5-29 16,-1 0-11-16,-1-12-18 15,1-4-7-15,-7-15-6 16,-2-6-2-16,-4-11-1 15,-4-4-1-15,1-8-2 16,6-5-2-16,-9-11-9 16,-1-6-1-16,-6-14 1 15,-11-6 2-15,0-12 12 16,-6-6 12-16,-8-7 34 16,-3-8 14-16,2 3 15 15,7 9-2-15,13 11-21 16,9 11-9-16,8 13-14 15,1 2-4-15,6 8-9 16,3 3-2-16,4 4-2 16,9 7-2-16,2 6 1 15,2 8 0-15,-8 6 0 16,-3 6 1-16,-1 3-1 0,-3 7-1 16,0 4-1-16,-3 4-1 15,-4-1 0-15,-3-3 1 16,-4 1 15-16,-1 3 9 15,-10-6 13-15,-4 1 6 16,-10-2-9-16,-4-7-9 0,-11-4-15 16,6-4-8-16,-4-7-9 15,0-5-5-15,8-7-33 16,-3-7-42-16,13-12-69 16,7 0-91-16,11-6 146 15</inkml:trace>
  <inkml:trace contextRef="#ctx0" brushRef="#br0" timeOffset="102152.77">5371 15111 650 0,'-14'-14'396'0,"11"14"-52"15,3 14-76-15,-1 15-105 16,-2 11-53-16,-4 14-53 16,1-3-12-16,6 8-25 15,-4-4-8-15,4-8-23 16,0-6-39-16,4-12 165 0,10 3-103 15</inkml:trace>
  <inkml:trace contextRef="#ctx0" brushRef="#br0" timeOffset="102738.76">4886 16412 983 0,'0'6'497'15,"4"0"-177"-15,1-2-75 16,-3 4-26-16,-4 2-73 16,-11-2-35-16,-3 3-66 15,2 0-25-15,2-4-9 16,7-1-26-16,10-6-121 16,-3-8-69-16,16-4 110 15</inkml:trace>
  <inkml:trace contextRef="#ctx0" brushRef="#br0" timeOffset="103209.52">5036 16464 521 0,'-51'32'307'15,"39"-36"-40"-15,2 3-55 0,3-9-60 16,0-3-22-16,4-3-16 16,-2-6-2-16,3-1-21 15,1 1-11-15,1 2-25 16,-1 3-10-16,1 6-11 15,0 5-1-15,0 5 0 16,1 1 0-16,-1 0-4 16,0 0-5-16,1 3-9 15,7 18-5-15,11 29-5 16,-15-26 0-16,-4-4 0 16,-1 0-1-16,-6-12 2 15,0-3-1-15,-3-9 1 16,-2-9 1-16,0-5 2 15,-3-5 0-15,2-7-1 16,5 1-2-16,2-2-3 16,6 5-3-16,12 4-80 15,-2 2-51-15,11 6-271 0,2 2 251 16</inkml:trace>
  <inkml:trace contextRef="#ctx0" brushRef="#br0" timeOffset="103782.84">5516 16414 880 0,'-4'10'464'0,"-3"-1"-106"16,0-3-85-16,-5-3-97 16,-3 0-36-16,-3-7-51 15,-1-1-13-15,4 0-18 16,1-3-11-16,1-4-18 16,5-3-5-16,1-3-10 15,6 3-3-15,2-3-6 16,9 5-2-16,2 5-1 15,3 3-1-15,8 6 2 16,-3 5 1-16,1 8 0 16,-5 1 2-16,1 10 0 15,-7 2 1-15,-4 8 1 0,0 0 0 16,-10 2-3-16,-2-1 1 16,-5-7-2-16,1 1 1 15,0-16 0-15,-1-11 0 16,-2-9 7-16,-2-15 7 15,0-10 12-15,3-5 2 16,6-10 0-16,4 6-4 16,3 4-1-16,5 7 1 0,6 9 0 15,-1 4-1-15,4 8-9 16,-2 4-4-16,-5 4-6 16,4 5-1-16,-1 3-3 15,0 3-1-15,1-1-15 16,-1 0-23-16,0-4-76 15,0-1 10-15,-2-5 49 16</inkml:trace>
  <inkml:trace contextRef="#ctx0" brushRef="#br0" timeOffset="104376.36">6208 16498 601 0,'-11'12'405'0,"-2"-3"2"15,-1-7-146-15,-5-1-27 0,2 2-48 16,-3-5-21-16,-1-3-40 16,5 2-19-16,-1-10-34 15,3-3-16-15,10 3-26 16,-1-7-8-16,10 5-10 16,7 3-1-16,4 1-2 15,4 4-2-15,7 6-2 16,-3 2 0-16,1 13 0 15,-2 5 1-15,-6 9 1 16,-6-1 0-16,-11 5-2 16,-1-2 0-16,-16-2-2 15,11 7 1-15,-5-11-1 16,-2-8 0-16,5-8 0 16,-4-12 0-16,5-13 2 15,1-1 2-15,6-14 12 16,0-4 4-16,9 0 13 15,6-1 9-15,5 9 9 0,-4 3 2 16,-2 10-7-16,-5 6-8 16,-4 10-15-16,3 5-4 15,-2 9-5-15,-2 1-3 16,-5 2-6-16,0 2-5 16,-3-3-47-16,-1-2-37 15,-2-5 304-15,4-5-198 0</inkml:trace>
  <inkml:trace contextRef="#ctx0" brushRef="#br0" timeOffset="105330.62">5005 16400 780 0,'-38'35'402'15,"28"-31"-136"-15,0 1-56 16,1-7-102-16,-3-2-35 16,-5-9-25-16,5 0 0 15,3-4 13-15,9-2 7 16,4-2 2-16,-2-3-2 16,7 4-14-16,-7 1-11 0,10 17-13 15,2 6-5-15,-1 11-5 16,4 9-2-16,-4 3-4 15,0 3 0-15,-4 1-4 16,-4-6-1-16,-4-10-3 16,-1-2 1-16,-1-13-31 15,-3 0-44-15,2-14 45 16</inkml:trace>
  <inkml:trace contextRef="#ctx0" brushRef="#br0" timeOffset="111513.42">2286 1817 1110 0,'-19'-6'490'0,"-5"3"-254"0,-11 0-57 16,-4 3-92-16,-6 0-30 15,4 10-36-15,-1 8-10 16,5 3-10-16,2-1-1 16,17 4-6-16,14 1-3 15,6 1-3-15,10-1 0 16,2 0 4-16,-1-4 5 0,8 3 9 15,1 10 7-15,-2-6 27 16,-6 0 21-16,-10 0 34 16,-6 3 9-16,-20-2-17 15,-2 6-18-15,-8-3-39 16,-2 0-11-16,0-8-22 16,-1-11-25-16,6-15-83 15,0-8-67-15,26-8-363 16,3-6 356-16</inkml:trace>
  <inkml:trace contextRef="#ctx0" brushRef="#br0" timeOffset="111757.97">2301 1864 689 0,'37'-16'437'0,"-18"-3"-18"16,-6 3-96-16,-3 14-120 15,-6 5-50-15,-3 18-60 0,3 8-7 16,-4 11-25-16,-1 10-11 16,1 0-18-16,-2 5-11 15,-1-1-9-15,0-9-3 16,-3 1-5-16,1-1-14 16,-2-12-62-16,-2-2-36 15,-1-8-167-15,-2 3-86 16,-2-8 227-16</inkml:trace>
  <inkml:trace contextRef="#ctx0" brushRef="#br0" timeOffset="112173.62">2168 2365 423 0,'-11'-20'288'15,"7"3"-9"-15,4-1-37 16,5 4-15-16,14-3-36 16,8-4-24-16,12 1-56 15,-3-2-22-15,6 6-31 16,-6 4-11-16,-2 7-18 15,-1 3-4-15,-11 2 0 16,1 6 1-16,-9 2 1 16,-2 2 2-16,-1 5 10 15,-2-1 5-15,-2 9 13 16,1 5 5-16,-3 2-5 16,-4 1-5-16,-2-1-12 15,0-9-5-15,-1-2-6 16,2-7 0-16,6-9 5 0,1-5 1 15,6-12 1-15,3 3 0 16,2-15-12-16,1 3-5 16,-2-10-9-16,3 0-2 15,-2 10-3-15,-2 4 1 16,-3 14-1-16,-4 5 1 16,-5 5-1-16,-4 6 0 15,0 11-1-15,-1 7-2 0,-3-7-1 16,4 2-14-16,2 3-58 15,1-14-49-15,7 4 3 16,-1 5 50-16</inkml:trace>
  <inkml:trace contextRef="#ctx0" brushRef="#br0" timeOffset="112606.31">3067 2269 474 0,'-13'33'307'0,"-1"10"25"0,-4-5-51 16,3 11-23-16,0-6-27 15,3-13-32-15,3 5-37 16,5-21-52-16,3-4-22 16,4-4-40-16,2-10 2 15,4-9-16-15,2 2-4 16,2-11-16-16,2-6-5 16,4-2-6-16,0 5-1 0,-1-1-1 15,-3 1 1-15,-8 15 0 16,-2-7 2-16,-4 12 1 15,0 9 1-15,0-1 0 16,-1-3-3-16,0 0-1 16,2 11 0-16,1 10-1 15,4 32-1-15,-5-34-41 16,-1-2 1-16,5 7-244 16,-1-7 195-16</inkml:trace>
  <inkml:trace contextRef="#ctx0" brushRef="#br0" timeOffset="112973.11">3346 2369 1022 0,'-13'-6'478'0,"0"6"-215"0,-10 6-46 16,4 18-107-16,-6 4-18 15,7 14-22-15,0-3-8 16,6-6-14-16,9-5-12 15,7-13-13-15,8-6-1 16,11-16 12-16,3-9 9 16,11-14 7-16,-2-14 0 15,3-12-8-15,-2-10 3 16,-1-8 16-16,9 2 10 0,-6 7 18 16,-5 2-2-16,-13 11-18 15,-9 18-10-15,-9 14-19 16,-4 16-9-16,-1 19-7 15,0 4-5-15,-1 19-9 16,4 6-3-16,-2 6-2 16,-3 0-5-16,4 5-47 15,0-3-33-15,8 2-78 16,-6-3-60-16,-1 0 140 16</inkml:trace>
  <inkml:trace contextRef="#ctx0" brushRef="#br0" timeOffset="113749.57">4182 2997 999 0,'9'-24'438'0,"3"-2"-207"15,7-15-20-15,15-9 1 16,-1-9-29-16,10-10-37 15,-8-3-18-15,-1-8-38 16,-3 4-11-16,-6 3-24 16,3 8-7-16,-6 20-16 0,-5 8-4 15,-7 20-3-15,-4 6-1 16,0 15-2-16,0 12-1 16,8 16-3-16,1 3 1 15,3 19 1-15,2 7-2 16,-5 6-4-16,-1 4-2 15,-5-8-6-15,-3-10-12 16,3-6-38-16,-3-7-25 16,-2-8-73-16,-2-4-30 0,-9-13-83 15,-5-5-76-15,-17-2-232 16,-5-8 349-16,0-5-286 16,0 1 86-16,4-7 465 15,-1-5 140-15,-4 0 192 16,-1 0-5-16,12 4-79 15,2 3-31-15,15 5-75 16,13 5-30-16,5-1-27 16,13 0-14-16,12-3-19 15,3-4-16-15,11-5-28 16,1-3-18-16,7 2-69 16,3-4-30-16,8-3-105 15,5 8 97-15</inkml:trace>
  <inkml:trace contextRef="#ctx0" brushRef="#br0" timeOffset="114079.19">5100 2232 331 0,'-1'17'229'0,"-1"-4"2"16,0-1-37-16,2 3-53 15,2 9-8-15,2 17 15 16,1 5 11-16,-2 9 2 16,-4-5-6-16,-6-4-33 15,-3-5-18-15,-2 2-40 16,1-1-21-16,-1 0-24 15,3 2-5-15,1-6-4 16,4 5-2-16,4-8 0 16,1 0-11-16,3-10-103 15,1-10-47-15,1 1 83 16</inkml:trace>
  <inkml:trace contextRef="#ctx0" brushRef="#br0" timeOffset="114381.6">5400 2755 1269 0,'-9'24'551'0,"9"15"-318"16,-4 0-45-16,1 8-107 15,4 1-34-15,2-14-28 16,1 1-16-16,3-13-48 16,0-3-26-16,-2-4-147 15,-1-8 96-15,4-6 54 16</inkml:trace>
  <inkml:trace contextRef="#ctx0" brushRef="#br0" timeOffset="114524.52">5530 2742 507 0,'16'-19'233'0,"1"-1"-86"16,5 2-221-16,3 4 43 15</inkml:trace>
  <inkml:trace contextRef="#ctx0" brushRef="#br0" timeOffset="114960.64">5839 2646 621 0,'-2'5'333'16,"-13"4"-52"-16,-4 0-28 15,-4 12-41-15,2 4-22 0,-6 4-41 16,1 6-15-16,5-1-15 15,-4-5-12-15,13-9-25 16,5-3-15-16,6-3-18 16,7-3-1-16,16 6-3 15,-3-15-1-15,4-10-11 16,7 5-6-16,1-14-7 16,9 4-1-16,6-5 3 15,-3-11 5-15,-4-6 9 16,0-1 7-16,-8 3 12 15,-4 10-3-15,-13 5-2 16,-7 6-3-16,-13 9-11 16,-9 0-3-16,-10 8-3 15,-3 5 2-15,-9 6 5 16,6 1 3-16,2 7-1 16,3 1-7-16,18-1-13 0,5-1-6 15,11 0-7-15,5-5-3 16,5 0 0-16,4 4-1 15,2-9-2-15,3-2-12 16,0-4-48-16,6 3-30 16,7-1-25-16,6 4 278 15</inkml:trace>
  <inkml:trace contextRef="#ctx0" brushRef="#br0" timeOffset="116357.45">23417 6940 1002 0,'-15'-2'333'0,"-21"7"-264"0,-15 4 6 15,-15 13 4-15,14 14-31 16,10 10-21-16,6 7-2 16,5 4-9-16,12 0-4 0,13-1-4 15,6-5 0-15,20-11 2 16,5-4 4-16,9-7 22 16,4-1 17-16,4 4 54 15,-5 0 22-15,-5 5 22 16,-10 1 1-16,-20 4-32 15,-8 0-18-15,-19-3-36 16,-5 1-17-16,-8-11-24 16,0-5-8-16,0-9-31 15,2-10-25-15,4-10-72 16,0-6-53-16,7-17-117 16,6-7-84-16,9-14 230 15</inkml:trace>
  <inkml:trace contextRef="#ctx0" brushRef="#br0" timeOffset="116570.72">23369 7087 524 0,'71'-41'378'15,"-14"12"45"-15,-9 9-77 16,-16 26-114-16,-12 10-41 16,-9 23-73-16,-5 7-9 15,-6 13-22-15,-4 4-27 16,-1 4-31-16,-3 0-11 15,1-8-12-15,-2-4-6 16,-2-12-34-16,2-2-29 0,-1-6-88 16,-2-6-55-1,6-8 128-15</inkml:trace>
  <inkml:trace contextRef="#ctx0" brushRef="#br0" timeOffset="117012.35">23382 7551 939 0,'-11'-9'501'15,"13"2"-171"-15,17-1-74 16,-5-3-37-16,16-2-96 16,0 0-35-16,4 0-56 15,11 4-18-15,0 9-10 16,3 0-4-16,0 4-29 16,-3 0-22-16,0-1-42 15,-4-1-10-15,-7 3 0 0,1 1 15 16,-14-1 42-1,-3 0 13-15,-9 2 25 0,-9-2 14 16,6 10 40-16,-5 5 19 16,-3 11 53-16,-4 3 17 15,-7 6 3-15,7 3-3 16,0-9-21-16,6-4-16 16,6-18-18-16,-1-8-3 15,10-13-10-15,3-13-4 0,10-10-15 16,7-4-11-16,6-4-17 15,5 4-8-15,-2 4-6 16,1 6-3-16,-14 11 1 16,-5 6 1-16,-17 13 2 15,-9 6-1-15,-13 12-2 16,-4 8-3-16,-4 6-14 16,1 6-20-16,11 1-59 15,5-5 17-15,6-4-530 16,5-4 434-16</inkml:trace>
  <inkml:trace contextRef="#ctx0" brushRef="#br0" timeOffset="117884.71">24723 7409 873 0,'-7'-6'498'0,"-7"1"-138"15,-8-2-120-15,-4 6-41 16,-8 1-102-16,-3 5-24 16,-6 14-26-16,0 5-4 0,0 18 4 15,-3 1 4 1,19 7 4-16,-5-2-2 0,13-9-18 15,21-1-11-15,4-13-10 16,16-6-1-16,11-14 1 16,2-7 3-16,14-13-4 15,6-10-2-15,17-18 3 16,1-9 6-16,5-19 35 16,0-4 15-16,-1-4 22 15,-7-8 0-15,-16 2-27 16,-8-1-13-16,-23 2-24 15,-8 13-7-15,-15 16-5 16,-5 13-1-16,-9 33-7 16,-5 9-2-16,-11 28-5 15,-2 17-1-15,-2 12 0 16,-3 13 0-16,8 15-2 16,0 0 0-16,5 6-8 15,6-6-5-15,13-19-7 0,-4-9-2 16,27-24 3-16,5-8 6 15,12-16 8-15,16-7 4 16,-6-14 5-16,4-6 1 16,-4-8 8-16,-4 2 1 15,-16-2 4-15,-3 6 3 16,-18 8 0-16,-6 3-2 16,-10 15-7-16,-8 0-4 0,-2 14-6 15,0 7-2-15,5 3 0 16,5 2 1-16,6-6-4 15,8-3-2-15,7-10-3 16,5-3-1-16,4-8 0 16,3-4 0-16,4-6-7 15,1-3-1-15,2-7 1 16,1-3-1-16,3-6 7 16,-1 0-3-16,3-1 1 15,-4 1 1-15,-3 5 5 16,-7 7 4-16,-11 10 4 15,-5 5 4-15,-10 17 8 16,-4 4 7-16,-5 13 8 16,-2 0 0-16,4 4-2 15,1-2-4-15,10-3-12 0,2-3-2 16,0-12-6-16,4 0-7 16,1-10-46-16,3-5-34 15,3-8-112-15,4-6-80 16,9-12 174-16</inkml:trace>
  <inkml:trace contextRef="#ctx0" brushRef="#br0" timeOffset="118067.34">25691 7245 690 0,'19'-55'435'0,"-4"22"30"16,0 11-56-16,-9 10-109 15,-1 12-80-15,-8 11-139 16,-2 7-52-16,-3 17-18 15,-2 1-7-15,3 9-39 16,-3 4-33-16,0 2-138 16,-1 6-31-16,-8-1 137 15</inkml:trace>
  <inkml:trace contextRef="#ctx0" brushRef="#br0" timeOffset="118216.88">25526 7731 914 0,'-17'13'567'16,"4"-7"-113"-16,5-7-75 15,2-2-60-15,12-6-142 16,6-5-57-16,11-4-76 16,6-8-15-16,9-1-35 15,0-1-33-15,2-1-25 16,5 3-604-16,8 5 487 0</inkml:trace>
  <inkml:trace contextRef="#ctx0" brushRef="#br0" timeOffset="118594.39">26702 6853 913 0,'13'-51'412'0,"-2"33"-158"15,-10 4-12-15,-2 30-41 16,-7 5-41-16,-7 28-86 15,4 21-6-15,-5 20-23 16,-2 14-12-16,5 9-20 16,0-4-14-16,7-8-52 15,4-5-56-15,3-16-155 16,6-9-169-16,0-16 273 16</inkml:trace>
  <inkml:trace contextRef="#ctx0" brushRef="#br0" timeOffset="119044.22">26576 7377 728 0,'-4'-76'430'0,"1"0"-89"16,7 15-62-16,9 4-27 16,9 8-59-16,13 6-28 15,6-2-41-15,8 10-19 16,7 4-30-16,0-2-13 15,4 19-25-15,-3-3-13 0,-8 8-15 16,-7 11-5-16,-11 18-4 16,-12 5-4-16,-21 22 0 15,-12 1-2-15,-21 0 2 16,-4 7 1-16,-9-6 3 16,3-2 1-16,5-10 0 15,12-8-1-15,19-9-11 16,6-9-3-16,14-2-1 15,2-7 2-15,4-1 7 16,7 5 3-16,1 1 3 16,1 8 2-16,-8 8 12 15,-3 7 7-15,-12 11 11 16,-6 1 1-16,-13 6 6 16,-2-1 3-16,-15 0-5 15,8 3-1-15,-5-8-13 16,3 0-8-16,15-9-25 15,-7-10-26-15,13-14-62 16,2-9-39-16,8-10 81 0</inkml:trace>
  <inkml:trace contextRef="#ctx0" brushRef="#br0" timeOffset="119356.65">27358 7375 1264 0,'9'-14'544'0,"-9"5"-337"0,-20 14-105 16,-9 6-5-16,-4 18-81 15,2 6-6-15,3 8-6 16,10 2 0-16,8-4 16 16,2-1 15-16,19-7 41 15,1-4 18-15,10-8 21 16,10-4-3-16,8-6-17 15,6-6-7-15,0-5-18 16,-6-8-8-16,-13-6-17 16,-8-1-10-16,-16-4-25 15,-4-5-17-15,-11-6-48 16,-5 1-34-16,-1-9-87 16,0 2 28-16,9-9 84 15</inkml:trace>
  <inkml:trace contextRef="#ctx0" brushRef="#br0" timeOffset="119876.64">27690 6844 1041 0,'27'-10'494'0,"-8"11"-225"15,-6 23-99-15,-3 8-13 16,-3 27-57-16,-1 10-9 0,-3 23-5 15,-6 9 1-15,-11 8 1 16,2 0-6 0,-7-9-14-16,5-8-7 0,6-20-22 15,0-7 3-15,10-26-5 16,-1-14-2-16,12-14 1 16,2-11-5-16,8-15-9 15,5-8-4-15,7-24-8 16,4-8-2-16,5-11-3 15,-2 1-2-15,2 12-2 16,-2 8 0-16,-1 15-1 16,-2 7 1-16,-3 12 1 15,-5 1 2-15,0 10 3 16,-9 0 4-16,-7 11 6 16,6 8 3-16,-8 6 3 15,4 7 2-15,-5 5 4 0,-4-1 4 16,-8 3 14-16,-10-2 2 15,-7-2 0-15,-6 1-1 16,-12-6-18-16,-10-5-6 16,-18-8-10-16,-4 0-4 15,-9-14-10-15,9 6-11 16,7-13-35-16,5-2-22 16,19 1-42-16,-1-8-8 0,16 11-135 15,0-9 167-15</inkml:trace>
  <inkml:trace contextRef="#ctx0" brushRef="#br0" timeOffset="127565.63">6754 4166 253 0,'2'-6'178'0,"1"-5"26"16,-3 5-27-16,7 3-23 16,-3 0-13-16,-1 3-15 15,3 1-3-15,-3 2-13 16,-3-3-8-16,0 0-17 16,0 0-10-16,6 10-18 15,2 1-6-15,38 28-16 16,-30-31-7-16,7 3-6 15,0-2-2-15,4-2-1 16,1 4-2-16,2-5-4 16,7 3-2-16,-3-4-3 15,3 3 0-15,-3-3 1 16,-8-5-1-16,5 9 3 16,-6-7 0-16,-2 2 1 0,-1-3 2 15,-9-8 6-15,0-2 2 16,-3 3 2-16,1 0-3 15,-1 5-5-15,-4 1-4 16,0-1-2-16,0 4 1 16,0 5 1-16,0 3 3 15,0 13 4-15,-6-5 1 16,-2 5 2-16,-4 0-1 16,-4 3-5-16,2 9-1 0,-8 0-6 15,1 4-1-15,0-10-2 16,-1-2-2-16,1-7-3 15,-1-3-2-15,2-12-38 16,2-3-39-16,12-4-127 16,4-7-93-16,6-4 182 15</inkml:trace>
  <inkml:trace contextRef="#ctx0" brushRef="#br0" timeOffset="127774.36">7291 4069 591 0,'2'-12'375'16,"-1"3"-42"-16,-1 9-106 15,-7 0-45-15,4 11-73 16,1 4-29-16,1 8-35 0,7 8-10 16,-5-2-19-16,7-1-6 15,4-5-31-15,1-2-48 16,10-9-430-16,3-7 351 15</inkml:trace>
  <inkml:trace contextRef="#ctx0" brushRef="#br0" timeOffset="128554.87">7858 3261 698 0,'-7'-5'351'0,"2"4"-116"16,-2-3-38-16,1 2-60 15,1 3-21-15,0 4-21 16,0 3-11-16,-2 3-25 16,-1 3-11-16,4 18-14 15,-5-4-4-15,0 16-4 0,1 9-1 16,-2-2-3-16,3 12-2 16,0-5-3-1,4-6 4-15,-5-10 10 0,1-6 5 16,-1-6 9-16,-3-11 1 15,3 3-3-15,4 1-4 16,3-4-5-16,-10 0-4 16,6-4-4-16,-4-7 0 15,-3-2 0-15,9 2 0 16,-1-7-7-16,4 8-3 0,2-1-9 16,4 3-4-16,6 1-2 15,1-1-1-15,11 5 0 16,8 2 0-16,4 1 0 15,6 1 0-15,0-2 0 16,1 0 0-16,12 4 0 16,1-1 0-16,0 4 0 15,-2 2 0-15,-11-2 0 16,-7 0 0-16,-10-3 0 16,-3-8 1-16,-9-6 0 15,-2-5-1-15,-1-2 2 16,-2-4 2-16,-3-11 2 15,-1-7 2-15,-2-11-2 16,4-6 0-16,1-10 0 16,-3-11-2-16,4-9 1 0,-5-4 0 15,-6-15 0-15,1 5-1 16,-7-7 0-16,-2-3 0 16,0 23-2-16,-4 6 1 15,-4 10-1-15,-1 14-1 16,1 6-1-16,-7 1 0 15,1 11-28-15,5 2-30 16,-8 4-74-16,4 3-73 16,-5 10 127-16</inkml:trace>
  <inkml:trace contextRef="#ctx0" brushRef="#br0" timeOffset="129437.62">7853 3332 487 0,'-6'-15'274'0,"5"15"-62"15,-1-11-24-15,6 11-46 16,2 1-3-16,5-2 6 0,1 5 5 15,6 3-28-15,7 4-24 16,9 1-38-16,12 10-15 16,4-1-20-16,7 2-5 15,5 0-10-15,-3-4-4 16,0-8-1-16,-4-9 0 16,-1-4 0-16,1-4 1 15,-2 0 2-15,-10-5 3 16,-9 9 10-16,-14-10 12 0,-17 9 37 15,3 3 9-15,-16-6-1 16,-1 10-8-16,2-2-31 16,-8 3-12-16,5 13-7 15,4 8-2-15,-4 11-6 16,4 5-1-16,-4 4-3 16,-1 1-2-16,0 12-2 15,-5-1 0-15,-5 10-1 16,-3 3 0-16,-8-10-1 15,3 3-2-15,0-16-38 16,4-10-36-16,9-9-93 16,0-12-86-16,18-9 159 15</inkml:trace>
  <inkml:trace contextRef="#ctx0" brushRef="#br0" timeOffset="137746.26">15813 8521 517 0,'-8'5'271'0,"12"5"-92"16,2 7-68-16,-2 2-18 16,15 5-33-16,-1-1-6 15,8 0-11-15,6 5-7 16,2 4-9-16,4-5-3 16,3 5-5-16,7-3-2 0,7-8-4 15,4 6-1-15,7-1 7 16,0-6 3-16,-3 0 6 15,0-1 2-15,0-6-4 16,0 0-2-16,5-1-2 16,-3 1 0-16,-4 1-1 15,0 0 1-15,-11 1 9 16,-3-2 5-16,-9 4 8 16,-6 0 1-16,-7 4-8 15,-5 2-6-15,-10 0-9 16,-8 2-2-16,-11 0-2 15,-8-1 0-15,-9 4-2 16,-3-7-3-16,-5-1-5 16,2 3-2-16,0-4-2 15,-1 1-1-15,6-7-1 0,1-4-1 16,5-3-23 0,6-4-21-16,-1-6-72 0,0-3-68 15,2-7 115-15</inkml:trace>
  <inkml:trace contextRef="#ctx0" brushRef="#br0" timeOffset="138028.64">16846 8815 782 0,'2'-3'397'16,"6"3"-151"-16,2 3-51 16,0 5-25-16,3 3-54 15,0 5-21-15,2 8-26 16,1-2-15-16,-3 5-21 16,3 1-8-16,2-1-16 15,-2-4-2-15,8-3-39 16,0-2-37-16,1-3-124 15,0 1 118-15</inkml:trace>
  <inkml:trace contextRef="#ctx0" brushRef="#br0" timeOffset="139376.29">17840 8928 721 0,'-3'3'379'16,"1"4"-133"-16,-5 12-93 15,-3 2-33-15,-4 10-52 16,-1 7-12-16,4 14-9 16,-2 2-11-16,5 2-18 15,3-5-6-15,-1-15-5 16,5-4 0-16,-1-12-40 16,6-5-32-16,4-8-110 15,-2-6-136-15,3-11 201 16</inkml:trace>
  <inkml:trace contextRef="#ctx0" brushRef="#br0" timeOffset="139862.44">17792 9020 350 0,'2'-15'282'0,"-1"0"25"16,7-2-96-16,2-2-41 15,5 2-54-15,3-4-20 16,0 6-21-16,5 1-7 0,-1-2-2 15,3 4 0-15,7 1-13 16,3 7-8-16,12 4-17 16,8 2-8-16,1 6-5 15,-6-4-2-15,-7 7 0 16,-10-2 1-16,-10 4 1 16,-1 4 2-16,-13 3 3 15,-5 6-1-15,-5 0-2 16,-5 7-2-16,0 5-6 15,-2 4-1-15,-2 4-3 16,-1-3 0-16,-2-3-2 16,3-1 0-16,1-7-1 15,4-1-1-15,4-5 1 16,-1-6-1-16,2-2 2 0,0-5 1 16,-6-8 3-1,4 0 7-15,-10-4 21 0,-6 0 13 16,-12-5 17-16,-4 0-2 15,-21-5-15-15,-6 1-12 16,-4 5-17-16,-9-6-7 16,10-2-8-16,2-4-1 15,19-2-33-15,7 4-30 16,23-1-65-16,9 2-50 16,10-2-112-16,11-4 178 15</inkml:trace>
  <inkml:trace contextRef="#ctx0" brushRef="#br0" timeOffset="141488.26">18292 9471 783 0,'-8'7'343'0,"3"5"-175"16,-1 0-37-16,2 9-38 16,-2 2-16-16,-8 5-18 15,-2 9-7-15,-5 14-12 16,3 4-5-16,4 10-4 15,-2-14-3 1,9-26-6-16,-1 0-4 0,-25 83-6 16,-5 4-3-16,-2 7-1 15,11-28-1-15,-3 2-1 16,1 7-2-16,-4 18 9 16,-5 5 12-16,-7 10 21 15,-7 6 8-15,-10 5-3 16,-6 3-7-16,-11 19-11 15,-3 3-1-15,-2 10-1 16,-6 0-4-16,-13 2-9 16,-1 6-5-16,-11-1-6 15,2 3-1-15,-9-2-2 0,-10-3 0 16,-3-4-1-16,-11 3 0 16,-3-15 0-16,9 1 0 15,-13-3 0-15,5-10 1 16,7 2 1-16,-6-10 0 15,-7-7 4-15,2-5 2 16,-13 5 2-16,-2-9-2 0,10-4-2 16,-12-2-2-16,3-19-4 15,-1 0 1-15,-10-6-2 16,6 0 0-16,3-8-1 16,-7-3 0-16,5-9-1 15,2-3 1-15,-11 2 1 16,16-4 1-16,-14-3 6 15,1-1 6-15,15-9 10 16,-14-5 3-16,16-2-2 16,10-7-6-16,-10-11-8 15,9-10-4-15,4-15-4 16,-9 1 0-16,0-10-3 16,0 6 0-16,-15 1-2 15,-1-3 5-15,8 13 18 16,-9 3 5-16,5 6 10 15,1 1-5-15,-9 4-16 16,8-1-4-16,7 1-7 16,-6 0-2-16,17-3-2 0,5 3-1 15,37-13-9 1,55-11-11-16,0 1-49 16,-148 26-35-16,8-5-334 0,10-2 299 15</inkml:trace>
  <inkml:trace contextRef="#ctx0" brushRef="#br0" timeOffset="143014.72">17772 9274 486 0,'-4'35'233'16,"-3"3"-92"-16,1 0-23 16,-3 6-29-16,3-1-10 15,-8 11-8-15,5 8-7 0,-13 15-12 16,1 7-4-16,-6 5 7 15,-6-2 9-15,0 5 17 16,-7-3 10-16,5 12-3 16,-6 1-9-16,-5 2-22 15,-2 1-14-15,-15 2-16 16,-4 3-5-16,-17 0-5 16,-4 4 2-16,-8 9 3 15,-3-1 3-15,-11 2 5 16,-7 1 1-16,-6-6 0 15,-2 3-3-15,-4-7-7 16,1-4-5-16,-3-5-8 16,-3-2-2-16,-8-12 0 15,-1-4-1-15,-9-17 0 16,-8-7 1-16,9 1 0 16,-1-5 5-16,-10 5 13 15,2-6 3-15,-13-8 3 16,-6-1-4-16,11-10-13 15,-13-1-4-15,3-9-4 16,5-3-1-16,-17-9 2 0,14 1 0 16,-5-7 6-16,-4 0 1 15,11-8 0-15,-6-3 0 16,10-1-6-16,4-5-1 16,-4 1 1-16,4-4 1 15,6-6 4-15,-3 2 4 0,12-5 1 16,6-1-3-16,0-5-3 15,9-1-5-15,4-4-5 16,1-3 0-16,-7-1 0 16,0-6-1-16,4 2 0 15,3 1 0-15,8-1 0 16,-1 0 1-16,8-7-1 16,2 2 1-16,6-1-1 15,4 4 0-15,1 1 0 16,3 2 0-16,10 1 4 15,3-1-1-15,4 6 3 16,-7-2 0-16,7 6 0 16,-2 2 0-16,-10 0-2 15,2 7 0-15,-4 5-2 16,-1 4-1-16,12 10-1 0,-3-1 1 16,1 2-1-16,5 4 1 15,8-3 0-15,8 4-1 16,11-6 0-16,7 1 0 15,5-1 0-15,0-2 0 16,10 7-2-16,5-2 0 16,6 5 0-16,13 2 0 15,2 5-1-15,-3-3 0 0,4 4-3 16,-3 7-1-16,0 4-4 16,9 6-8-16,-1 3-42 15,2-2-24-15,10-1-141 16,-5-9 144-16</inkml:trace>
  <inkml:trace contextRef="#ctx0" brushRef="#br0" timeOffset="145559.32">19148 9474 1321 0,'-8'-2'582'0,"-3"4"-324"16,-8 0-84-16,16 4-16 16,-8 0-52-16,7-2-16 15,10 1-20-15,1-1-3 0,9 2-8 16,4 2 1-16,19 5-1 16,4 2-6-16,8 4-12 15,-1 3-7-15,-3 2-15 16,0-1-5-16,3 2-7 15,-2-4-2-15,-6-2-1 16,-4-4-1-16,-6-2 0 16,2 0-1-16,-10-2-1 15,-1 1 0-15,-13 4-1 16,-7 6 0-16,-12 7 0 16,-8 6 0-16,-13 5 1 15,-3-2 0-15,-9 3 2 16,-6-1 0-16,-6-12-5 15,0-4-13-15,15-14-45 16,7-6-39-16,15-10-112 16,8-13-12-16,18-9 131 15</inkml:trace>
  <inkml:trace contextRef="#ctx0" brushRef="#br0" timeOffset="145741.6">19463 9385 982 0,'-8'-10'507'15,"-1"25"-107"-15,0 7-81 16,9 17-80-16,0-1-31 16,7 1-72-16,2-1-33 15,-3-5-50-15,3-2-23 0,8-1-22 16,0-7-23-16,9-4-72 16,4-3 364-16,20-12-236 15</inkml:trace>
  <inkml:trace contextRef="#ctx0" brushRef="#br0" timeOffset="148823.6">21359 10734 391 0,'7'-9'258'16,"2"6"-20"-16,-6 0-83 15,0 4-24-15,-8-7-21 16,-4-1 5-16,1 7 2 15,-2 1 1-15,2 9 6 16,3-1-7-16,-3-6-4 16,0-1-10-16,2 7-21 15,0-2-5-15,0 7-14 0,0 4-5 16,3-2-11-16,0 0-6 16,4 6-16-1,3-3-7-15,5 5-9 0,3 3-3 16,8-3-1-16,3-1 2 15,6-2 6-15,1-4 4 16,6-5 7-16,-3-5-1 0,-7-3-3 16,8-3 0-16,-8-2-4 15,0-3 0-15,4-3-1 16,-6 0-1-16,-1-3-2 16,1-1 1-16,1-5-2 15,1-6-1-15,2-3-1 16,3-3-4-16,7-4-1 15,2 3-2-15,5-4 0 16,-3 0 0-16,-6 3 1 16,-3 0-1-16,-5 2 2 15,1-2 0-15,-3 4 0 16,-1-5 1-16,3 1-2 16,1-1-1-16,1-2 0 15,-1 1 0-15,-7-2 3 16,-2 1 4-16,-6 2 11 15,-1 6 7-15,-7-2 8 16,-4 7 1-16,-6-1-7 0,-7-3-4 16,4 7-10-1,3 2-4-15,4 4-6 0,0 6-2 16,0 0-3-16,1 5 0 16,-1 0-2-16,0 0 0 15,0 0 0-15,3 16 1 16,8 48 0-16,-8-18 0 15,2 2 1-15,-1 5 0 16,-1 3 0-16,2-2 0 16,2-1 1-16,2-1 0 0,0-8 0 15,1-4 0-15,-6-14 0 16,5-3 1-16,-1-8-1 16,-4-3 0-16,1-3-1 15,-3-8-5-15,3-2-19 16,-3-3-15-16,-2 3-40 15,0-1-27-15,5-27-34 16,-1-30-17-16,-11 23-46 16,1-3-25-16,-3 4-73 15,-2-1 176-15</inkml:trace>
  <inkml:trace contextRef="#ctx0" brushRef="#br0" timeOffset="149033.15">22205 10256 507 0,'-11'-24'340'0,"1"-4"-12"16,1 8-97-16,3 11-32 16,2 4-36-16,2 3-10 15,2 2-39-15,0 0-9 16,0 0-22-16,5 1-16 16,22 10-1-16,33 14-11 15,-21-18-23-15,3 3-10 16,0-9-25-16,-1-1-36 15,-1-2 24-15,-1-9-3 16</inkml:trace>
  <inkml:trace contextRef="#ctx0" brushRef="#br0" timeOffset="151428.46">21937 8475 623 0,'1'3'329'0,"-5"12"-78"16,2 0-56-16,-1 7-55 0,-1 2-32 15,9 11-34-15,2 2-9 16,4 10-17-16,-5 3-6 16,-1-2-11-16,2 2-1 15,-7-5-4-15,6-6 2 16,-2-6 8-16,-5-6 3 15,1-15 0-15,-4-7-4 16,4-10-12-16,-3-9-5 16,1-12-8-16,2-5-4 15,34-189 20 32,1 2-36-47,-36 210 13 0,2-4 1 16,2 4 0-16,8-6-2 15,0 0-1-15,5 6-1 16,0 4 0-16,-3 4 3 16,4 8 4-16,-6 13 11 15,0 7 6-15,-10 4 10 16,-1 5 0-16,-7 0-2 16,-7-3-4-16,-4 0-8 15,-4-7-3-15,1-7-4 16,-4-8-4-16,1-12-49 15,7 0-33-15,-1-18-75 16,10 0-48-16,3-5-110 0,-1-6 189 16</inkml:trace>
  <inkml:trace contextRef="#ctx0" brushRef="#br0" timeOffset="151956.32">22277 8746 507 0,'-1'9'329'16,"-1"-2"-17"-16,3-4-114 15,1-3-25-15,-2-1-43 16,0 0-17-16,3-7-25 15,6-11-12-15,20-25-27 16,-20 25-13-16,6 0-17 16,1 2-7-16,2-3-10 15,5 2-2-15,-5 6-1 16,-1-1-2-16,1 5 1 16,-1 4 0-16,-10-1 2 15,6 4 1-15,-16 0 11 16,0 2 13-16,6 6 27 0,-10 0 10 15,0 8 11-15,-4-1 0 16,1 7-2-16,2 4-1 16,4-2-7-16,3 4-7 15,0-3-18-15,3-7-5 16,0-4-11-16,6 0-4 16,3-3-4-16,-9-7-2 15,2-1 8-15,1-6 4 0,-5-3 5 16,5 4 1-1,-5-11-12-15,0-1-6 0,0-5-10 16,1 3-6-16,4 6-44 16,-2 4-29-16,0-3-78 15,0 3-56-15,10 6 135 16</inkml:trace>
  <inkml:trace contextRef="#ctx0" brushRef="#br0" timeOffset="152371.35">22633 8615 551 0,'-5'11'357'0,"2"-4"2"15,2-1-82-15,1 4-95 16,0-4-41-16,3 6-54 16,-2-3-13-16,-1 1-28 15,0 4-10-15,-1-7-19 16,1 4-7-16,1-9 1 0,5-1 9 15,1-1 28-15,-1-5 16 16,1-4 23-16,-2-4 3 16,1-4-8-16,-1-1-10 15,4 2-26-15,0 5-8 16,-3 2-12-16,2 2-3 16,-2 7-3-16,1 4-2 0,-2 9-6 15,3 4-2-15,-5 7 3 16,1 2 5-16,-4 9 7 15,-5 6 6-15,-2 6-1 16,-4 6-4-16,-5-5-10 16,1-6-5-16,0-12-5 15,-2-5-3-15,6-15-41 16,0-4-34-16,7-12-77 16,0-10-63-16,1-11-141 15,2-9 220-15</inkml:trace>
  <inkml:trace contextRef="#ctx0" brushRef="#br0" timeOffset="152930.14">22793 8640 659 0,'17'18'392'16,"1"3"-66"-16,0 8-98 15,1 9-45-15,-6-3-43 0,-4 3-18 16,-1-9-16-16,-2-10 5 15,1-5-16-15,6-3 4 16,-10-9-5-16,3-2-7 16,-2-8-12-16,2-8-12 15,8-7-27-15,-5-2-7 16,7-8-12-16,-2-2-6 16,5 7-6-16,7-2-3 0,3 13-1 15,1-1-1-15,1 2 0 16,-6-3 0-16,1-2-9 15,0 4-10-15,0 4-19 16,-1 3-12-16,-6 2-7 16,0 4 7-16,-7 2 22 15,-3 2 12-15,-9 7 22 16,-3 0 17-16,-9 6 31 16,-3 1 13-16,-2 4 28 15,-3 0 0-15,-4 0-9 16,1-3-8-16,3-3-21 15,3-5-10-15,5-3-19 16,2 3-8-16,1-3-11 16,-2 4-4-16,4 12-3 0,0 7-2 15,0 7 0 1,5 3-1-16,1-6-1 0,1-8 1 16,5 0-2-16,1-9-4 15,3-5-17-15,1-8-11 16,1-7-31-16,3-1-20 15,3-10-37-15,4-4-32 16,5-6-89-16,2-7 94 16,7-7 75-16</inkml:trace>
  <inkml:trace contextRef="#ctx0" brushRef="#br0" timeOffset="153530.2">23550 8503 400 0,'-1'0'236'0,"0"0"4"0,0 0-5 15,0 0-8-15,0 0-4 16,-9 4-15-16,-12 6-14 16,-23 20-31-16,22-11-15 15,0 5-44-15,6 6-18 16,-4 0-30-16,7-1-13 15,5 0-17-15,-3-2-3 16,6-3-5-16,6 2-2 0,4-2-4 16,8 0-1-1,5-3-4-15,-4-9-1 0,0-10-2 16,5-3 0-16,3-7 1 16,1-3 2-16,-5-13 16 15,-3-5 11-15,1-16 17 16,3-3 6-16,9 1-9 15,0 1-7-15,-3 9-11 16,-4 4 0-16,-5 18 5 16,-6 6 1-16,-8 11-1 15,-1 5-5-15,-7 10-12 16,-1 6-5-16,-5 8-9 16,1 2-1-16,5 6-2 15,0-6-4-15,6 3-10 16,2-1-72-16,0-7-51 15,8 7 365-15,6-3-217 16</inkml:trace>
  <inkml:trace contextRef="#ctx0" brushRef="#br0" timeOffset="154052.28">23907 8510 838 0,'-11'21'412'0,"0"6"-202"0,2 8-12 16,-4 9-19-16,5 11-40 15,-3-1-2-15,0 1-32 16,6-2-13-16,-2-11-31 16,2-7-11-16,9-12-3 15,-2-10-6-15,9-11 3 16,4-5-2-16,5-15-13 15,-1-9-4-15,9-10-4 16,-3-5-5-16,-4-11-3 16,4 4-2-16,-6 2-1 15,-2 3 4-15,-1 18 10 16,-2 4 2-16,-7 11 6 16,1 7 1-16,-6 8-3 15,0 4-1-15,-2 6-7 16,3 4-4-16,-3-2-9 15,0-1-3-15,4-3-4 16,0-7-1-16,4-1 0 0,0-6 2 16,-1-6 0-16,3 1 0 15,4-7-1-15,3 7 0 16,1 3 3-16,1 7 6 16,0 12 14-16,-4 5 2 15,0 10 1-15,-4-1-5 16,-3 3-14-16,-2-2-3 15,0-1-6-15,3 2-12 0,0-4-42 16,4-2-8-16,4 1 31 16</inkml:trace>
  <inkml:trace contextRef="#ctx0" brushRef="#br0" timeOffset="155244.79">24181 13609 698 0,'6'-4'357'0,"4"-7"-39"16,0 0-37-16,-1-4-11 16,-5 3-14-16,-6 2-66 15,-8 1-33-15,-11 5-44 16,-7 3-7-16,-10 5-16 16,-7 7-11-16,-8 16-25 15,0 13-11-15,0 16-11 16,0 7-6-16,6 5-5 15,7 2-3-15,12 1-8 16,13-1-3-16,14-2-4 16,9-2 0-16,8-7-2 15,5-4 0-15,1-7-1 16,6-8-6-16,1-9-35 0,-5-6-30 16,6-15-97-16,-3-7-85 15,10-18 158-15</inkml:trace>
  <inkml:trace contextRef="#ctx0" brushRef="#br0" timeOffset="155580.15">24539 13917 951 0,'-7'-3'587'0,"-4"0"-21"0,-5 9-301 15,-6 6-71-15,1 12-77 16,-1 9-28-16,9 13-42 15,-1 1-13-15,11 1-19 16,4-1-7-16,10-12-6 16,9-2-1-16,4-10-1 15,6-3 3-15,-4-7 9 16,1-7 9-16,-1-7 26 16,1-10 15-16,2-14 22 15,2-6 1-15,2-10-22 16,1 2-15-16,-10-8-29 15,-8 2-8-15,-15 1-8 16,-12-1-9-16,-12 6-33 16,-2 0-26-16,-2 9-43 15,5 3-8-15,7 12 71 16</inkml:trace>
  <inkml:trace contextRef="#ctx0" brushRef="#br0" timeOffset="156538.22">25124 13793 1026 0,'0'-2'425'16,"0"9"-234"-16,0 9-41 16,3 14-3-16,-2 10-22 15,5 12-35-15,4 10-8 16,1 3-26-16,2-1-7 15,-2-5-7-15,1-11-2 16,1-8-7-16,-1-8-5 16,3-11-8-16,-4-4-3 0,-2-16-6 15,5-3-1-15,1-18-2 16,0-3 0-16,6-17-1 16,4-3 0-16,-6-16-1 15,3-1 0-15,1 6-1 16,-11-2 0-16,3 22 6 15,-2 8 3-15,-4 15 8 16,2 10 5-16,-3 12 4 16,-2 9 1-16,-2 12-3 15,0 2-4-15,-1 2-1 16,0 3-3-16,0-9-2 16,1 2-1-16,1-12-7 15,4-7-3-15,3-15-1 16,1-7-1-16,3-14 2 15,0-10 0-15,2-3 7 0,-2-6 8 16,5 2 18-16,-5 4 8 16,6 3 10-16,4 3 1 15,-4 11-1-15,0 2-2 16,3 17-11-16,-14 4-8 16,1 19-17-16,-1 9-6 15,-14 12-8-15,2 3-1 16,5 3-23-16,-2-9-27 15,3-5-76-15,7-5-50 16,-7-8 102-16</inkml:trace>
  <inkml:trace contextRef="#ctx0" brushRef="#br0" timeOffset="157028.91">26035 13899 912 0,'6'28'438'0,"0"24"-121"16,1 5-83-16,-1 17-51 15,0 1-21-15,3 5-35 16,2 10-9-16,4 2 3 16,2-1 3-16,0-8-24 15,0-8-16-15,-6-12-37 16,-5-10-19-16,-2-13-17 0,-3-11-2 15,0-21-1-15,6-8 1 16,1-22 0-16,1-14 0 16,-2-26-1-16,-6-18 0 15,3-28-4-15,-2-13 2 16,8-18-2-16,7 2-1 16,7 16-2-16,18 15-1 15,8 30 0-15,4 9 0 0,3 22 2 16,-9 5 3-16,2 8 12 15,0 3 8-15,2 12 9 16,-9 7 0-16,-7 23-8 16,-12 10-7-16,-19 20-7 15,-2 11-1-15,-25 6 0 16,-6 10-1-16,-17 0-10 16,-13-10-11-16,1-4-39 15,0-5-35-15,3-30-59 16,1-6-19-16,5-24-598 15,-1-21 540-15</inkml:trace>
  <inkml:trace contextRef="#ctx0" brushRef="#br0" timeOffset="157749.38">27233 13709 906 0,'0'-12'435'0,"-5"12"-156"15,-2 8-67-15,-1 16-45 0,-1 11-22 16,-3 14-32-16,0 6-18 15,1 8-41-15,-1-4-14 16,5 1-11-16,9 3-5 16,9-15-6-16,2-5-3 15,7-15-10-15,-3-12 0 16,3-13-1-16,0-6 3 16,1-16 9-16,2-7 3 15,4-10 19-15,3-5 13 0,1-6 23 16,2-2 12-16,-4 2 6 15,-1 4-9-15,-4 17-25 16,-4 9-12-16,-7 16-20 16,-2 3-5-16,-7 18-5 15,-2 6-2-15,-2 13-8 16,-2 6-1-16,1-5-15 16,-1 2-18-16,2-7-66 15,3-7 73-15,4-9-5 16</inkml:trace>
  <inkml:trace contextRef="#ctx0" brushRef="#br0" timeOffset="158020.2">27942 13376 1128 0,'28'-69'528'15,"-3"27"-240"-15,-2 13-27 16,-7 24-69-16,-3 9-35 15,-8 20-29-15,-3 9-21 16,-3 17-31-16,-6 9-9 16,-3 19-17-16,-4 2-10 15,1 12-18-15,-1 2-8 16,1-4-8-16,3-1-3 0,0-17-10 16,2-13-16-16,1-14-60 15,2-11-40-15,2-18-110 16,1-2-106-16,2-18 220 15</inkml:trace>
  <inkml:trace contextRef="#ctx0" brushRef="#br0" timeOffset="158433.97">27896 13891 965 0,'0'-33'448'0,"9"12"-150"16,5 7-29-16,6 4-25 15,2 2-23-15,13 0-56 16,5-1-31-16,13-1-40 15,3 3-17-15,-11 0-34 16,-3-1-13-16,-8 7-20 16,-4-6-3-16,0 4-5 0,-2 2 1 15,-9-4 0-15,-1 3 0 16,-7 6 3-16,-4 1 4 16,-7 8 15-16,-8 4 7 15,-9 9 12-15,-2 7 1 16,-6 8-1-16,6 8 0 15,4 3-7-15,0 1-4 16,8-4-13-16,0-1-6 0,-1-7-8 16,4-3-2-1,4-4-3-15,7-3-1 0,3-12-1 16,3-3-2-16,0-10-17 16,-4-7-12-16,5-8-30 15,2-3-22-15,2-6-37 16,-3-8-16-16,-1-11-43 15,1-5-40-15,-3-8-75 16,2 1-44-16,2 1-128 16,0 1 284-16</inkml:trace>
  <inkml:trace contextRef="#ctx0" brushRef="#br0" timeOffset="158605.39">28561 13816 320 0,'13'-13'301'0,"-8"8"112"15,-1 5-19-15,-6 0-59 16,1 6-28-16,0-6-52 15,0 0-39-15,-1 3-89 16,-6 10-34-16,-3-4-63 0,-39 25-12 16,25-30-24-16,1 0-26 15,0-5-74-15,2-1-57 16,2-2-110-16,1-1 162 16</inkml:trace>
  <inkml:trace contextRef="#ctx0" brushRef="#br0" timeOffset="158913.25">28571 13904 642 0,'14'37'357'0,"-2"6"-64"16,-10-5-13-16,1-3-38 16,-1-4-24-16,-2-14-22 15,5 1-15-15,2-14-29 16,-5-13-6-16,12-5-3 15,1-9-5-15,5-11-10 16,6 2-12-16,-1-8-30 16,6 1-14-16,6 4-21 15,7 3-10-15,9 4-14 16,1 2-8-16,4 4-11 16,4 4-2-16,-4 1-18 15,-10 1-16-15,-2 2-39 16,-1-1-21-16,-4 7-39 0,6 1 1 15,-3 8-630 1,2 3 543-16</inkml:trace>
  <inkml:trace contextRef="#ctx0" brushRef="#br0" timeOffset="160562.57">27067 13351 882 0,'7'-22'383'0,"-4"3"-183"0,0 1-31 16,-2-5-35-16,-1 2 8 15,-5-4-13-15,0 1 4 16,-4 2-17-16,-1-4-14 16,-3-2-18-16,-1-3-6 15,-5-11-8-15,3 3-6 0,-3-5-7 16,2 4-7-16,6 14-10 16,-1-1-2-16,-1 4-3 15,4 4 0-15,-3-1-2 16,0 1-3-16,2 0-1 15,-3-2-4-15,-6-1-4 16,2 5-3-16,-6-6-7 16,-2 3-2-16,0 0-4 15,-1 2-1-15,6 8-1 16,0-2-2-16,5 2-1 16,3 1 0-16,1 1 0 15,7 5 0-15,0 1-3 16,-2 0-13-16,2-1-26 15,-1-2-20-15,3 3-54 16,0 2-25-16,2 0-79 16,0 0-39-16,0 0 164 15</inkml:trace>
  <inkml:trace contextRef="#ctx0" brushRef="#br0" timeOffset="162521.79">27340 9644 615 0,'-4'1'315'16,"-2"-2"-149"-16,-9-3-14 15,-3-2-9-15,3 0-39 16,-6 0-4-16,-6-2 10 15,-2-1-1-15,-13-2-13 16,0-2-5-16,3 2-17 16,-4-1-13-16,7 2-15 15,0 1-7-15,1 2-9 16,5 1-5-16,-6-3-6 0,5 5 0 16,-4-3 1-1,-6 1-1-15,-3-1 0 0,-7-2-1 16,1 3-3-16,4 0-1 15,7 6-2-15,2 0 0 16,1 3-1-16,2 3 0 16,5 1-1-16,-5 0 0 15,7 3-2-15,-6-2 0 16,0 4 0-16,0 1 0 16,-2 1-1-16,6 4 0 15,-3-1-3-15,5 0 1 0,4 3 3 16,-1-2 3-16,2 1 2 15,0-1 2-15,0-5-4 16,1 0-2-16,-1-7-2 16,-1-2-2-16,10 9-2 15,0-3-1-15,6 6-2 16,2 0-2-16,-5-6 1 16,5 2 0-16,5-9-22 15,7 6-26-15,7-10-88 16,8-3 35-16,16-4 48 15</inkml:trace>
  <inkml:trace contextRef="#ctx0" brushRef="#br0" timeOffset="163230.37">28002 9341 1008 0,'-3'3'449'0,"1"9"-214"16,-1 8-31-16,-2 16-51 16,0 11-19-16,-1 21-34 15,2 13-24-15,-2 17-30 16,1 7-15-16,3 4-16 15,0-3-5-15,3-11-5 16,1-10-1-16,-1-24 1 16,0-15-1-16,0-17 0 15,0-10-3-15,3-14-2 0,3-5-2 16,0-33 0-16,3-8 2 16,1-25 1-16,1-16 1 15,0-16 5-15,0-12 6 16,-2-16 17-16,-5 0 6 15,10 11 3-15,8 10-2 16,9 29-7-16,10 9-5 16,-4 21-6-16,-10 5-5 15,1 13-4-15,-7 9 5 0,-4 6 6 16,6 8 4-16,-4 14 3 16,2 10 0-16,-2 21-3 15,-5 8 0-15,-12 17-5 16,-6 2-1-16,-12 5-1 15,-9 1 0-15,-14-8-1 16,0-2 0-16,-19-15-1 16,-5-3-5-16,-6-11-36 15,-8-15-30-15,13-10-78 16,6-9-51-16,22-13-19 16,12-4 110-16</inkml:trace>
  <inkml:trace contextRef="#ctx0" brushRef="#br0" timeOffset="163772.51">28810 10007 790 0,'-13'2'379'0,"-2"0"-178"16,-2 1 7-16,-2 6-50 15,6 1-11-15,-1 2 3 16,0 5-14-16,1 2-39 15,-6 0-18-15,6 0-26 16,5 0-8-16,8-1-11 16,2-2-1-16,4-4-3 15,0-2-2-15,4-4 0 16,-1-3 1-16,7-7 0 16,-2-3 0-16,-1-14-2 15,8 0 1-15,-2-6 8 16,4-5 6-16,4 2 11 15,0-4-1-15,6-1-9 16,1 4-8-16,3-1-13 0,-2 5-6 16,3 6-8-16,-3-2-3 15,-9 2 0-15,-1-2-2 16,-1 4-1-16,-2 0-1 16,-3 3-21-16,1 9-19 15,-2 2-49-15,3 5-40 16,7 8-83-16,3 3-84 15,2 2 189-15</inkml:trace>
  <inkml:trace contextRef="#ctx0" brushRef="#br0" timeOffset="164191.51">29698 9884 325 0,'27'1'244'0,"-6"-2"28"15,-2-4-60-15,-7-4-26 16,-3-3-5-16,-1 3 24 15,-1 4 4-15,-5 0-6 16,-3 5-15-16,-12 1-28 16,-7 1-18-16,-12 7-46 15,-4 2-20-15,-4 4-36 16,-4 7-14-16,1 4-18 16,4 0-3-16,8 3-3 15,12-1 0-15,11-1 2 16,7 3 1-16,8 4 5 15,7 0 3-15,8-2 1 16,4-3 0-16,7-11-3 0,3-4 1 16,-1-12 22-16,-5-7 16 15,-3-10 28-15,-6-2 8 16,-2-12 0-16,3 1-9 16,-7-8-23-16,1-6-11 15,-7 0-23-15,-4 1-8 16,-2 6-9-16,-1 4-1 15,3 9-13-15,3 1-16 16,1 7-56-16,2 3-37 0,4-1-52 16,1 7 370-16,0 7-169 15</inkml:trace>
  <inkml:trace contextRef="#ctx0" brushRef="#br0" timeOffset="164778.51">30521 9877 679 0,'-5'-14'343'0,"-11"8"-110"16,-3 0 18-16,-5 1-11 15,-4 7-31-15,-6 6-49 0,-2 7-27 16,-5 13-56-16,3 3-20 15,1 8-23-15,9-1-14 16,11 0-13-16,0-4 0 16,17-3 3-16,0-2 1 15,3-10 6-15,11-2 0 16,4-3-3-16,5-3-2 16,4-4-4-16,2-6-2 15,-3-9-2-15,1-7 4 16,5-8 29-16,-1-5 15 0,5-10 31 15,1 4 12-15,4-6-9 16,-4 3-8-16,-11 2-20 16,-6 0-12-16,-8 10-10 15,-2 3-3-15,-1 11-4 16,4 6-4-16,-10 6-9 16,1 7-6-16,-1 12-3 15,-5 5 0-15,-5 23-1 16,-2 15 1-16,-6 19-2 15,1 10 0-15,-2 10-2 16,-4 0-1-16,-11-2 1 16,-4-9 1-16,-8-10 3 15,-6-11 0-15,-2-17 0 16,-6-8 0-16,0-22-7 16,4-8-11-16,6-20-40 0,-2-6-26 15,3-27-69 1,1-11-30-16,15-17 419 0,18-7-221 15</inkml:trace>
  <inkml:trace contextRef="#ctx0" brushRef="#br0" timeOffset="165689.16">31123 9966 725 0,'-27'69'384'0,"11"-13"-103"16,-6 4-19-16,3 6-59 0,-4 0-40 15,1-11-45-15,4-1-6 16,2-15-13-16,3-6 0 15,4-13 5-15,3-6-1 16,8-11-18-16,2-5-6 16,9-12-15-16,1-6-4 15,2-10 2-15,4-9-9 0,2-11-16 16,-3-8-5-16,11-2-18 16,3 4-6-16,0 8-7 15,10 9-1-15,1 11-5 16,2 6-10-16,11 8-41 15,7 4-38-15,5 6-89 16,12 4-40-16,2 6-47 16,-4 5 6-16,4 6 5 15,-11-1 50-15,-5 3 90 16,-11-4 32-16,-26 1 94 16,-5 3 28-16,-23-7 80 15,-2 1 40-15,-8-5 71 16,-13-5 4-16,-3-2-36 15,-9-2-25-15,-4-3-49 16,-2-4-22-16,-9 3-29 16,2 0-10-16,2 6-21 15,4 6-8-15,5 16-14 16,3 4-6-16,8 5-7 0,1 5-2 16,5-2 0-16,0-3-1 15,13 2 1-15,5-5 0 16,12-8 5-16,11 0 3 15,1-13 9-15,5-6 4 16,8-8 13-16,-1-7 2 16,3-9 15-16,-1-4 4 15,2-2-5-15,1-5 1 0,2 8-14 16,1 1-6-16,-10 3-9 16,-9 7-4-16,-8 5-7 15,-3 3-4-15,-8 9-3 16,6 7-3-16,-7 3-2 15,-6 6-4-15,-1 9-34 16,-1-2-16-16,6 11-18 16,7 2 245-16,12 1-135 15</inkml:trace>
  <inkml:trace contextRef="#ctx0" brushRef="#br0" timeOffset="166335.82">32404 10047 754 0,'-9'25'413'0,"5"6"-126"15,-4 12-81-15,3 5 9 16,-2 7-40-16,-5-1 4 15,4-1-29-15,-5 1-30 16,-1-6-56-16,2 2-23 16,2-12-34-16,3-5-2 0,10-10-3 15,5-7 0-15,4-11 4 16,1-9 2-16,8-16 2 16,2-10 0-16,5-13-2 15,11-5 4-15,-7-7 10 16,1-1 9-16,-3 9 10 15,-11 3-1-15,-2 21-7 16,-7 7-6-16,-10 17-3 16,0 6-2-16,-3 14-4 15,-1 11-4-15,-3 2-8 16,2 6-1-16,2-2-1 16,2-6-2-16,3-1 1 15,1-6-1-15,7-6 0 16,-2-6-1-16,5-12 3 15,1-4 0-15,3-14 2 16,8-7 1-16,4-11-1 0,6-3-1 16,3-2-1-16,3-3 1 15,5 7 16-15,1 3 13 16,-5 14 20-16,-11 11 6 16,-11 13-2-16,1 0-6 15,-17 8-9-15,8 7-4 16,-10 6-10-16,-3 8-7 15,-3 9-10-15,-4 2-5 0,4 3-7 16,-12 1-10-16,11-3-42 16,3 0-33-16,0 0 13 15,7-2 131-15,-9 11-48 16</inkml:trace>
  <inkml:trace contextRef="#ctx0" brushRef="#br0" timeOffset="168293.47">22175 9592 690 0,'-1'12'371'0,"1"5"-46"0,0 9-88 15,0 13-31-15,0 5-30 16,0 6-57-16,-1-4-24 16,1-4-45-16,0-3-15 15,1-8-17-15,2-1-6 16,0-10-12-16,-2-4-20 15,0-5-91-15,0-4-100 16,0-6 128-16</inkml:trace>
  <inkml:trace contextRef="#ctx0" brushRef="#br0" timeOffset="168882.47">22149 9642 724 0,'-2'-13'472'16,"5"-5"-9"-16,7-2-204 16,1 0-39-16,9 4-79 15,3-6-30-15,6 1-41 16,4 3-15-16,9 4-20 16,-6 6-7-16,-3 8-14 15,2 5-4-15,-10 7 1 16,0-1 2-16,-6 3 3 15,-4 1 2-15,0 0-2 16,4 4-2-16,3 3-3 16,-1 3-2-16,-2 3-2 15,-5 2 0-15,-3 3 0 0,-2-4 0 16,-4-2 1-16,-1-4 2 16,0-9 5-16,0 2 2 15,1-2 0-15,1-1 0 16,1 1-2-16,2-2-2 15,-1-3 1-15,-2-2 0 16,-4-3 3-16,-1-1 4 0,-1-1 12 16,-1-2 3-16,0 0 3 15,0 0-1-15,0 0-9 16,-5 4-4-16,-15 4-5 16,-30 12-2-16,26-15-6 15,-4-5-3-15,1 0-3 16,2 0-2-16,-2 1-3 15,-3 2 0-15,5 5-1 16,3-2-1-16,0 0-5 16,9-1 0-16,1-3-6 15,-2 1-5-15,10 0-23 16,-3-2-24-16,0-1-54 16,-1 1-23-16,1 1-41 15,0 1-22-15,-1 1 360 16,2-1-156-16</inkml:trace>
  <inkml:trace contextRef="#ctx0" brushRef="#br0" timeOffset="185346.61">9858 15286 734 0,'10'-6'342'16,"-5"-5"-133"-16,-1 3-22 16,-4-7-16-16,-3 5-15 0,-1 6-8 15,-4-5-6-15,-1 11-8 16,-2-1-6-16,-2 0-23 15,2 6-9-15,-4 2-24 16,-6-2-13-16,0 3-13 16,-5-7-4-16,-2 3-2 15,-4-3 0-15,1 0-2 16,2 4-2-16,-1-4-7 16,4 6-3-16,-17-5-8 15,-1 4-3-15,-5 0-7 16,0 1-1-16,8 1-3 15,0-2-2-15,4-2 0 16,4-5-1-16,0-3 4 16,1-3 2-16,-4-8 2 15,-1 1 1-15,2-1-3 16,3 2-2-16,0 7-3 16,-1-3 0-16,4 3-1 15,0 0 0-15,6-1 0 0,4-1 0 16,-4-4-1-16,-1 4 1 15,-3-5 0-15,-3-2 0 16,-1 7 0-16,-6-6 0 16,-1 10-1-16,-4-4 1 15,-4 4-1-15,2 4 1 0,-3-4 0 16,7 8-1-16,-2-2 0 16,3 2 0-16,6 0 0 15,-3-5 1-15,13-1-1 16,4-1 0-16,5 2 0 15,6 1 1-15,2-5-1 16,-1 3 0-16,8-2-32 16,1 2-22-16,-2 0-56 15,0 0-40-15,10 5-72 16,11 3-73-16,33 11 190 16</inkml:trace>
  <inkml:trace contextRef="#ctx0" brushRef="#br0" timeOffset="186228.07">8796 14915 292 0,'-4'0'181'16,"0"-2"-15"-16,2 0-33 16,1 1 2-16,0 0 26 15,0 0 15-15,0 0 3 16,0-1-8-16,-1 1-28 16,1 0-20-16,-5 0-45 15,-3 1-17-15,-2 1-23 16,-1 1-7-16,-24 16-4 15,21-7 0-15,-7 2-1 16,4-1-1-16,-3 5-5 16,2-1-1-16,-1-1-8 0,-7-1-1 15,0-3 4-15,-1-3 4 16,2 3 8-16,2-5 0 16,2-4-3-16,2 10-3 15,1-9-3-15,2 3 4 16,3-1 6-16,-4-8 2 15,4-1-2-15,2 7-4 16,-2-3-8-16,0 0-3 0,5 8-2 16,-1-9 2-1,4 6 2-15,6 2 4 0,-3-7 3 16,3 12-1-16,2-4-1 16,-2 2-1-16,2 4 4 15,-2-6 2-15,4 9 5 16,0-2 0-16,3 0-3 15,2 5-4-15,-1-5-6 16,3 6-1-16,1-1-2 16,-1-2 1-16,5 1-1 15,1-2-1-15,-1 1-2 16,3 0-2-16,2 1-2 16,-2-1-1-16,-3 1 0 15,0 0 0-15,-1-2 0 16,0 0-1-16,-1-2 1 15,-2 0 0-15,-7-4 0 16,3 2-1-16,-4-8-2 0,3 1 0 16,2 2 0-16,1-5 3 15,1 4-31-15,-3-2-26 16,6-5-81-16,-4 2-49 16,9-4 113-16</inkml:trace>
  <inkml:trace contextRef="#ctx0" brushRef="#br0" timeOffset="189677.43">10274 15128 716 0,'-4'-3'357'16,"-2"-3"-116"-16,-4-9-28 16,-24-23-42-16,28 31-21 15,4 8-39-15,2 2-6 16,6 4-22-16,3 3-13 0,6 3 4 15,-1-1 2-15,15 1 5 16,5-7-2-16,14-5-14 16,13 6-11-16,-5-4-27 15,1 4-8-15,-14-3-9 16,-7-3-2-16,-5-5-3 16,-2 4-1-16,-1-4-15 15,-5 1-12-15,-2-8-29 16,-2 4-15-16,-2 6-34 15,1 1-24-15,-2 8-86 16,-3-6-65-16,-3-4 174 16</inkml:trace>
  <inkml:trace contextRef="#ctx0" brushRef="#br0" timeOffset="190009.01">10666 15070 930 0,'-4'18'428'15,"4"4"-196"-15,0 3-53 0,-2 5-58 16,0 5-22-16,-6 10-17 15,0 4-13-15,-2 6-23 16,-1-3-7-16,2 0-9 16,-1-3-5-16,4-4-10 15,1-2-5-15,2-4-14 16,3-6-23-16,-2 0-59 16,7-5-44-16,-2-4-114 15,6-2-126-15,5-3 241 16</inkml:trace>
  <inkml:trace contextRef="#ctx0" brushRef="#br0" timeOffset="190314.2">10354 15852 802 0,'-9'-1'442'0,"3"-1"-150"16,6 2-75-16,2 0-45 15,-2 0-67-15,0 0-11 0,20 6-6 16,33 11-4-16,-16-9-7 16,7-1-5-16,1 1-21 15,8-1-11-15,-2-3-19 16,-4-2-7-16,0-2-13 15,-4 1-13-15,0-2-43 16,0-1-26-16,-5-1-69 16,1-4-61-16,-11 3 137 15</inkml:trace>
  <inkml:trace contextRef="#ctx0" brushRef="#br0" timeOffset="191039.14">11565 15436 764 0,'-33'-5'404'0,"27"7"-112"16,1 2-76-16,-4 9-90 15,7 6-27-15,-1 11-24 16,9 5-4-16,-6 8-20 15,-4-5-12-15,4 0-21 16,-5-4-7-16,13-8-5 16,-5-2-1-16,0-8 0 15,0-5 0-15,-11-9-1 16,9 2 4-16,3-7 6 16,2-7 5-16,8-8 2 15,-3-5-1-15,-2-11 3 16,6-4 4-16,2-1 10 15,2-5 5-15,3 7 5 16,-1 1 0-16,0 8-6 0,-2 5-5 16,1 11-12-16,-1 8-4 15,-3 11-3-15,1 7-1 16,-3 15-1-16,0 3-3 16,-2 12-4-16,0 2-7 15,-1-2-30-15,-5-3-27 16,-2-8-69-16,0-7-41 15,0-5-112-15,-1-8-18 16,-3-7 182-16</inkml:trace>
  <inkml:trace contextRef="#ctx0" brushRef="#br0" timeOffset="191292.65">11960 15044 501 0,'13'-24'388'16,"-6"0"36"-16,0 12-152 16,1 7-42-16,0 8-63 15,7 8-22-15,-1 12-23 16,0 9-17-16,-4 14-38 16,-2 4-18-16,-1 16-29 15,0 3-2-15,-3 3-29 16,1 1-18-16,-1-9-48 15,-2-6-34-15,-2-14-65 16,0-8-69-16,-2-4 159 0</inkml:trace>
  <inkml:trace contextRef="#ctx0" brushRef="#br0" timeOffset="191711.52">11920 15534 378 0,'25'-9'245'0,"-13"-6"4"0,15-1-98 16,-2 0-26-16,2-3-41 15,6 3-27-15,0 2-34 16,2 3-10-16,-4 3-1 16,-4 3 1-16,0 0-1 15,-3 2-1-15,3 3-4 16,3 2 5-16,-7 1 42 15,-5 1 29-15,-3-3 55 16,-15-1 16-16,3 2 5 16,-3 0-11-16,-1-2-25 15,0 0-7-15,0 0-20 16,-2 3-8-16,-11 17-12 16,-29 27-7-16,25-19-17 15,5 4-6-15,6 6-18 16,0 0-9-16,6-5-14 0,1-5-3 15,5-4-6-15,7-1-9 16,4-7-22-16,-1-8-20 16,5-3-39-16,-9-6-66 15,7-3-119-15,-1 4-355 16,-8-3 414-16</inkml:trace>
  <inkml:trace contextRef="#ctx0" brushRef="#br0" timeOffset="192030.41">12522 15401 703 0,'0'0'403'0,"0"0"-79"15,0 0-80-15,-2 8-127 16,-2 3-47-16,-5 2-48 16,-25 29-8-16,9-29-5 15,-8-3-5-15,-5-2-46 0,-1-5-36 16,9-7-72-16,5 2-41 15,12-5 121-15</inkml:trace>
  <inkml:trace contextRef="#ctx0" brushRef="#br0" timeOffset="192325.83">12507 15586 558 0,'-1'29'323'0,"-2"-7"-36"15,-1-3-48-15,-2-5-52 16,1-3-12-16,-1-6-20 16,5-1 1-16,3 0-3 15,0-4 0-15,-3-1 5 16,1-1-8-16,0 1-23 16,3-13-16-16,5-6-35 15,17-33-20-15,-6 28-29 16,-2-2-13-16,4 0-15 15,5 2-16-15,2-1-43 16,0-2-24-16,8 4-69 16,5 3-24-16,20-1-50 15,-1 0 52-15,12 8 108 16</inkml:trace>
  <inkml:trace contextRef="#ctx0" brushRef="#br0" timeOffset="193389.65">13124 15330 1003 0,'10'-29'481'16,"-10"29"-204"-16,-4 1-99 0,1 7-23 16,1 13-52-16,2 2-13 15,0 12-16-15,-1 1-10 16,-2 10-23-16,1-3-14 15,-1 1-17-15,0 1-4 16,3-18-5-16,0 4-2 16,3-17-4-16,2-4-4 15,2-5-2-15,0-7-1 16,1-13 2-16,2-3 3 0,2-13 2 16,4-3 2-16,6-6 3 15,2-6 1 1,5 2 12-16,-1 3 8 0,-2 12 24 15,-7 9 9-15,-4 13 0 16,1 7-6-16,-4 11-19 16,-1 5-9-16,-3 7-5 15,0 4-4-15,-8 0-4 16,0 0-1-16,9 3-3 16,-6-3 0-16,3 1-3 15,1-4-3-15,-8-5-20 16,-1-1-13-16,-3-6-33 15,0 2-17-15,-1-6-6 16,-2-4-6-16,7 2-11 16,-5-6 14-16,3 1 22 15,2-1 15-15,1 0 45 0,0 0 6 16,0 0 7-16,0 0 9 16,0-1 23-16,7 0 12 15,9-1 26-15,28-11 12 16,-21 4 8-16,2-11 1 15,4 2-5-15,4-1-4 16,5-4-22-16,0 0-10 16,-3-6-10-16,1 1 2 0,6-1 21 15,-15 1 10-15,1 4 4 16,-2 3-6-16,-19 6-11 16,7 5-3-16,-9 7-9 15,-12-1-4-15,-10 9-15 16,-3 6-8-16,-16 12-10 15,3 7-3-15,2 12-2 16,2 5-2-16,6-2-2 16,3-8-2-16,8-10-2 15,6-3-2-15,9-3-2 16,2 2-4-16,9-9-26 16,-1 0-15-16,3-12-43 15,4 3-18-15,4-5-55 16,1-5-33-16,2-5 129 15</inkml:trace>
  <inkml:trace contextRef="#ctx0" brushRef="#br0" timeOffset="193619.19">14032 15069 796 0,'-2'-7'489'0,"2"3"-70"15,-7 3-119-15,1 6-50 16,-1 14-92-16,-4 3-40 16,1 17-53-16,5 4-11 0,-2 5-21 15,-1 1-8-15,5 0-25 16,-3-2-25-16,6-2-61 16,6-4 8-16,1-6 36 15</inkml:trace>
  <inkml:trace contextRef="#ctx0" brushRef="#br0" timeOffset="193781.13">13950 15545 593 0,'-59'33'426'0,"52"-39"34"16,6 2-139-16,10-6-119 16,4-4-45-16,11 2-52 15,3-7-13-15,8 2-42 16,1-1-9-16,-5-6-70 15,6 5-38-15,1 0 40 16</inkml:trace>
  <inkml:trace contextRef="#ctx0" brushRef="#br0" timeOffset="194527.99">15085 15175 837 0,'-6'2'427'0,"2"1"-151"15,0 7-76-15,2 9-26 16,5 15-38-16,2 12-20 16,7 21-31-16,0 12-17 15,3 15-33-15,-2 2-12 16,-2-5-11-16,-4-10-4 16,-6-20-2-16,2-11-1 15,-3-20-2-15,3-8-2 16,0-18 1-16,-2-6 3 15,-5-45 2 17,2 24 6-32,1 11 45 0,1 1 11 0,-10-96 1 0,-3-37 27 15,2-14-6-15,18 58-18 16,8 2-16-16,21 36-28 16,4 15-9-16,7 26-7 15,-5 8-3-15,-14 5 0 16,4 7 3-16,-6 8 2 15,4 8 2-15,-1 18 2 16,-6 1 0-16,-9 13 3 16,-8 8 1-16,-13 3-2 15,-6 3-3-15,-12-4-6 16,-1-5-7-16,-11-11-24 16,0-14-18-16,-2-16-43 15,-5-12-18-15,4-20-55 16,-2-1-16-16,16-10-83 15,10 0 470-15,15-2-191 16</inkml:trace>
  <inkml:trace contextRef="#ctx0" brushRef="#br0" timeOffset="195290.25">15715 15603 998 0,'3'25'456'0,"-1"1"-202"15,-5-1-84-15,1 15-85 16,2-1-21-16,-1 3-17 16,6 3 2-16,-4-10 16 15,-1-2 17-15,0-7 18 16,-3-6 2-16,-4-8-2 16,-2-4-5-16,6-5-13 15,1 0-4-15,1-6-24 0,1 1-10 16,0 1-8-16,2-15 3 15,16-46 12-15,-9 18 0 16,5-1-11-16,-3-4-12 16,6 8-17-16,5 6-5 15,1 9-5-15,3 8-1 16,0 2-22-16,4-1-21 16,8-1-23-16,4-5-27 0,10-1-36 15,8 1 13-15,8 5 22 16,2 2 29-16,-8 3 57 15,-5 4 8-15,-18 1 2 16,-8 4 2-16,-14 4 17 16,-8 4 11-16,-13 11 23 15,-6-1 12-15,-11 10 6 16,-2-2-1-16,-2 13-13 16,-5 3-10-16,1 5-23 15,2 5-9-15,6-8-13 16,3 1-4-16,13-8-2 15,0-6-2-15,13-6 0 16,6-5 2-16,1-8 8 16,7-2 8-16,0-11 15 15,8-3 3-15,9-5 3 16,-4-5-3-16,3-4-5 0,-8 0-3 16,-5-4-8-16,-4-1-3 15,-11-2-7-15,-6-3-7 16,-8-1-34-16,-2-3-24 15,-1-9-72-15,0-4-44 16,7-9 111-16</inkml:trace>
  <inkml:trace contextRef="#ctx0" brushRef="#br0" timeOffset="195663.3">16942 14888 833 0,'-7'-2'453'0,"3"4"-105"15,0 6-46-15,0 17-104 0,2 11-37 16,1 21-44-16,-2 10-21 16,3 17-28-16,-2 5-17 15,1 8-28-15,0 2-20 16,-1-11-49-16,1-7-33 15,0-18-108-15,1-10-70 16,4-17 161-16</inkml:trace>
  <inkml:trace contextRef="#ctx0" brushRef="#br0" timeOffset="196111.98">16826 15583 777 0,'-2'-15'386'15,"1"-3"-133"-15,17 8-114 16,4 2-34-16,12-2-52 16,4 3-19-16,3-6-24 15,2 2-4-15,5 5-3 16,-1 0 0-16,1 14 5 16,-8 4 8-16,-17 7 14 15,-1 3 10-15,-12 1 10 16,-1 4-5-16,-5-7-12 15,-1 5-5-15,4-2 4 16,-5-5 11-16,5 1 29 0,6 0 9 16,-10-8 3-16,8-1-1 15,5 1-3-15,-2-6-4 16,8-4-1-16,-5-2 0 16,4-9 9-16,-4-3 5 15,4-7 15-15,1-4 1 16,-4-4-24-16,-3-6-15 15,-8-4-33-15,-6 5-14 16,-14 0-13-16,-3 5-5 0,-10 8-15 16,-1 0-13-16,-8 7-34 15,5 6-20-15,1 7-56 16,3 3-34-16,16 1-29 16,2 1-110-16,11-6 213 15</inkml:trace>
  <inkml:trace contextRef="#ctx0" brushRef="#br0" timeOffset="196472.6">17944 15409 808 0,'-3'4'492'0,"-1"0"-22"0,-4 1-69 15,-10-2-133-15,0 6-42 16,-16 3-69-16,-3 7-33 16,-3 14-31-16,-7 4-10 15,-1 13-26-15,2-2-10 16,0 3-19-16,13-1-7 15,12-2-14-15,10-1-5 16,13-7-6-16,4-4-5 16,19-8-25-16,4-6-16 0,10-12-36 15,4-9-34-15,13-13-96 16,8-6-418-16,6-10 437 16</inkml:trace>
  <inkml:trace contextRef="#ctx0" brushRef="#br0" timeOffset="196821.17">18486 15503 1164 0,'-5'-13'536'0,"-15"11"-240"16,-4 6-71-16,-17 12-57 16,-5 1-29-16,-4 15-22 15,-1 4-12-15,6 11-35 16,1 7-17-16,10-2-27 0,4 2-10 15,15-2-11-15,5-3 2 16,14-11 8-16,7-1 4 16,8-14-1-16,10-3-2 15,9-10-5-15,-1-13-1 16,8-11 8-16,-1-8 4 16,0-11 4-16,1 2-1 15,-7-8-5-15,-6-2-5 16,-9-3-6-16,-6 1-2 0,-10 7 0 15,-5 3-11-15,-5 5-50 16,-4-2-29-16,2-1-76 16,1-3 398-16,4-8-199 15</inkml:trace>
  <inkml:trace contextRef="#ctx0" brushRef="#br0" timeOffset="197156.73">18774 14966 598 0,'-4'-32'401'0,"5"2"50"16,-2 2-115-16,-3 9-88 15,-5 4-18-15,1 9-53 0,-1 8-9 16,-3 7-21-16,4 8-16 15,1 11-19-15,6 6-14 16,2 12-27-16,-2 6-13 16,4 13-26-16,-3 9-10 15,-3 11-11-15,2 7-6 16,-14-3-2-16,9 3-1 16,7-7-14-16,0-3-7 15,7-10-19-15,-5-10-13 0,-4-17-25 16,1-10-21-16,7-12 232 15,4-7-123-15</inkml:trace>
  <inkml:trace contextRef="#ctx0" brushRef="#br0" timeOffset="205294.26">8795 6137 955 0,'-23'-12'464'0,"7"2"-231"16,15 5-13-16,2 2-29 0,15 8-60 15,1 2-26-15,6 1-6 16,7-1-6-16,14-7-12 31,-22 0 13-31,-1 0-20 0,88-7 2 16,2-4-18-16,19-4-15 15,-57-2-3-15,4 0-9 16,-13-4-7-16,1 7-11 16,-9 3-5-16,-16 1-3 15,5 8 0-15,-17-4-2 16,-2-1 3-16,-7 3-36 15,-4-3-32-15,-10 7-98 16,-4 0-62-16,-6 4 136 16</inkml:trace>
  <inkml:trace contextRef="#ctx0" brushRef="#br0" timeOffset="205549.63">9364 6066 850 0,'-3'22'425'15,"4"10"-150"-15,-1 7-22 0,-1 22-71 16,0-1-30-16,-5 11-36 16,3 8-17-16,-5-3-37 15,1 3-15-15,-1-6-25 16,0-3-7-16,-2-10 1 15,-1-5-13-15,-5-10-89 16,-1-6-59-16,1-5 79 16</inkml:trace>
  <inkml:trace contextRef="#ctx0" brushRef="#br0" timeOffset="205725.07">8886 7082 1038 0,'2'1'488'0,"11"-9"-214"16,9 0-44-16,11-9-101 0,7-3-47 16,15 4-54-16,-2-6-13 15,6 5-12-15,1 4-31 16,-2 0-58-16,8 1 57 16</inkml:trace>
  <inkml:trace contextRef="#ctx0" brushRef="#br0" timeOffset="206091.25">9955 6626 908 0,'-9'23'441'16,"2"10"-190"-16,-1 13-50 16,-3 0-23-16,8 18-44 15,0-2-13-15,1 0-36 16,1 2-5-16,1-16-18 15,1-2-9-15,5-17-6 16,-1-4-11-16,4-21-12 16,0-4-6-16,4-21-7 15,7-9-2-15,12-14-1 16,-8-11-2-16,12 0-2 16,-2-3 0-16,-9 1 2 15,8 8 9-15,-8 16 23 16,-4 6 9-16,-6 22 7 15,-3 7-5-15,-8 13-18 16,0 11-9-16,-2 14-10 0,-2 2-5 16,0 4 1-16,0 2-5 15,2-7-44-15,7 4-13 16,3-7 26-16</inkml:trace>
  <inkml:trace contextRef="#ctx0" brushRef="#br0" timeOffset="206313.35">10528 6385 941 0,'14'14'418'0,"-9"17"-204"15,-3 8 2-15,-1 10-72 16,3 7-22-16,-1 6-56 15,-1 6-24-15,4 5-25 16,-2-5 0-16,-3-5-12 16,7-7-156-16,-8-13 115 15</inkml:trace>
  <inkml:trace contextRef="#ctx0" brushRef="#br0" timeOffset="206628.24">10364 7039 646 0,'0'-34'335'0,"7"1"-120"16,27-2-13-16,11-1-19 16,11-5-36-16,1 4-25 15,-3 0-41-15,1 4-10 16,-6 7-12-16,2-4-3 16,-1 8-8-16,-9 2-6 15,-7 13-14-15,-5 8 3 16,-17 16 21-16,-12 6 4 15,-6 22 5-15,-13 5-2 16,-7 12-11-16,2 4 4 0,-3-11-1 16,10-6-4-16,10-13-17 15,7-5-12-15,13-13-14 16,7-6-4-16,8-12-12 16,2-4-26-16,10-12-79 15,-4-5-70-15,9-4 111 16</inkml:trace>
  <inkml:trace contextRef="#ctx0" brushRef="#br0" timeOffset="206981.22">11077 6697 229 0,'-23'-3'122'0,"2"-1"-4"15,0-2 3-15,5 4-11 16,6 0-28-16,2 5-54 0,8 6-15 15,8 10-6-15,-2 1 1 16,10 10 18-16,-3 2 16 16,1 2 30-16,3 4 23 15,1 2 42-15,-4-2 21 16,0-4 13-16,-2-3 20 16,-5-11-13-16,-2-5-14 15,-5-11 9-15,5-4-16 16,1-12-4-16,3-9-10 0,6-9-35 15,0-6-17-15,7 2-34 16,-1 2-13-16,2 6-21 16,2-3-9-16,5 4-8 15,9 1-6-15,3-8-43 16,6 5-41-16,-5-12 37 16,9 2 6-16</inkml:trace>
  <inkml:trace contextRef="#ctx0" brushRef="#br0" timeOffset="207820.04">11790 6813 772 0,'-2'-9'370'0,"-8"-2"-117"16,0 3-29-16,0-1-6 15,4 5-32-15,2 10-42 16,4 10-15-16,2 18-31 15,1 9-15-15,1 7-32 16,-2 1-15-16,-2 0-20 16,-2-4-5-16,-3-3-5 15,-1-2-2-15,3-3 0 16,0-8-1-16,3-7-2 0,2-1 0 16,5-14-2-1,9-1-1-15,6-22-2 0,9-5 0 16,5-13 1-1,1-11 1-15,-6 7 2 0,-4-4 0 16,-3 4 0-16,-1 3 3 16,-9 9 4-16,-5 8 2 15,-9 14 7-15,0 4 3 16,4 13-1-16,4 1 0 0,4 7-5 16,-5 0-2-16,11-1-2 15,-2-6-2-15,5-4-1 16,7-4-2-16,-5-10 2 15,2-1 1-15,-1-10 1 16,2-1 2-16,1 0 12 16,0 1 8-16,-12 2 17 15,-7 1 13-15,-16 9 7 16,-9 4-1-16,-13 18-5 16,5 5-13-16,-7 12-19 15,2 3-6-15,14-6-15 16,0-2-5-16,22-9-5 15,11-15-4-15,10-9-4 16,7-8-14-16,13-15-45 16,4-3-28-16,14-12 323 15,5-5-197-15</inkml:trace>
  <inkml:trace contextRef="#ctx0" brushRef="#br0" timeOffset="208024.37">12662 6401 839 0,'-13'-19'507'0,"0"22"-83"15,-3 18-176-15,1 13-31 0,3 12-89 16,3 3-26-16,7 9-38 16,1-1-18-16,9 7-32 15,4 1-3-15,3-6-40 16,3 0-12-16,-3-7 25 15</inkml:trace>
  <inkml:trace contextRef="#ctx0" brushRef="#br0" timeOffset="208196.2">12439 7153 1182 0,'-28'-12'570'0,"17"-6"-237"15,5 0-58-15,24-9-96 16,11-2-54-16,22-13-52 15,14-7-16-15,8-4-31 16,13 0-9-16,-1-6-10 16,1 6-12-16,-1 1 317 0,-6 7-237 15</inkml:trace>
  <inkml:trace contextRef="#ctx0" brushRef="#br0" timeOffset="-204451.47">12982 16701 785 0,'-13'-7'401'0,"11"3"-128"15,-4-2-62-15,1 5-85 16,-2 1-28-16,10 2-27 16,2 1 0-16,0-3 0 0,-5 0 8 15,0 0 15-15,20 0 5 16,38 2 0-16,-22 2-4 15,7 5-19-15,6 5-14 16,14 9-26-16,-1 3-12 16,7 1-13-16,-7-4-3 15,-9-6-4-15,3-3 0 16,-9-6-2-16,2 0-1 16,1-4 1-16,-5 1-1 0,6 2-3 15,-11 0-10 1,-13-4-49-16,-1 0-29 0,-13-7-72 15,3-5-34-15,4-8-50 16,-1-2 144-16</inkml:trace>
  <inkml:trace contextRef="#ctx0" brushRef="#br0" timeOffset="-204057.53">13593 16743 802 0,'-9'-12'444'15,"1"6"-80"-15,3 7-23 0,-2 7-116 16,-2 5-48-16,-7 16-83 16,-3 6-27-16,2 22-24 15,0 8-7-15,2 16-12 16,1 3-9-16,-1-7-8 15,2-7-2-15,0-18-58 16,6-6-46-16,-1-13-135 16,1-4-185-16,7-11 274 15</inkml:trace>
  <inkml:trace contextRef="#ctx0" brushRef="#br0" timeOffset="-203838.38">13135 17625 1056 0,'-10'15'470'0,"6"-12"-229"15,4 6-68-15,11-6-49 0,3 1-11 16,14-2-4-16,9 1-7 16,13-2-32-16,9-2-20 15,7 1-33-15,-1-3-8 16,-2-3-53-16,-7-1-45 15,-2-15-503-15,1-4 409 16</inkml:trace>
  <inkml:trace contextRef="#ctx0" brushRef="#br0" timeOffset="-203276.75">14145 17002 651 0,'6'27'404'0,"-1"-7"11"16,3 4-166-16,7 3-118 16,-1-1-23-16,5 15-52 15,6 4-15-15,3 17-21 16,-2 7-4-16,-2 4-4 15,-2-2-1-15,-6-10-3 16,-1-6-2-16,-7-13-3 0,-5-11 0 16,2-8 0-16,-2-11 1 15,2-9 5-15,-7-3-1 16,-7-15 1-16,0-5 5 16,-3-24 17-16,-7-14 11 15,-10-20 28-15,-7-10 5 16,4-2-2-16,30 38-8 31,1 26-27-31,1-1-13 0,15-61-18 0,20 12-2 0,6 13-2 16,-15 22 0-1,3 12 0-15,-6 0 1 0,4 6 2 16,5 5 0-16,-6 7 1 16,2 5 0-16,-7 13 0 15,-1 4 0-15,-3 11 4 16,-6 3 2-16,-6 9 3 15,-6 7 0-15,-15 7-4 16,0 8-2-16,-13-9-3 16,-5-1-2-16,-1-10-22 15,-2-8-18-15,9-7-61 16,4-10-39-16,8-10 83 16</inkml:trace>
  <inkml:trace contextRef="#ctx0" brushRef="#br0" timeOffset="-202455.37">15945 17207 867 0,'-9'-14'420'16,"-2"9"-137"-16,-3-3-44 16,-5 4-61-16,-6 1-21 15,-9 4-43-15,-6 7-15 16,-11 10-34-16,-6 8-18 0,0 14-28 15,1 5-9-15,9 13-9 16,10 0-1-16,8-4-2 16,5-2-2-16,12-10-3 15,8-1-2-15,11-17-7 16,10-6-1-16,12-22-4 16,2-9 3-16,15-11 5 15,10-4 3-15,7-10 5 16,5-4 3-16,-13-2 2 15,-8 1 3-15,-18 10 17 16,-5 2 9-16,-2 11 21 16,-6 2 4-16,-4 6-1 15,-2 8-4-15,-8 6-6 16,0 9-3-16,0 11-7 16,0 8-6-16,-1 10-10 15,-1 2-5-15,0 4-7 16,-1-6-2-16,2-2-24 0,0-1-31 15,3-11-73-15,5 2-63 16,1-11 114-16</inkml:trace>
  <inkml:trace contextRef="#ctx0" brushRef="#br0" timeOffset="-201906.42">16535 17211 1187 0,'-17'4'532'0,"-6"3"-253"16,-3-2-57-16,-8 4-66 15,1 4-31-15,-4 4-44 16,6 8-18-16,6 9-34 15,3 4-10-15,8 11-13 16,-3-3-5-16,7 5-2 16,8-4-4-16,7-8-4 15,1-1-1-15,15-19-4 16,3-9-2-16,7-12-3 16,8-8-1-16,-3-14-1 15,-2-4 3-15,-2-13 5 0,1-6 5 16,-1-7 8-16,-5-6 4 15,4-1 25-15,-6-6 17 16,-9-4 36-16,-3-5 11 16,-6-5 7-16,-3 4-8 15,-1 11-23-15,1 11-10 16,-1 22-21-16,3 11-6 16,0 21-5-16,-5 4-1 0,-5 14-5 15,-3 6-3-15,-4 8-10 16,6 6-2-16,5 20-6 15,-2-2-2-15,4 13-15 16,-2 6-16-16,-6-2-41 16,-1 5-33-16,1-10-100 15,-1-6-89-15,12-8-156 16,3-3 264-16</inkml:trace>
  <inkml:trace contextRef="#ctx0" brushRef="#br0" timeOffset="-201288.54">17296 17279 831 0,'-9'-18'474'16,"4"0"-74"-16,-6 1-64 15,-5 1-123-15,-5-2-41 16,-11 14-64-16,-7 1-22 0,-9 17-33 16,-1 14-16-16,4 20-23 15,12 13-6-15,3 9-6 16,7 1-2-16,10-2-7 15,1-7-9-15,12-12-25 16,2-8-8-16,10-18-8 16,3-7 5-16,6-16 22 15,8-8 9-15,6-14 13 16,7-10 3-16,9-19 5 16,1-6 0-16,-8-16 10 15,-5-3 11-15,-5-6 29 16,-7-6 17-16,1-2 31 15,-2-7 10-15,3-5 1 16,0-2-7-16,-2 8-29 16,-2 16-16-16,-11 26-17 15,-4 17-2-15,-8 19 4 0,-6 11 1 16,-9 15-9-16,-4-3-5 16,-4 23-14-16,1 7-6 15,-2 17-8-15,5 21-1 16,3 16-13-16,0 6-8 15,3 1-26-15,-2-5-16 16,6-10-30-16,5-4-15 16,2-9-29-16,4-5-10 0,2-15-41 15,3 1 492-15,6-7-247 16</inkml:trace>
  <inkml:trace contextRef="#ctx0" brushRef="#br0" timeOffset="-200447.31">17697 17186 788 0,'0'13'387'16,"-2"3"-139"-16,0 9-97 16,-4 4-29-16,5 7-26 0,4 8-9 15,3 3-7-15,4 7-10 16,-5-7-20-16,2-8-11 16,-1-6-24-16,-1-11-7 15,0-6 1-15,-5-3 10 16,0-8 29-16,4-5 4 15,-1-16 14-15,5 0 6 16,2-18 0-16,-2-5 3 16,5-4-19-16,-4-3-17 15,7 3-30-15,3 7-5 0,5 4-4 16,4 5 0-16,-3 2-2 16,1 3-1-16,-1 1 1 15,1 3 0-15,1 3 2 16,-2-1 1-16,-1 10 2 15,-4 2 7-15,-9 6 23 16,-3 6 9-16,-8 5 13 16,-8 7-3-16,0 8-13 15,-9 8-5-15,-5 7-6 16,2 4 0-16,0 3-3 16,6 1-2-16,9-7-6 15,6-1-4-15,10-7-9 16,5 1-4-16,4-10-4 15,2-6-4-15,7-5-15 0,-3-11-13 16,6-7-22-16,-7-3-13 16,-1-16-40-16,0 3-21 15,-1-9-61-15,3-6-48 16,-3 5-98-16,0-9-13 16,-3 1 67-16,0 0 64 15,-6-4 156-15,-2 4 51 16,-11 2 44-16,-2 5 18 15,-10 8 70-15,-4 2 38 0,-7 6 40 16,-1 3 11-16,1 5-27 16,-2-1-21-16,4 6-31 15,-4 0-18-15,-5 2-35 16,-1 5-20-16,-2 2-31 16,8 1-10-16,6-2-11 15,6 1-3-15,6-8-33 16,6 1-17-16,11 1-59 15,4-2-51-15,14 2-103 16,-2-3-56-16,15-2 195 16</inkml:trace>
  <inkml:trace contextRef="#ctx0" brushRef="#br0" timeOffset="-200060.58">18712 16996 732 0,'6'-18'465'0,"4"6"-59"16,-14 2-98-16,0 3-34 16,-5 7-79-16,-16 4-37 15,-5 4-70-15,-16 3-31 16,-6 13-31-16,-1 8-7 16,5 3-11-16,13 9-5 15,10 0-5-15,9-5-1 16,12 4-2-16,3-8-1 15,12-5-1-15,5-4 2 0,12-4 5 16,9-1 3-16,13-4 4 16,-2 4 0-16,0-6 4 15,-7 4 1-15,-20 4 6 16,-6-4 3-16,-17 5 4 16,3-6-2-16,-19 7-3 15,1 1-5-15,-10-2-10 16,-11 2-4-16,1-14-16 15,-5-1-21-15,7-8-63 16,2 2-33-16,13-8-123 16,5-8-95-16,8-7 227 15</inkml:trace>
  <inkml:trace contextRef="#ctx0" brushRef="#br0" timeOffset="-199700.76">18897 17066 878 0,'43'-31'517'0,"-1"3"-90"16,-9 3-126-16,-2 9-36 15,-15 10-56-15,-12 2-27 16,-14 9-68-16,-15 2-30 16,-13 7-54-16,-5 9-15 15,0 6-10-15,2-3 0 0,13 2-4 16,5-8 1-16,16 0 0 15,8-1 2-15,16-5 3 16,7 6 1-16,13-2 8 16,3 0 1-16,11 9 4 15,-2-3 7-15,-7 4 8 16,-10 7 5-16,-33 4 1 16,-11 4-7-16,-35 11-14 15,-10 2-6-15,-14-5-10 16,-3-10-2-16,6-4-6 15,10-14-14-15,15-12-48 16,3-3 37-16,13-17 4 16</inkml:trace>
  <inkml:trace contextRef="#ctx0" brushRef="#br0" timeOffset="-197978.5">13476 17409 437 0,'-7'0'235'0,"4"-5"-39"0,1 0-41 16,2-2-15-16,4-1 4 16,-6-1 1-16,5 0-3 15,-1 3-17-15,-2-1-18 16,1 3-29-16,1 1-13 16,0 3-28-16,-2 0-12 15,0 0-15-15,0 0 1 16,0 0 10-16,0 3 8 15,1 20 20-15,2 33 4 0,-2-24-3 16,-1 10-7-16,-4-1-19 16,-3-1-9-16,0-4-8 15,-3-6-2-15,5-11-3 16,0-1-3-16,-3-10-23 16,5-7-22-16,2-1-45 15,-1-5-31-15,1 4-80 16,1 0-44-16,-2 0 154 15</inkml:trace>
  <inkml:trace contextRef="#ctx0" brushRef="#br0" timeOffset="-197697.14">13203 17693 773 0,'-5'5'402'16,"2"3"-101"-16,3-6-57 15,3 7-77-15,2-3-28 16,7 0-36-16,6 0-20 16,17-6-8-16,0-1-2 15,10-8-19-15,3-2-5 16,-10-4-25-16,2 1-7 0,-8 8-30 15,-5 0-31-15,-2 3-81 16,1 3 74-16</inkml:trace>
  <inkml:trace contextRef="#ctx0" brushRef="#br0" timeOffset="-193517.63">21117 12539 190 0,'-19'4'142'0,"7"-2"29"16,3-2-34-16,-3-3-33 16,9 1-8-16,1-5-3 15,-1 2 6-15,1-2 14 0,2 0-1 16,-4 0-7-16,-4 0-3 16,8 3-20-16,-2 0-4 15,2 1-14-15,0 2-7 16,0 0-3-16,0 0 1 15,0 0 1-15,0 0-1 16,1 0-13-16,7-1-9 16,3 1-16-16,2 1-6 15,33 0-5-15,-27 0-1 16,7-4 5-16,0-1 5 0,5 2 9 16,1-2 5-16,0 2 7 15,2 3-1-15,8 8-4 16,2 1-2-16,-4 6-7 15,-5 2-5-15,-3-2-3 16,-7-1-1-16,5-1-3 16,0-3-1-16,-2-5-1 15,1 2 1-15,-2-4 3 16,0-2 3-16,0-1 10 16,1-2 4-16,-3-5 4 15,1 2 0-15,2 2-10 16,0 1-6-16,-3 1-10 15,-5 4-4-15,-2 3-2 16,2 1 0-16,-3 0-4 16,-4-3-4-16,0-4-16 0,-2 1-13 15,4 0-28-15,3 3-14 16,-3-1-66-16,-8-1-36 16,0 1 114-16</inkml:trace>
  <inkml:trace contextRef="#ctx0" brushRef="#br0" timeOffset="-189117.83">20996 8643 397 0,'-15'2'236'16,"6"1"-16"-16,-1 0-36 16,7 2-54-16,-1-2-10 0,0-3-17 15,4 0-1-15,-1 0 6 16,0 0-2-16,0 0-13 15,0 0-11-15,0 0-30 16,0 0-12-16,0 0-14 16,0 0 0-16,-7-2 2 15,-2-4 3-15,-1 0 5 16,-27-39 1-16,29 30 1 16,1 4-3-16,4 4-4 15,1 4-5-15,2-3-8 16,-1 2-5-16,0-3-4 15,1 0-1-15,4-2 0 16,2-1-1-16,3 0-2 16,0-2 0-16,2 1 3 15,4 4 3-15,4-2 3 16,6 3 1-16,3 2-2 16,0-4-3-16,-1 2-3 0,-3-2-1 15,-9-2-1-15,5 3-2 16,4 1 0-16,-7-2 0 15,9 4-1-15,-3 0 0 16,-4-3-1-16,5 4 0 16,-3 2-1-16,-2-1 1 15,-3-2 0-15,0 3-1 16,1-2 1-16,-1-7-1 16,1 2 1-16,-1-3 0 0,-1 2 1 15,-1 1-1-15,0 4 1 16,-3 0-1-16,-5 1 1 15,-3 0 1-15,-2 1 0 16,-1 0 2-16,0 1 0 16,0 0-1-16,-3 0-1 15,-10-3 0-15,-3-2 0 16,-30-1-1-16,27 6 0 16,-2 4-1-16,-1 7 1 15,0-7-1-15,-2 6 0 16,0-6-1-16,2 2 0 15,1-1 1-15,4 7-1 16,5 1 0-16,0-5 0 16,4 2 1-16,-7-8-1 15,4 6 0-15,-8 1 0 16,-1-1-1-16,5 8-1 0,-5-1 1 16,7 3 1-16,2 1 0 15,5-2 0-15,0-3-1 16,4-4 0-16,2 0-1 15,2-1 0-15,-1-1 0 16,0 3-2-16,-2-5-1 16,-1 3-12-16,3 3-7 15,1 0-13-15,2 4-5 0,6 1-15 16,0-3-11-16,3 0-16 16,-2-3-19-16,-2-2-80 15,-1 1-38-15,-1-2 134 16</inkml:trace>
  <inkml:trace contextRef="#ctx0" brushRef="#br0" timeOffset="-178814">18820 10873 613 0,'-3'-29'399'15,"-4"7"-25"-15,0 16-143 16,-3 2-47-16,-1 11-70 16,4 12-17-16,1 0-17 15,-5 5-1-15,2 6 0 16,-1-4-10-16,0 12-17 16,4 4-9-16,-6 0-18 15,-2 4-4-15,2-9-12 16,3-2-2-16,4-6-7 15,4-10-8-15,7 1-42 16,0-8-22-16,8-5-77 0,4 1-66 16,-1-8 141-16</inkml:trace>
  <inkml:trace contextRef="#ctx0" brushRef="#br0" timeOffset="-178353.76">19175 11008 542 0,'8'-12'338'15,"2"1"4"-15,-6-1-44 0,0 2-61 16,-3 2-34-16,-10-2-61 16,2 2-22-16,-8 5-37 15,3 2-17-15,-6 7-27 16,0 10-13-16,-5 8-17 15,-2 5-3-15,0 2-3 16,9 1-1-16,6-10-2 16,4-4 0-16,20-5-1 15,-4-10 0-15,12-6 0 16,3-1 0-16,-2-11 1 16,6 0-1-16,-4-2 1 15,-3-5 0-15,3-1 1 16,-1-2 1-16,-3 6-1 15,0 2 3-15,-13 7 6 16,0 8 2-16,-5 4 2 16,-1 9 0-16,-5 12-3 0,-2 2 0 15,-6 12-2-15,-3 2-2 16,-2-2-4-16,3 5-2 16,1-4-5-16,5 2-15 15,5-3-51-15,2-9-50 16,2-6 263-16,6-4-142 15</inkml:trace>
  <inkml:trace contextRef="#ctx0" brushRef="#br0" timeOffset="-177859.77">19359 11101 472 0,'5'-17'320'0,"6"-2"32"16,1-3-59-16,2 0-86 15,3 2-42-15,4 3-79 16,-1 5-21-16,2 1-28 16,6 6-7-16,-9-1-6 15,5 3-5-15,-6 1 2 16,-2-3 5-16,-6 5 4 15,-8-1-1-15,5 4 0 0,-5 3-2 16,-4 9 0-16,2 6-1 16,-13 9-1-16,-3 5-4 15,-7 1-2-15,-7 0 4 16,-1 5 21-16,-3-3 14 16,10-1 31-16,7 4 7 15,6-10-3-15,2 1-7 16,8-5-15-16,-1-8-3 15,4-6-14-15,2-1-2 0,7-4-11 16,1 0-7-16,1-3-7 16,3-1-7-16,0 1-9 15,1-2-4-15,0 1-4 16,1-2-2-16,-2-2-10 16,1-2-16-16,-7-5-56 15,0 1-64-15,-3-4-49 16,5 5 106-16</inkml:trace>
  <inkml:trace contextRef="#ctx0" brushRef="#br0" timeOffset="-177715.87">19684 11457 656 0,'1'11'503'16,"-2"-1"39"-16,4 1-249 15,-2-7-78-15,-3-4-130 16,5-1-34-16,-3 0-55 0,0 0 200 15,0 0-149-15</inkml:trace>
  <inkml:trace contextRef="#ctx0" brushRef="#br0" timeOffset="-177016.5">20260 11107 601 0,'0'-13'296'16,"0"-4"-93"-16,0 3-25 0,-3 3-28 15,-3 3-26-15,-1 3-36 16,0 3-10-16,-2 1-14 15,0 0 1-15,0 2 20 16,2 2 4-16,-1-1 2 16,6 3-3-16,-4-3-19 15,4-1-9-15,1-1-15 16,0 0-2-16,0 0-5 16,0 1-1-16,-3 21-6 15,-6 30-2-15,3-9-5 16,-4 3-3-16,-4 12-2 15,-3 3-2-15,-3-2-3 16,8 1-1-16,2-13-4 16,10-7 0-16,1-10-6 15,-3-8 0-15,-3-13-15 16,2-2-30-16,0-15-84 16,4-1-56-16,12-9 105 15</inkml:trace>
  <inkml:trace contextRef="#ctx0" brushRef="#br0" timeOffset="-176581.22">20375 11208 534 0,'-2'2'340'16,"-1"7"-17"-16,-9-3-89 15,-1 7-15-15,-3 7-44 16,-3 0-28-16,0 7-54 16,0 4-17-16,-4 0-28 15,5 9-9-15,4-1-16 16,2 0-6-16,14-4-8 16,1-6-4-16,10-5-3 15,6-4 2-15,2-6 0 16,2-6 0-16,4-5 2 15,-1-5-1-15,5-5 0 16,-2 0 3-16,-5-4 1 16,-4 0 2-16,-13 1 25 15,-3 0 12-15,-9-2 12 16,-5 2 4-16,-9-1-25 0,-3 4-12 16,-7 2-18-16,-2 5-6 15,3 5-14-15,-2 1-12 16,7 2-43-16,6 2-32 15,7-3-111-15,6-2-75 16,9-3 178-16</inkml:trace>
  <inkml:trace contextRef="#ctx0" brushRef="#br0" timeOffset="-176117.96">20699 11389 468 0,'-2'-11'347'0,"-3"7"86"16,-6 1-142-16,-6 3-69 15,-11 3-56-15,5 6-56 16,3-1-18-16,2 5-27 16,8 0 11-16,3 0-9 15,0 1-5-15,2-2-7 16,9 2-10-16,1 3-18 15,1 2-8-15,3 5-9 16,-4 2-5-16,-2 2-3 0,4 3-1 16,-13-1 0-1,6 2 0-15,-6-3 2 0,-5-3 1 16,3 0 2-16,-7-6 1 16,2-1-1-16,-3-6 0 15,4-14-3-15,2-4-3 16,5-11-4-16,1-13 0 15,7 0 0-15,-3-10 2 16,4-1 1-16,3 6 0 16,-1 1-2-16,12 7 0 15,-8 3 0-15,10 2 3 0,7 1-25 16,-13 0-10-16,7 1-33 16,-3 4-30-16,-2 5-52 15,7 4-442-15,5 12 420 16</inkml:trace>
  <inkml:trace contextRef="#ctx0" brushRef="#br0" timeOffset="-175882.71">20805 11802 1275 0,'6'3'570'0,"-5"-1"-292"0,-6-2-98 15,-5-5-102-15,-2 5-45 16,0-3-49-16,7 5-32 16,1-4 466-16,5 1-330 15</inkml:trace>
  <inkml:trace contextRef="#ctx0" brushRef="#br0" timeOffset="-174559.75">19177 11678 439 0,'0'-8'312'0,"3"3"41"16,-6 3-97-16,-3 6-112 15,0 9-31-15,-8 3-45 0,-2 0-1 16,-7 2 6-16,4-1 1 15,1 1-7-15,7 5-10 16,9 0-18-16,3 1-10 16,5 0-13-16,-1-2-2 15,10 1-6-15,-4 0 1 16,1-1 2-16,3-5 1 16,-3-3 18-16,-3-6 9 15,6-4 13-15,-1-2 6 0,-1-6-7 16,6 1-9-16,0-5-14 15,-1 1-6-15,-2-1-5 16,1-1-2-16,-3 3-2 16,0 0 0-16,0 3-5 15,-3 2 0-15,0 1-1 16,-3 0 0-16,2 4 0 16,-3 1 0-16,1 0 1 15,1 4 1-15,-5-4 0 16,1 3-3-16,1 0-2 15,1-2-2-15,2 2-12 16,-3-3-20-16,0-1-67 16,-2-2-48-16,0-1 86 15</inkml:trace>
  <inkml:trace contextRef="#ctx0" brushRef="#br0" timeOffset="-174336.81">19404 11798 866 0,'-9'4'456'0,"-1"9"-152"32,4-6-113-32,2-1-40 0,-22 33-79 0,1-1-19 0,-3 6-31 15,13-16-10-15,5 2-2 16,-1-6-29-16,8-2 417 15,4 0-302-15</inkml:trace>
  <inkml:trace contextRef="#ctx0" brushRef="#br0" timeOffset="-174032.72">19541 11914 1061 0,'3'-6'484'16,"0"7"-211"-16,-6 6-138 15,-3 3-8-15,-1 7-47 16,-9 2-17-16,4 7-8 0,-2 1-2 16,4 1-9-16,6 0-8 15,3 2-10-15,3-1-5 16,1 0-5-16,0-3-3 15,2-4-7-15,-5-8-5 16,0 0-8-16,-2-4-9 16,-3-5-25-16,5 6-20 15,-9-16-83-15,6 5-65 16,-10-10 131-16</inkml:trace>
  <inkml:trace contextRef="#ctx0" brushRef="#br0" timeOffset="-173853.7">19437 11848 533 0,'18'-25'391'0,"-1"18"88"15,2 3-117-15,4 16-119 16,-2 1-66-16,1 6-114 16,-8-3-35-16,0-5-20 15,2 1 0-15,2-1-65 16,7-1-56-16,5 2 71 15</inkml:trace>
  <inkml:trace contextRef="#ctx0" brushRef="#br0" timeOffset="-173602.09">19759 12303 1028 0,'-13'7'385'15,"-3"-5"-267"-15,0-6-109 16,5-4-29-16,7-5 14 15</inkml:trace>
  <inkml:trace contextRef="#ctx0" brushRef="#br0" timeOffset="-173169.68">19902 11984 986 0,'7'-6'415'16,"6"1"-245"-16,2 1-12 15,1 1-33-15,8 3-24 16,2 3-19-16,3 2-15 15,3 4-9-15,-8-2-3 0,-3 4-8 16,-2-2-6-16,3 5-9 16,-4 0 0-16,-1 3 5 15,-4 7 6-15,-11 0 9 16,-4-2-1-16,-9 6-8 16,-1 1-4-16,-14 3-17 15,2 5-4-15,-5-4-5 16,-1-8-5-16,4-4-2 15,1-3-2-15,5-2-6 16,1-2-11-16,10-5-46 16,-1-3-36-16,7-8-160 15,3-8 206-15,5-2-11 16</inkml:trace>
  <inkml:trace contextRef="#ctx0" brushRef="#br0" timeOffset="-172674.92">20329 12083 804 0,'15'-4'384'16,"-3"-6"-119"-16,2 4-35 15,4-1-34-15,2 3-10 16,8 0-43-16,-1 2-11 15,3 0-26-15,-1-2-20 0,2 4-26 16,-4 0-14-16,-6 2-26 16,1 5-8-16,-10 3-7 15,0 7-1-15,-4 2-2 16,-12 2 2-16,-3 7-2 16,-4-1 1-16,-10 5-1 15,-4-2 0-15,-9 3 1 16,-8-1 0-16,-1 4 12 15,-1 0 5-15,3-4 22 16,10-3 10-16,8-7 4 16,8 0 3-16,12-4-8 15,3-3-4-15,8-5-3 16,5 2-3-16,11-3-7 16,2-2-3-16,9-4-11 15,0-5-2-15,0-4-9 16,-3-1-3-16,-4 0-5 0,-6-2-1 15,-6-1-13-15,-1-1-17 16,-5-2-54-16,-1 2-40 16,-10-4-106-16,1 2 248 15,-9 5-48-15</inkml:trace>
  <inkml:trace contextRef="#ctx0" brushRef="#br0" timeOffset="-169628.71">19317 17323 964 0,'-14'5'453'0,"5"1"-183"0,8-6-131 16,1-3-47-16,10-3-29 16,-3-4-9-16,10-7 16 15,0-4 10-15,10-7 0 16,1-7-7-16,12-5-21 16,7 2-11-16,2-5-8 15,2 2 0-15,-6-4 3 16,-2-9-1-16,0-3-4 15,-4-4-4-15,-1-1-7 16,-3 0-1-16,-4 0 2 16,-1 0 1-16,1 0 0 15,3-3-2-15,-5-5-4 16,-2-3-2-16,-2-6-2 16,-7-6-3-16,4-8-2 15,-2-3-2-15,9-7-1 16,-1-1-2-16,0-2 0 0,-2 0 0 15,-6-4-2-15,2 7 2 16,-7 0-2-16,0 2 1 16,-7 1 0-16,0-6 1 15,-1 3-1-15,1-9 1 16,1 1-1-16,1-5 0 16,-2-5 0-16,3 11-1 15,1 2 0-15,-3 12 0 16,-2 5 1-16,-3 5-1 0,-5 5 2 15,-1 2-1-15,-2 4-1 16,0 1 1-16,0 1 0 16,0-1-1-16,-1 6 1 15,1 4 0-15,-1 5 0 16,0 3-1-16,2 3 1 16,0 2-1-16,2 3 0 15,3 3 0-15,-2 5 0 16,1 5 0-16,-1 3 0 15,-1 2 0-15,-1 6 1 16,-1 0-1-16,0 12 0 16,-3-1 0-16,4 8-1 15,-1 4-13-15,-1 1-49 16,3 0-31-16,1 0-80 16,0 0-51-16,1 8-337 15,7 13 374-15</inkml:trace>
  <inkml:trace contextRef="#ctx0" brushRef="#br0" timeOffset="-169211.72">20204 13302 482 0,'-12'-1'293'0,"10"0"-6"16,-1-6-56-16,3-5-52 15,4 0-9-15,0-12-26 16,4-2-9-16,7-11-27 16,0-5-17-16,6-4-26 15,-1-6-9-15,0 1 2 16,-3-3 4-16,1 4 12 16,-1-2 5-16,1 6-8 15,0 4-6-15,6 1-11 16,4 9-6-16,4 6-10 15,-2 0-2-15,-2 13-9 16,0 4-4-16,-2 17-2 16,1 9-2-16,3 18-1 15,0 9 0-15,-2 7-4 0,3 10-3 16,-3-9-4-16,-3-1-2 16,1-10-4-16,-1-7-3 15,4-3-30-15,6-6-18 16,-2-9-68-16,9 2-28 15,-8-1-241-15,1 0 252 16</inkml:trace>
  <inkml:trace contextRef="#ctx0" brushRef="#br0" timeOffset="-164779.14">15111 3291 383 0,'-3'0'249'0,"3"8"7"15,1 4-39-15,-3 14-21 16,-1 2-17-16,-4 10-26 15,-1 11-17-15,2 4-55 16,0 7-23-16,3-5-32 16,4-3-9-16,3-5-17 15,2-5-11-15,3-7-65 16,-1 0-65-16,2-4 86 16</inkml:trace>
  <inkml:trace contextRef="#ctx0" brushRef="#br0" timeOffset="-164270.43">15538 3232 542 0,'-1'-11'328'0,"-6"1"-38"15,-5 3-39-15,-4 7-87 16,-3 3-34-16,1 8-42 16,-5 4-10-16,0 7-11 15,10 3-10-15,-6 9-12 16,5-5-4-16,8-1-14 15,-3-5-8-15,7-12-12 16,5 4-5-16,3-7-2 16,-1-7-2-16,9 0 0 15,0-5 0-15,2-5 2 16,4-1 0-16,2-2 0 16,0 0 0-16,-3 4 1 15,-2 0 1-15,-5 3 1 0,-5-4 1 16,-4 9 3-16,-1 6 2 15,0 12 3-15,3 12 1 16,-2 9-1-16,1 8-2 16,1-2-5-16,-2-3 0 15,4-13-8-15,-1-7-12 16,3-10-52-16,3-5-59 0,-1-4 78 16</inkml:trace>
  <inkml:trace contextRef="#ctx0" brushRef="#br0" timeOffset="-163882.7">15724 3278 581 0,'-9'-13'324'0,"5"-1"-83"16,2-3-23-16,10-7-75 15,5-3-31-15,8 1-26 16,0 0-12-16,-3 8-29 16,8 6-14-16,-7 10-22 15,-2 5-5-15,-2 5 0 0,-12 3 1 16,3 4 2 0,-3 6 1-16,-6 11 1 15,2 5 1-15,-10 15 20 0,5 1 16 16,-10 2 28-16,-8-4 12 15,17 0 1-15,-5-10-7 16,12-8-18-16,3-3-4 16,-3-19-20-16,10-1-7 15,-4-8-13-15,5-1-8 16,2-3-6-16,1-2-27 0,6-3-80 16,6 0-52-16,1 1 85 15</inkml:trace>
  <inkml:trace contextRef="#ctx0" brushRef="#br0" timeOffset="-163729.89">16094 3605 906 0,'-7'9'486'16,"-2"-2"-176"-16,0-5-138 15,-1-4-68-15,4-9-110 16,2-5-45-16,4-2 32 15</inkml:trace>
  <inkml:trace contextRef="#ctx0" brushRef="#br0" timeOffset="-163405.65">16310 2961 743 0,'-9'-5'386'0,"7"11"-86"16,-4 12-49-16,6 7-17 15,-8 5-48-15,2 7-57 16,1 1-16-16,-9 6-44 15,11 3-20-15,-5-2-32 16,0-1-7-16,10-4-17 16,-2-7-22-16,3-7-71 15,1-5-49-15,3-5 459 16,4 1-274-16</inkml:trace>
  <inkml:trace contextRef="#ctx0" brushRef="#br0" timeOffset="-163043.84">16557 3096 520 0,'4'-16'347'16,"-7"9"72"-16,-4 0-141 15,-4 9-55-15,-3 3-52 16,-4 11-95-16,-1 6-20 15,0 10-27-15,1 7-12 0,3 8-12 16,2-2-1-16,8 2 0 16,3-5 2-16,4-10 5 15,8 2 1-15,6-16 2 16,2-1-1-16,3-8-2 16,0-10 2-16,-2-5 2 15,-1-2 11-15,-1-8 23 16,0-1 3-16,-8-5 2 15,1-2-11-15,-9 1-21 16,-2 0-12-16,-4 8-58 16,-1 0-36-16,-3 0-103 15,0 7-155-15,0-5 229 16</inkml:trace>
  <inkml:trace contextRef="#ctx0" brushRef="#br0" timeOffset="-162639.65">16857 2967 990 0,'18'-27'458'0,"-7"0"-235"0,-5 15 12 16,-8 14-113-16,-6 4-24 16,-8 16-3-16,0 3-31 15,-12 10-17-15,5 5-2 0,9 5-22 16,-1-3-10-1,17-6-7-15,3-6 1 0,3-8 0 16,10-3 4-16,-3 0 6 16,6 0 0-16,1 1-2 15,-5 2-2-15,-4-1-5 16,-6-2 0-16,-6 4 0 16,-3-3 0-16,-5-3 2 15,1-4 2-15,-2-10 2 16,2-2-1-16,5-13-3 15,2-7-2-15,2-21-4 16,-1-7-1-16,-1-12-1 16,-1-7-3-16,0 6-22 15,0 4-15-15,1 18-27 16,-2 2-29-16,1 20-90 16,-2-2 6-16,3 1 97 15</inkml:trace>
  <inkml:trace contextRef="#ctx0" brushRef="#br0" timeOffset="-162426.89">17180 3243 1348 0,'24'6'592'15,"-8"-9"-304"-15,-5-6-96 0,-8-4-53 16,2 1-64-16,-3 1-81 16,2 1-18-16,3 5 14 15</inkml:trace>
  <inkml:trace contextRef="#ctx0" brushRef="#br0" timeOffset="-159645.75">15013 4147 562 0,'-8'0'305'0,"-19"21"-58"15,26 0-45-15,-1 10-46 16,1 0-26-16,-2 3-34 16,0-5-2-16,2-1 2 15,-1-4-1-15,2-7-4 16,1 0-8-16,1-11-19 16,4 5-10-16,4-5-14 15,3 0-7-15,8 4-11 0,-1-7-2 16,8 4-2-16,0-6 1 15,2-9 3-15,4 0-1 16,-6-15-2-16,-2 3-5 16,-2 6-9-16,2 0 0 15,-2 9-32-15,-2-4-33 16,-1-3-116-16,-6-6-86 16,7-6 160-16</inkml:trace>
  <inkml:trace contextRef="#ctx0" brushRef="#br0" timeOffset="-159434.37">15290 4029 457 0,'-4'19'336'16,"2"10"16"-16,-1 6-126 15,-10 2-25-15,7 11-60 16,3 5-27-16,-2 7-42 15,5-1-20-15,-6-12-34 16,6-4-4-16,4-12-50 16,2-8-60-16,13-1 63 15</inkml:trace>
  <inkml:trace contextRef="#ctx0" brushRef="#br0" timeOffset="-158987.16">15631 3986 479 0,'-1'-34'342'0,"-15"21"59"16,-5 0-139-16,-2 14-92 16,-2 9-48-16,-2 6-65 15,2 10-16-15,3-2-18 16,6 3-4-16,13-2-10 15,3-2-4-15,13-4-1 16,3 0 1-16,6 5 1 16,2 0 0-16,1 5-1 15,1-1-1-15,-2 3-4 16,-2 3 0-16,-6 3 0 16,-2 5 0-16,-13-2 2 15,-3-7 3-15,-12-1 4 16,-5-4 1-16,2-3 3 15,0-3 2-15,6-14 19 16,6-9 6-16,6-20 8 16,6-11 3-16,6-3-10 15,-1-6-3-15,-2-2-8 0,-4 6-5 16,-6-5-10 0,0 6-4-16,-3-2-16 15,0 5-23-15,0-3-95 0,-1 2 362 16,2 12-209-16</inkml:trace>
  <inkml:trace contextRef="#ctx0" brushRef="#br0" timeOffset="-158837.72">15790 4481 913 0,'1'16'316'0,"0"-6"-287"15,0-2-6-15,0-7-13 16</inkml:trace>
  <inkml:trace contextRef="#ctx0" brushRef="#br0" timeOffset="-158389.29">15870 4036 988 0,'2'-5'486'0,"9"-4"-232"16,3-10-62-16,4 1-23 15,6-11-79-15,3 2-18 16,5 4-17-16,0 1-9 0,2 9-23 16,-3 2-8-1,2 14-8-15,-4 2 1 0,-12 2 6 16,-3 3 3-16,-4 1 6 16,-5 5 1-16,-2 3-1 15,1 8 1-15,-10 3 1 16,2 6 3-16,-4 8 5 15,-13-4 0-15,-1 2-4 16,-8-6-4-16,3-7-9 16,6-3-4-16,7-13-7 15,5-5-7-15,5-9-52 16,4-8-31-16,6-9-97 16,4-2 526-16,-1-6-285 15</inkml:trace>
  <inkml:trace contextRef="#ctx0" brushRef="#br0" timeOffset="-158202.64">16369 3663 1235 0,'3'8'510'16,"-3"17"-313"-16,-2 9-7 15,-10 12-45-15,4 7-48 16,2 7-59-16,0 3-19 15,4-5-2-15,2-2-8 0,11-9-4 16</inkml:trace>
  <inkml:trace contextRef="#ctx0" brushRef="#br0" timeOffset="-156746.62">8177 10031 683 0,'0'15'343'0,"-7"10"-121"0,9 16-66 16,-1 10-19-16,10 13-33 16,1 0-16-16,-7 3-30 15,3-6-12-15,-5-7-21 16,1-5-6-16,4-7-3 16,-1-4-3-16,1-8-88 15,4-6-77-15,2-11 91 16</inkml:trace>
  <inkml:trace contextRef="#ctx0" brushRef="#br0" timeOffset="-156312.91">8917 10026 685 0,'-7'-9'345'16,"-6"4"-98"-16,-1 2-22 15,-1 0-53-15,-2 0-22 0,-4 0-50 16,-2 3-18-16,-1 7-37 16,2 5-16-16,1 12-19 15,0 4-5-15,8 15-4 16,-2 3 0-16,8 3 0 15,5 4 0-15,1-19 0 16,4-6-1-16,9-16 1 16,1-16 1-16,11-9 0 15,4-6 2-15,1-8 0 16,1 2-1-16,-5-5 8 16,-1 6 3-16,-10 6 10 15,-1 10 3-15,-6 12 2 16,-2 5-2-16,-2 15-7 15,-2-3-4-15,1 8-6 16,-1-1 7-16,3-2-10 0,1 1-291 16,4 9 216-16</inkml:trace>
  <inkml:trace contextRef="#ctx0" brushRef="#br0" timeOffset="-155882.86">9153 10158 716 0,'4'-43'325'0,"4"4"-145"16,4 3-16-16,4 4-28 16,-3-1-10-16,13 6-5 15,-2 2-1-15,-2 1-22 16,-2 6-19-16,-8 9-39 15,-1 7-19-15,-4 11-15 16,1 9-1-16,-5 13 1 16,-4 4 1-16,-6 15 1 15,-4 1-1-15,-5 1 16 16,-1 8 7-16,-6-5 20 16,3 0 14-16,-2-6 1 15,6-8 5-15,5-9-5 16,3-6-8-16,8-8-5 15,1-4-5-15,10-6 0 16,5-2-1-16,10-8-4 16,5-5-7-16,1-7-12 15,2-4-7-15,1-1-7 0,-2 0 1 16,5 1-45-16,-2-1-37 16,-5-2-655-16,18 14 515 15</inkml:trace>
  <inkml:trace contextRef="#ctx0" brushRef="#br0" timeOffset="-155628.6">9734 10402 1203 0,'1'3'455'16,"2"3"-323"-16,4-12-100 16,1-2-2-16,4-11 540 15,0-2-423-15</inkml:trace>
  <inkml:trace contextRef="#ctx0" brushRef="#br0" timeOffset="-155249.86">10165 9710 630 0,'-12'34'351'0,"7"8"1"16,5 9-158-16,0 6-24 16,0 5-13-16,2 9-38 15,1 1-17-15,1-3-40 16,5 1-17-16,-3-15-24 16,-2-7 9-16,5-11-80 15,-1-10-66-15,7-10 77 16</inkml:trace>
  <inkml:trace contextRef="#ctx0" brushRef="#br0" timeOffset="-154859.61">10679 9796 862 0,'-5'7'339'0,"-8"2"-212"16,0 13-19-16,-12 13-27 15,0 10-15-15,-5 13-41 16,5 4-14-16,6 4 1 16,4-3 14-16,12-12 27 15,3-11 19-15,13-16 23 16,6-7 0-16,16-11-11 15,4-9-10-15,11-7-23 16,-4-4-8-16,0-11 5 16,-6-3 0-16,-17-2 2 15,-4 4 7-15,-25 9-18 16,-12 13-7-16,-17 7-14 16,-8 6-12-16,-7 12-21 15,5 8-15-15,3-1-52 0,9-4-39 16,20 2 75-16</inkml:trace>
  <inkml:trace contextRef="#ctx0" brushRef="#br0" timeOffset="-154380.67">11182 9771 748 0,'9'-6'422'16,"-3"6"-37"-16,-14 7-219 16,-6 3-36-16,-8 14-16 15,-1 0-14-15,-9 8-30 16,2 4-19-16,5 3-32 16,-3 2-8-16,11 6-6 15,12 3-1-15,2-4 3 16,14-3 0-16,7-8 8 15,-5-7 8-15,17-9 9 16,-2-7 7-16,10-1 6 16,-2-6-2-16,-5-2-5 15,-6 0-4-15,-14-2-9 16,-3 2-2-16,-10 6-7 16,-2 2-2-16,-4-11-3 15,-3 6-3-15,2-9-2 0,2-12-1 16,2 4-4-16,3-7-1 15,0-8 0-15,-1-3-2 16,-3-13 0-16,3-2-1 16,4-5-1-16,6 7-1 15,8 5 0-15,3 3 5 16,-1 1-32-16,3 5-24 16,-3 3-52-16,2-2-34 0,-4 6 90 15</inkml:trace>
  <inkml:trace contextRef="#ctx0" brushRef="#br0" timeOffset="-153404.09">11584 10337 1136 0,'-8'-6'448'16,"2"-3"-272"-16,-8 5-146 0,4 2-9 16,-4-4-13-16,10 10-2 15,-2-3-63-15,-7 0 615 16,6 16-433-16</inkml:trace>
  <inkml:trace contextRef="#ctx0" brushRef="#br0" timeOffset="-151812.1">8860 10927 602 0,'-2'-3'340'15,"0"2"-55"-15,0 0-36 16,1 1-79-16,0 0-37 16,0 0-48-16,-3 13-9 0,-1 10-5 15,-7 30-2-15,6-26-2 16,2-4 1-16,2-1-6 15,1 0-6-15,2-9-16 32,0-7-9-32,0 2-14 0,8 25-3 0,3-6-4 15,5 2 0-15,3-18 2 16,6-4 3-16,10-5 3 16,1-3 2-16,8-1-2 15,3-2-3-15,-7-4-6 16,-3-2-2-16,-6-8-3 15,-3 0 0-15,-2-5-2 16,3 0-14-16,-11-2-49 16,-1-3-44-16,-8-1 59 15</inkml:trace>
  <inkml:trace contextRef="#ctx0" brushRef="#br0" timeOffset="-151595.27">9240 10724 691 0,'-6'39'345'16,"2"11"-102"-16,-4 4-27 15,-1 7-55-15,2 5-35 16,0 12-58-16,2-3-21 0,-2-5-29 16,0-4-5-16,6-16-31 15,3-1-37-15,5-12-104 16,-1-10-134-16,9-13 183 15</inkml:trace>
  <inkml:trace contextRef="#ctx0" brushRef="#br0" timeOffset="-151171.85">9675 10865 890 0,'4'-18'418'16,"-8"6"-188"-16,-11 6-75 16,-3 5 0-16,-11 3-51 15,-4 4-21-15,1 15-29 0,0-1-13 16,9 5-26-16,8 1-8 16,15-6-3-16,11 3 0 15,12-1 3-15,11 0 1 16,5 2 1-16,-9-8-1 15,5 3 1-15,-6 1-1 16,-5 6 9-16,0-1 16 16,-11 3 27-16,-7-1 9 0,-14-4 4 15,-4 6-9-15,-1 1-19 16,-3-9-6-16,3-11-11 16,3-5-6-16,1-16-5 15,8-9 0-15,-3-13-4 16,-1-11-2-16,3-10-5 15,-9-1-4-15,10-3-16 16,3 4-15-16,6 7-35 16,3 3-39-16,6 11 460 15,-2 9-291-15</inkml:trace>
  <inkml:trace contextRef="#ctx0" brushRef="#br0" timeOffset="-151031.33">9842 11155 580 0,'7'35'306'15,"-5"-27"-13"-15,5-5-230 16,-4-10-49-16</inkml:trace>
  <inkml:trace contextRef="#ctx0" brushRef="#br0" timeOffset="-150403.65">10142 10878 830 0,'-4'-8'363'16,"-9"-21"-181"-16,21 27-36 15,4-7-4-15,0-3-15 16,11-2-8-16,3-2-4 15,2-1-21-15,-2 7-6 16,-1 2-19-16,0-1-9 0,0 9-19 16,6-4-12-16,-7 5-13 15,-1 6-2-15,-8-3-4 16,0 11-2-16,-8 0-2 16,0 4-2-16,-5 14 0 15,-4 1 1-15,-14 9 0 16,-8 3 1-16,-12 3 0 15,-2 4 0-15,10-6 5 16,-1-1-1-16,8-8-2 16,3-11-1-16,-2-6-1 15,4-5-13-15,6-11-61 16,6-1 167-16,11-10-96 16</inkml:trace>
  <inkml:trace contextRef="#ctx0" brushRef="#br0" timeOffset="-149869.34">10663 10840 758 0,'-12'14'381'16,"3"-1"-161"-16,5 2-74 16,1 0-35-16,5-1-63 15,6 2-14-15,3-4-5 16,4 0 4-16,4 3 19 0,2 0 10 15,-3 0 22-15,-1 4 4 16,-6 5-3-16,-7 0-9 16,-4 11-22-16,0 2-10 15,-7-5-25-15,0-2-6 16,-1-11-9-16,-2-10 2 16,1-5-23-16,2-4-36 15,-4-18-35-15,0-5 45 0</inkml:trace>
  <inkml:trace contextRef="#ctx0" brushRef="#br0" timeOffset="-149700.05">10660 10851 981 0,'10'-17'452'0,"5"7"-180"16,7-2-34-16,2 5-57 15,4 0-31-15,1-7-72 16,3 2-23-16,5-1-35 15,4-2-3-15,0 2-60 16,2-2-14-16,10-4 33 16</inkml:trace>
  <inkml:trace contextRef="#ctx0" brushRef="#br0" timeOffset="-145972.11">1974 6463 1116 0,'-5'9'474'0,"4"16"-277"0,1 4-26 15,-2 16-71-15,2 7-20 16,0 9-27-16,-5 5-17 16,5-3-19-16,-1-5-6 15,1-14-33-15,0-7-41 16,7-9-145-16,-2-8 133 15</inkml:trace>
  <inkml:trace contextRef="#ctx0" brushRef="#br0" timeOffset="-145584.4">2346 6599 880 0,'16'-19'411'0,"-15"5"-167"16,7 5-25-16,-10-2-46 16,-4 1-14-16,0 3-25 15,-8 0-17-15,1 8-37 16,-15 5-19-16,1 8-30 16,-2 4-11-16,0 6-10 15,4 3-2-15,6-4-1 16,6-1-1-16,7-9-2 15,7-8 0-15,7-7 0 16,3-5-1-16,5-11 3 0,1-2 0 16,-2 2-2-16,2 2 0 15,-3 10-2-15,-1 7 1 16,-2 12 2-16,-2 4 4 16,-1 11 6-16,0 3 1 15,4 0-2-15,-2-3-3 16,-6-4-4-16,8-3 2 15,-4-1-40-15,-7 1-27 0,12 3 36 16</inkml:trace>
  <inkml:trace contextRef="#ctx0" brushRef="#br0" timeOffset="-145194.29">2452 6705 1057 0,'2'-23'507'0,"8"-2"-220"16,3-2-39-16,6-1-115 15,3 0-31-15,0-2-38 16,0 7-18-16,-3 6-26 16,1 5-9-16,-6 12-6 15,-3 6-1-15,-6 12 0 16,-3 2 1-16,-2 8 3 15,-1-1 4-15,-4 10 5 0,-2 4 7 16,-4 7 25-16,-6-4 13 16,0-7 21-16,1-3 5 15,8-11-7-15,0-4-8 16,8-1-17-16,3-8-7 16,3 0-15-16,2-3-6 15,2-4-12-15,2-2-3 16,0-3-8-16,0 0-2 0,-1-3-21 15,-1 2-26-15,5 0 159 16,-2-5-664-16,5 4 446 16</inkml:trace>
  <inkml:trace contextRef="#ctx0" brushRef="#br0" timeOffset="-144595.62">3044 6926 1010 0,'-59'-29'522'0,"52"35"-138"16,0-1-83-16,-2-9-104 16,-1 6-58-16,1-9-82 0,7 7-24 15,2-3-21-15,4-6-28 16,7 4-69-16,-5 0 311 15,18-4-200-15</inkml:trace>
  <inkml:trace contextRef="#ctx0" brushRef="#br0" timeOffset="-144338.7">3187 6484 845 0,'1'-8'505'16,"-3"2"-101"-16,-2 6-165 15,4 2-44-15,-1-2-97 16,0 9-23-16,0 17-26 16,-3 33-12-16,0-21-21 15,1 6-6-15,-2 0-2 16,3 0-24-16,5 4-99 15,1-9-97-15,6 2 122 16</inkml:trace>
  <inkml:trace contextRef="#ctx0" brushRef="#br0" timeOffset="-143997.8">3454 6607 909 0,'-4'-10'437'16,"2"5"-193"-16,-4 4-6 16,4 14-100-16,-5 9-39 15,-3 14-43-15,-5 2-17 0,-2 8-13 16,10 3-2-16,3-4-1 16,3-5 1-16,8-11-1 15,-1-7 0-15,13-7-3 16,10 2-2-16,-2-9-3 15,1-6-1-15,-8-5 1 16,-6-4 0-16,-8-2 2 16,-4 0 2-16,-14-4-2 15,-2 2-1-15,-13-4-7 16,2 1-4-16,3 0-24 16,-3-4-23-16,7 2-66 15,1-3 28-15,12 3 38 16</inkml:trace>
  <inkml:trace contextRef="#ctx0" brushRef="#br0" timeOffset="-143577.85">3796 6638 876 0,'-3'-2'471'0,"-7"0"-144"15,-6 6-141-15,-7 5-50 16,-3 10-80-16,-2 3-18 16,1 2-21-16,7 3-9 0,10-2-8 15,7-1 0-15,14 8 0 16,9-2 4-16,4-7 10 16,4 1 5-16,0-8 7 15,-2 0-1-15,2 1-2 16,-6-4 1-16,-10-6 28 15,-6-2 14-15,-6 1 15 16,-1 0-1-16,-6 2-31 16,-4-2-15-16,-7-5-16 15,-2-2-5-15,2-13-5 16,4-3-1-16,4-14-2 16,0-6-1-16,3-8-1 15,0-6-2-15,5 12-1 16,2 5-3-16,5 11-3 15,2 5-4-15,-2 0-28 16,4-1-15-16,-3 0 31 16</inkml:trace>
  <inkml:trace contextRef="#ctx0" brushRef="#br0" timeOffset="-142337.67">4058 6950 1427 0,'-1'0'579'0,"0"0"-391"16,-5 13-54-16,3-5-55 15,-9 26 59-15,21-29-94 16</inkml:trace>
  <inkml:trace contextRef="#ctx0" brushRef="#br0" timeOffset="-140050.81">4304 6655 610 0,'-1'2'350'16,"7"8"-81"-16,-14-5-77 15,15 13-34-15,-10-1-44 16,-4 1-11-16,17 9-19 15,-16-4-3-15,0-8 1 16,9 5 1-16,-2-10 3 16,0-3 0-16,12-1-9 15,-8-6-9-15,3 0-20 16,8 0-10-16,-3 2-18 16,5 3-4-16,-1-1-5 15,-2-7-1-15,3-7-1 16,-2 0 1-16,4 1 1 0,0 4 1 15,-4-1-3-15,-1 3-2 16,-5-6 1-16,-1-3-18 16,-5-1-83-16,0-4-63 15,-2-2 87-15</inkml:trace>
  <inkml:trace contextRef="#ctx0" brushRef="#br0" timeOffset="-139822.96">4536 6657 519 0,'-1'-1'364'0,"0"0"55"15,0 0-141-15,-4 1-76 16,-2 4-35-16,-1 21-58 16,-25 38-20-16,22-33-35 15,3 3-17-15,2-3-19 16,1-6-6-16,5-6-9 15,-2-8-30-15,0-5-109 16,5-2 53-16,6 6 21 16</inkml:trace>
  <inkml:trace contextRef="#ctx0" brushRef="#br0" timeOffset="-139310.43">4759 6680 776 0,'4'-6'375'16,"0"4"-145"-16,-4-1-5 15,-1 4-68-15,0-1-36 16,0 0-50-16,0 0-20 16,-7 12-21-16,-8 13-5 0,-32 27-7 15,29-27-1-15,7 7-2 16,4-7 3-16,7-4-2 15,4 0-1-15,-1-7-5 16,7 5-4-16,-6-4-3 16,1 2-1-16,4 2-1 15,-9-5 0-15,1 7 2 16,-1-6 0-16,-9-1 8 16,1-5 14-16,-2-8 11 15,3 1 6-15,2-6 6 16,4-5-9-16,2-5-6 15,3-4-2-15,7-3-6 16,2-9 0-16,10 8 0 16,-3-4 0-16,-1-4-5 15,3 15-6-15,-12-15-8 16,-1 6-3-16,0 5 0 16,-3-2-3-16,-2 7-20 15,-7-3-17-15</inkml:trace>
  <inkml:trace contextRef="#ctx0" brushRef="#br0" timeOffset="-137866.95">4936 6973 2475 0,'0'-5'3'0,"0"1"5"16,2-4-23-16,3-1-44 15,6 2 461-15,-1-4-323 16</inkml:trace>
  <inkml:trace contextRef="#ctx0" brushRef="#br0" timeOffset="-137479.75">5018 6891 583 0,'0'-1'416'16,"0"0"12"-16,2-5-153 15,-2 4-34-15,13-9-63 16,40-23-26-16,-22 25-49 16,1-2-26-16,3 6-42 15,-6-1-15-15,2 5-14 16,-5 1-2-16,-4 0-2 16,0 0 0-16,-4 8-1 15,-1-2 1-15,-3 3 1 16,-4 0 0-16,-7-5 0 0,-2 2 2 15,-3 5 0-15,-2 2 1 16,-7 6 2-16,0 3 1 16,-9 2 1-16,-1-2-1 15,-7 0-1-15,-5 0-3 16,4-6-2-16,-2 3-15 16,11-6-43-16,9-1-29 15,3-11-75-15,8-1-38 16,7-7-75-16,-3-1 161 15</inkml:trace>
  <inkml:trace contextRef="#ctx0" brushRef="#br0" timeOffset="-136977.24">5367 6914 461 0,'1'-8'356'15,"6"2"26"-15,1-2-149 16,3-2-46-16,3 3-76 16,1-1-18-16,0 0-27 15,4 5-7-15,-4-2-7 16,-1 4-3-16,-7-2-11 16,0 4-5-16,2 2-5 15,-1-2-2-15,5 4-3 0,-2 3-1 16,-4 4-6-16,1 2-3 15,-5-1-2-15,-1 0-1 16,-4 5 0-16,-5 2 2 16,-5 3 8-16,-3-1 10 15,5-2 15-15,0-1 11 16,4-5 10-16,1 0 2 16,0-5 6-16,2-2-4 15,0 1-1-15,2 1-2 0,0 3-9 16,1 1-4-16,0-3-16 15,6 2-7-15,-1-3-9 16,2 0-1-16,8 0-2 16,-1-6-1-16,8 2-6 15,-1-5-3-15,0-3-4 16,4 2-1-16,-1-1-2 16,1 1 2-16,-1 0-28 15,-15-6-23-15,4-2-67 16,0 0 21-16,14-4 49 15</inkml:trace>
  <inkml:trace contextRef="#ctx0" brushRef="#br0" timeOffset="49331.63">9367 14002 395 0,'4'0'243'0,"0"0"-33"15,0 1-52-15,-4-1-16 16,0 0-12-16,0 0-2 16,0 0-10-16,-1 0-3 0,0 0-21 15,0 0-11-15,-1 0-16 16,-8 0-7-16,0 0-11 15,0 2-5-15,-31 4-11 16,28 2-5-16,-7-6-4 16,-1 3-2-16,4 4-3 15,-3-4-1-15,1-5-2 16,-4-2-1-16,2 0 2 16,4-3 1-16,-3 2-1 15,1 3 0-15,-4-4 0 16,-5 4 0-16,2 0 2 15,5 2 0-15,1-2 2 16,0-4-1-16,-1 0-2 16,-3-3-2-16,0 2-2 15,-2 2-2-15,0-2-1 16,-2-1-1-16,-1 0 2 16,0-4 0-16,5 0 0 0,-4-1-1 15,9 1-4-15,-1 4-2 16,2 3-2-16,1 1-1 15,-7 5 0-15,1 1-1 16,-7 3 0-16,6 2-1 16,2 1 1-16,-2-3-1 15,4-1 1-15,0-1 0 16,2-2-1-16,2-3 0 16,1 0 0-16,1 0 1 15,-1 2-1-15,2 2-1 0,-1 4-1 16,0 0-2-16,3 3-3 15,1 2-7-15,-1-2-24 16,2 2-20-16,-1-6-45 16,6-4-24-16,4-2-75 15,-3-4-49-15,3 2 161 16</inkml:trace>
  <inkml:trace contextRef="#ctx0" brushRef="#br0" timeOffset="50132.69">8533 13737 250 0,'0'-8'175'0,"1"5"24"16,4 3-14-16,-2 0-27 15,-3 0-16-15,0 0-21 16,0 0-13-16,0 0-19 16,0 0-7-16,-1 0-15 15,0 2-6-15,-5 7-11 16,0 1-7-16,-27 30-16 15,19-26-4-15,-5 2-5 16,0-1 0-16,-1 3 0 16,-2-1 1-16,-1-3-3 15,-1 0-1-15,2-1-1 0,2 3 3 16,6-2 5-16,1-1 3 16,5-5 3-16,5-3 1 15,2-2-3-15,1-2-1 16,0-1 1-16,0 0-1 15,0 0 9-15,0 0 6 16,0 0 6-16,0 3 2 16,3 5-5-16,0 2-5 15,3 2-14-15,14 31-6 16,-12-29-9-16,0-1-2 0,-1-2-1 16,2-4 1-16,4 7 1 15,0-1 2-15,-2-2 4 16,4 2 1-16,0 1-2 15,1-4 1-15,4 2-2 16,0-4 0-16,2-6 1 16,0 4 1-16,-3 1-3 15,2 5-1-15,-9-6-4 16,1 5-3-16,-2 0-4 16,-3-2-34-16,1 6-135 15,-3-2-47-15,13 9 114 16</inkml:trace>
  <inkml:trace contextRef="#ctx0" brushRef="#br0" timeOffset="51738.89">9858 13774 502 0,'-12'-8'304'16,"0"8"-28"-16,1 14-137 16,-4 4-28-16,0 19-33 15,1 6-11-15,1 8 0 16,2 5 2-16,4 2-2 15,4 5 2-15,3-4-2 16,3-1-5-16,4-4-9 16,5-10-8-16,2-8-18 15,3-5-9-15,6-11-12 16,2-6-2-16,13-14 0 16,8-4 2-16,3-14 3 15,1-6 0-15,-3-8 0 0,-8-5 0 16,-5-3 3-16,-3-1 3 15,-10-4 6-15,1-3 2 16,-5-4 6-16,-1 1 1 16,-4-3 5-16,-2 5 4 15,-2 2 10-15,-3 3 3 16,0 10 0-16,1 8-3 16,-1 14-6-16,-2 8-2 0,-1 15 3 15,-1 8-1-15,1 11-7 16,2 6-5-16,-1 6-10 15,0 3-5-15,0 10-6 16,3 8-3-16,3 3-3 16,-2-1-1-16,3 0 0 15,-2-7-3-15,0-4-47 16,-1-2-33-16,5-17-98 16,-2-10-69-16,-1-19 156 15</inkml:trace>
  <inkml:trace contextRef="#ctx0" brushRef="#br0" timeOffset="52257.64">10921 13949 718 0,'3'1'429'0,"-3"2"-88"15,-13-1-90-15,4 5-27 0,-10 0-66 16,2 3-27-16,-3 3-39 16,-5-3-20-16,0 3-25 15,1 5-7-15,1-3-11 16,1 7-8-16,6-1-12 15,2 0-3-15,8-3-3 16,5 0-1-16,4-3-2 16,4-1 0-16,6 2-1 15,2-4 0-15,1 2 1 16,2-3 0-16,-1 7 1 16,-3 1 1-16,-6 6 2 15,-4 5 0-15,-10 0 6 16,-4-1 6-16,-5 3 12 15,0 0 3-15,-3-3-4 16,0-6-5-16,-2-10-12 16,-2-5-5-16,-1-10-6 15,3 2-8-15,5-4-26 0,2 1-19 16,4 1-53-16,2-5-29 16,11 1-72-16,7-2-61 15,7-6-147-15,3 0 253 16</inkml:trace>
  <inkml:trace contextRef="#ctx0" brushRef="#br0" timeOffset="52532.62">11076 14103 452 0,'3'-8'334'0,"0"2"71"15,-1 4-67-15,1 7-62 16,-6 2-23-16,-3 11-50 15,-7 1-29-15,-1 2-48 16,-1 5-24-16,5 4-36 16,7 3-13-16,1 8-22 15,2-2-7-15,0-1-13 16,3-4-5-16,4-4-3 16,2-2-2-16,5-7-6 15,-5-1-22-15,9-6-75 16,2-2-56-16,0-6-126 15,5-5-62-15,-3-2 218 16</inkml:trace>
  <inkml:trace contextRef="#ctx0" brushRef="#br0" timeOffset="52929.03">11201 14187 377 0,'-3'18'215'16,"3"-7"-5"-16,2 2-34 0,2-1-13 15,3 1-10-15,-2 1-42 16,0 1-26-16,0-2-41 16,0-1-20-16,0 0-20 15,-2-2-2-15,2-1-1 16,-3 1 0-16,0-1 0 15,-1 2 0-15,-1-3 0 16,-1 0 8-16,-4-3 63 16,-1-3 35-16,2-1 66 15,-4-4 20-15,5-4-21 16,3 0-24-16,1-9-44 16,5 4-22-16,4-4-32 15,1-2-9-15,7-5-15 16,3 0-8-16,9-1-7 15,1-11-3-15,10 6-2 16,2 1-30-16,6-8 279 0,10 7-197 16</inkml:trace>
  <inkml:trace contextRef="#ctx0" brushRef="#br0" timeOffset="53806.75">12106 13645 982 0,'-16'-16'433'15,"5"5"-211"-15,3 7-49 0,4 11-47 16,1 5-24-16,7 19-28 16,0 3-9-16,6 19-17 15,3 5-8-15,5 20-18 16,3 7-8-16,-1 3-9 16,0-1-2-16,-9-18-1 15,0-6-2-15,-4-18 0 16,-3-8 1-16,-2-18 0 15,-2-5 0-15,-3-15-1 16,-1-10 0-16,-2-16 0 16,-1-16-1-16,-2-19 1 15,-1-4 2-15,-4-15 1 16,5 2 0-16,12 4 4 16,6 2 2-16,12 21 6 15,-1 4 2-15,9 16-2 16,2 1-1-16,6 8-3 0,1 3 1 15,-5 2 6-15,3 13 4 16,-10 3 7-16,3 16 1 16,0 18-2-16,-10 2 0 15,-4 20 1-15,-3 2 0 16,-11 4-4-16,-1 5-4 16,-6 0-7-16,-5 0-4 15,-11-10-4-15,0-6-1 0,-3-13-14 16,-10-9-20-1,2-9-74-15,1-4-45 0,3-9-123 16,10-1-41-16,14 0 197 16</inkml:trace>
  <inkml:trace contextRef="#ctx0" brushRef="#br0" timeOffset="54181.77">12789 14005 680 0,'6'7'383'0,"-6"1"-58"16,-6 2-53-16,-6 4-73 16,-6-2-33-16,-5 5-53 0,2 8-23 15,3 2-33-15,2 0-9 16,3 4-11-16,3-9-6 15,3-6-12-15,4 1-5 16,4-11-7-16,5-4-2 16,0-6-1-16,4-9 1 15,4-8 5-15,3-6 3 16,8-2 9-16,3 3 3 16,0 3 2-16,-3 10-1 0,-4 9-6 15,-5 5-3-15,-6 15-7 16,5 9-3-16,-14 4-2 15,7 6-15-15,-8-2-60 16,-1-5-46-16,15 2 67 16</inkml:trace>
  <inkml:trace contextRef="#ctx0" brushRef="#br0" timeOffset="54390.12">13062 13677 868 0,'-2'7'462'15,"0"5"-124"-15,-2 6-148 16,2 10-45-16,2 9-75 16,2 0-25-16,4 14-34 0,3 0-3 15,-1 4-9-15,4 4-163 16,1-3 122-16</inkml:trace>
  <inkml:trace contextRef="#ctx0" brushRef="#br0" timeOffset="54823.25">13012 14174 556 0,'0'-38'289'0,"15"5"-103"16,4-1-56-16,9-1-81 15,4 4-30-15,3 0-14 16,4 0 2-16,12 4 12 16,8 1 6-16,-6 1 10 15,-6 5-2-15,-6 9-3 16,-17 2 0-16,-3 10-1 16,-4 9 13-16,-18 8 27 15,-1 8 13-15,-13 7 33 16,-1 7 8-16,1 7 18 15,-7-5 5-15,10-4-13 16,-10-9-16-16,12-18-44 16,12 0-20-16,4-16-18 15,10-4-3-15,-2-10-1 16,-5-6 1-16,3-8-5 0,3-2-3 16,-6 1-3-16,6 3 0 15,-3 10 6-15,-3 6 5 16,-1 14 13-16,-8 2 0 15,-4 17-12-15,-3 6-9 16,1 8-18-16,6 7-8 16,3-6-45-16,3-1-37 15,8-7 49-15</inkml:trace>
  <inkml:trace contextRef="#ctx0" brushRef="#br0" timeOffset="55225.63">13714 13975 990 0,'-11'-4'467'0,"-4"-2"-197"16,2 5-73-16,4 4-89 16,2 8-39-16,2 2-44 15,2 2-8-15,3 0-11 16,0-1-4-16,5-2-2 15,1-5-2-15,3-7-1 16,2-2 0-16,2-6 2 16,1-4 1-16,3-7 5 15,-3-6 7-15,-1-1 17 0,-5 3 13 16,0 9 23 0,3 8 9-16,1 13 10 0,2 10 1 15,-2 14-10-15,2 5-9 16,0 12-13-16,-8 0-8 15,-2 8-7-15,-7 0-5 16,-2 1-13-16,2-2-4 16,-10-12-10-16,-7-6-11 15,-16-18-58-15,-3-7-50 0,1-16-145 16,5-10 91-16,12-13 78 16</inkml:trace>
  <inkml:trace contextRef="#ctx0" brushRef="#br0" timeOffset="55525.75">13882 13987 831 0,'17'25'449'0,"0"9"-94"16,1 3-45-16,-11 4-96 15,2 0-46-15,-1-6-72 16,3-4-16-16,4-13-17 15,-3-9 5-15,0-13 22 0,3-10 1 16,0-13 15 0,3-7 1-16,1-12-24 0,-4-4-18 15,6-7-37-15,3-1-14 16,14-2-17-16,9-3-18 16,8 6-50-16,3 1-32 15,-6 9-77-15,-2 9-44 16,-10 3-123-16,-5 13-69 15,-5 10 260-15</inkml:trace>
  <inkml:trace contextRef="#ctx0" brushRef="#br0" timeOffset="55794.95">14562 13585 628 0,'7'17'413'15,"3"31"-11"-15,-19-30-125 16,-3 3-36-16,-7 0-48 16,0 5-28-16,-5 10-29 15,0 3-10-15,5 5-32 16,1-1-11-16,6-1-19 15,7-3-12-15,7-8-9 16,6-5-7-16,6-8-12 16,-1-6-2-16,3-10-5 15,-2-3-5-15,-4-19-2 16,3-5-2-16,0-11-4 16,1-2-2-16,1-2-3 15,-2 5-6-15,-1 3-26 16,-5 3-17-16,0 14-51 15,-3 4-30-15,-2 12-41 0,-2 6-20 16,0 10 124-16</inkml:trace>
  <inkml:trace contextRef="#ctx0" brushRef="#br0" timeOffset="56189.07">14657 13892 606 0,'6'6'393'0,"2"-1"-16"16,-1-2-141-16,4 1-34 0,-7 0-51 16,-1 0-9-16,5-3-12 15,-4-3-11-15,5-6-26 16,-2-5-24-16,-1-5-42 16,4-3-11-16,8-1-8 15,-5 0-1-15,0 4-2 16,0 7-2-16,-3 5 1 15,6 6-1-15,2 6 0 16,-11 3 0-16,-7 2 0 16,2 3 0-16,-2-5-1 15,2-4 0-15,7-5 5 16,-6-6 15-16,11-2 35 16,-2-1 12-16,1-1 8 15,5 3-9-15,-7 10-23 16,3 9-10-16,-1 6-11 15,-2 2-6-15,-1-6-10 0,-4-2-11 16,3-1-26-16,-1-5 292 16,3 0-207-16</inkml:trace>
  <inkml:trace contextRef="#ctx0" brushRef="#br0" timeOffset="57271.99">16091 13885 862 0,'0'-4'454'0,"1"2"-141"16,6 9-100-16,-1 9-45 15,7 16-64-15,7 13-27 0,8 19-30 16,0 2-13 0,7 9-16-16,-7-2-6 0,-7-12-5 15,8-2-1-15,-20-23 0 16,2-9-1-1,-6-14 2-15,-5-10-1 0,-2-17-2 16,-7-13-1-16,-2-22-2 16,5-5-1-16,4-17 2 15,-7-9 2-15,15 5 0 16,-3-1 2-16,13 17 4 16,10 12 4-16,-2 8 9 15,0 7 13-15,-3 5 22 16,2 9 3-16,-7 6 3 15,1 7-5-15,-9 9-8 16,0 10 1-16,-7 20-3 16,-3 6-6-16,-9 17-16 15,-9 1-7-15,-5-2-11 16,0 1-2-16,3-14-19 16,-1-14-24-16,-4-17-65 0,2-8-38 15,0-12-80-15,0-5-53 16,6-10-354-16,8-3 413 15</inkml:trace>
  <inkml:trace contextRef="#ctx0" brushRef="#br0" timeOffset="57787.9">16601 14072 538 0,'37'66'317'0,"-3"-7"-27"16,-6-4-35-16,-9-9-31 15,0-9-3-15,-11-10-5 16,-1-5-5-16,-7-12-35 16,0-4-26-16,7-12-50 15,-8-5-19-15,7-12-34 16,0-4-14-16,6-2-17 16,2-1-8-16,-11-4-5 15,10 2-5-15,-7-1-39 16,10 6-29-16,8 2-66 15,-2 3-16-15,7 1 25 16,-7-6 28-16,1 10 65 16,1-1 22-16,-3 10 18 0,-2 6 8 15,-3 6 19-15,-7 7 15 16,-2 8 12-16,-5 5 2 16,-2 8 5-16,0 2-5 15,0 4 9-15,3 1 2 16,3 0-10-16,4-6-1 15,8-4-24-15,3 2-9 16,9-10-14-16,-6-1-4 0,-2-7-2 16,0-6 9-16,-9-9 17 15,3-7 7-15,-15-13 5 16,-3-4-6-16,-3-9-17 16,-7 2-8-16,8 2-10 15,-1 3-2-15,-5-3-24 16,2 2-25-16,1 0-71 15,-4 0-29-15,5-3 85 16</inkml:trace>
  <inkml:trace contextRef="#ctx0" brushRef="#br0" timeOffset="58120.62">17567 13509 1081 0,'-17'6'474'0,"5"14"-223"16,4 9-40 0,3 8-60-16,3 12-25 0,5 8-55 15,4 3-25-15,1 9-21 16,3 0-11-16,6 3-53 16,-3-5 26-16,0-6-2 15</inkml:trace>
  <inkml:trace contextRef="#ctx0" brushRef="#br0" timeOffset="58519.74">17437 14140 718 0,'-6'-17'336'0,"10"-3"-122"15,6-5-42-15,12 5-76 16,3-3-25-16,15-3-56 15,1 7-8-15,8 0-7 16,3-1 0-16,0 3 0 0,3 3-1 16,-2 5 1-16,-3 2 1 15,-7 6-13-15,-4 1-15 16,-9 1-7-16,-2 4-1 16,-17 2 17-16,-1-1 16 15,-12 6 22-15,-9-1 13 16,-2 6 16-16,-8-2 2 15,-4 7 11-15,-2 0 12 0,-1-1 26 16,0 3 22 0,3-6 20-16,5 7-11 0,7-7-34 15,0-5-24-15,6 6-46 16,2-8-13-16,2 3-32 16,3-1-30-16,5-5-77 15,0-3-41-15,3 0-63 16,2 3-43-16,3-6 182 15</inkml:trace>
  <inkml:trace contextRef="#ctx0" brushRef="#br0" timeOffset="59283.93">17814 14176 412 0,'0'17'270'0,"1"0"-2"16,2 2-105-16,6 4-35 16,0-2-27-16,3-3-6 15,7 1-1-15,-2-5 0 16,3-5-2-16,-2-6-3 16,4-5-3-16,2-6-2 0,7-3 2 15,3-3 2-15,2-7-4 16,8 1-2-1,-9-8 4-15,-7-6-1 0,-11-8-8 16,-6 0-6-16,1 0-8 16,-6 4-3-16,-3 9 1 15,-9-1 1-15,-21 5-8 16,4 4-11-16,-11 8-19 16,-3 6-7-16,5 8-14 15,-4 5-6-15,9 5-43 16,6 1-34-16,11-2-98 15,4 4-60-15,9-1 147 16</inkml:trace>
  <inkml:trace contextRef="#ctx0" brushRef="#br0" timeOffset="59600.19">18750 13816 928 0,'-11'-5'449'15,"-1"4"-154"-15,-8 2-55 16,-9 9-64-16,-12 6-18 16,-11 15-29-16,-3 6-8 15,2 11-12-15,10 5-3 0,8-2-22 16,6 1-19-16,5-7-40 15,4-2-11-15,13-3-13 16,4-4-1-16,10-5-6 16,8-2-17-16,7-9-58 15,5-7-57-15,10-13-151 16,8-9-107-16,16-13 244 16</inkml:trace>
  <inkml:trace contextRef="#ctx0" brushRef="#br0" timeOffset="59916.76">18986 13881 730 0,'4'-14'506'0,"-23"10"45"15,-4 6-238-15,-8 9-170 16,-1 7-43-16,3 7-45 0,2 5-9 16,6 4-14-16,3-2-10 15,6 3-15-15,-1-4-5 16,8 1 13-16,4 1 10 15,8-2 18-15,8 0 7 16,4-11-13-16,1-7-8 16,2-11-15-16,0-7-2 15,3-10 9-15,-1-1 5 16,-3-1 6-16,0-4 2 16,-7-2-11-16,-2-2-5 0,-8-5-7 15,0 5-3-15,-8-1-41 16,-2-1-34-16,0 0-101 15,-1 1-93-15,3-2 164 16</inkml:trace>
  <inkml:trace contextRef="#ctx0" brushRef="#br0" timeOffset="60167.84">19077 13508 804 0,'7'-27'472'0,"-1"3"-55"16,3 6-80-16,-2 10-108 15,-1 8-43-15,-7 16-51 16,0 6-12-16,6 21-26 0,0 1-14 16,-1 10-33-16,-4 3-15 15,-1 9-25-15,2 8-2 16,2 3-17-16,0 0-19 15,-1-7-81-15,-11-11-47 16,11-9 91-16</inkml:trace>
  <inkml:trace contextRef="#ctx0" brushRef="#br0" timeOffset="60881.17">17651 14015 600 0,'-4'-2'356'0,"0"-1"-28"16,4 0-56-16,0 2-78 16,0 1-32-16,0 0-37 15,0 0-6-15,1 12-5 16,4 15-4-16,1 32-21 15,2-21-14-15,11 6-31 0,-4-1-14 16,9-1-20 0,-3-11-6-16,1-9-4 0,-6-5 0 15,1-6-3-15,-1-4-9 16,-12-7-29-16,4 0-25 16,-7-9-71-16,-6-2-42 15,-2-7-63-15,-4-1 139 16</inkml:trace>
  <inkml:trace contextRef="#ctx0" brushRef="#br0" timeOffset="61082.84">17516 14010 781 0,'-5'0'420'0,"4"-2"-67"16,3 1-47-16,-2 0-49 15,0 0-29-15,10-4-73 16,9-4-31-16,38-4-65 15,-29 10-21-15,1 2-22 16,-4-1-5-16,-4-6-21 16,2 0-30-16,1-5 27 15,14 0-6-15</inkml:trace>
  <inkml:trace contextRef="#ctx0" brushRef="#br0" timeOffset="138736.7">19482 14089 410 0,'0'4'226'0,"-6"-9"-4"16,0-3-36-16,2 4-29 16,1 3-13-16,3 1-56 15,0 0-6-15,0 0-13 16,0 0-7-16,0 0-1 15,16 3-1-15,36 11-6 16,-24-10-3-16,-5 4-10 16,0 0-8-16,6 8-8 15,-3 0-3-15,1-6-3 16,-2 7 1-16,0-1 0 16,2-1-2-16,2 8-7 0,2-4-2 15,0 1-4-15,2 7 0 16,9 0 1-16,1 1 1 15,7 5 4-15,-4 0 3 16,1 3 5-16,-4-1 1 16,-5-1 1-16,3 0-2 15,-6 2-4-15,3 2-1 16,-1 4 0-16,7 5 1 16,1 1 3-16,2 0 0 0,2 1-2 15,-10-5-4-15,2 1-3 16,0 1-1-16,-2 2 0 15,5 0-1-15,1 3 1 16,0 0-2-16,4-4 4 16,6 3 5-16,-4-8 8 15,-1-1 3-15,-4-2 0 16,-4-6-7-16,2 2-7 16,0 1-5-16,-2-7-1 15,4 1-1-15,0-3 1 16,0-11 2-16,2 2 2 15,-4-4 2-15,-3-3-1 16,0 6 0-16,-7-5-4 16,-1-2-2-16,-3 0-2 15,-6-2 0-15,-6-3-3 16,-3 4-30-16,-9-4-96 0,-3 3-47 16,-4 11 92-16</inkml:trace>
  <inkml:trace contextRef="#ctx0" brushRef="#br0" timeOffset="139930.66">22329 15602 756 0,'29'0'310'0,"-18"7"-177"15,-1 3-34-15,0 6 0 0,7 10-5 16,-5 12-6-16,1 7 1 16,7 13-22-16,-3 3-15 15,-2-3-29-15,-3-1-10 16,-11-9-7-16,5 2-1 16,4-4 1-16,-6-8-1 15,5-5 7-15,-9-15 7 16,-11-13 7-16,9 0 1 15,-3-15 1-15,-4-8 1 16,6-13 4-16,-7-14 6 0,-3-18 6 16,-2-5-1-16,-1-22-6 15,10-2-5-15,10 5-16 16,15 6-6-16,6 18-5 16,3 11-1-16,3 6 2 15,-1 4 1-15,8 5-1 16,-1 1-1-16,3 6-2 15,1 3 0-15,4 12 0 16,4 10-1-16,3 18 2 16,-8 11 2-16,-17 17 1 15,-6 3 2-15,-15 5 2 16,-4 3 3-16,-7-1 4 16,-8-1-1-16,-15 1-2 15,-7-6-3-15,-12 0-7 16,-12-6-4-16,-2-12-27 15,0-6-26-15,14-13-55 16,4-6-35-16,18-4-80 0,5-1 135 16</inkml:trace>
  <inkml:trace contextRef="#ctx0" brushRef="#br0" timeOffset="140862.51">23458 15693 225 0,'7'-4'184'0,"-5"-7"44"15,-9 0-1-15,5 2-19 16,-5-2-11-16,-1 3-17 16,0 1-14-16,1 2-34 15,-8-5-21-15,-2 3-36 16,0 7-13-16,-11 2-22 16,0 6-7-16,-3 9-13 0,4 7-5 15,2 12-7-15,5 6-2 16,5 7-2-16,1-9-1 15,5-2-1-15,6-3-2 16,4-4 0-16,5 5 0 16,8-1 0-16,1-5-1 15,6-7 0-15,3-4 0 16,6-8 1-16,5-9 0 16,3-6 4-16,-1-10 12 15,-6-10 27-15,-10-1 15 0,-7-9 21 16,-4-2-2-16,-9-7-15 15,-4 2-11-15,-12-5-22 16,-8-6-9-16,3 8-11 16,2 7-5-16,7 16-4 15,6 12-2-15,-1 6-52 16,6 2-46-16,2-1-134 16,-2 2-13-16,0 0 142 15</inkml:trace>
  <inkml:trace contextRef="#ctx0" brushRef="#br0" timeOffset="141356.58">23790 15684 359 0,'9'3'179'16,"2"15"-48"-16,-3-2 0 0,2 12 12 15,0 4 10-15,-8 2 17 16,6 7-1-16,-5-1-22 15,-1-2-20-15,-2-2-37 16,-5-3-14-16,-5-6-19 16,-1-4 13-16,2-5 27 15,5-6 9-15,0-11 17 16,3-3-8-16,-3-17-15 16,8-3-6-16,4-11-19 15,1-5-14-15,13-1-29 16,-6 1-13-16,5 6-13 15,4 4-3-15,1 5-2 16,3-2-1-16,5 4-5 16,1 0-14-16,5 4-50 15,0 1-33-15,5-6-88 16,3 4-45-16,6 0-135 0,5 11-146 16,3 7 335-16</inkml:trace>
  <inkml:trace contextRef="#ctx0" brushRef="#br0" timeOffset="142175.11">24815 15025 550 0,'-6'-12'310'16,"2"6"-66"-16,-4 6-72 16,9 12-10-16,-14 6-20 15,3 3-6-15,-1 7-16 16,0 5-13-16,6 13-16 16,-2 9-8-16,3 15-9 15,1 4-4-15,5 15-15 16,1-1-4-16,6 2-7 15,0-1-1-15,-2-17-2 16,4-7-3-16,2-12-6 0,3-2-7 16,9-7-11-16,-4-6-4 15,1-6-4-15,-8-12-1 16,-2-8-2-16,3-2 0 16,-7-10-2-16,9 2 0 15,-9-7-1-15,1-3-2 16,2-5-34-16,-9-9-30 15,0-6-95-15,-4-6-71 16,-3-4-235-16,-5-2 293 0</inkml:trace>
  <inkml:trace contextRef="#ctx0" brushRef="#br0" timeOffset="142386.48">24584 15610 868 0,'-3'-1'434'0,"13"0"-111"16,6-3-63-16,12 5-50 16,4-2-22-16,16 1-53 15,6 0-22-15,-1 0-47 16,4 4-23-16,-15-3-28 16,-3 0-8-16,-2-6-13 15,-3-2-32-15,9-4-65 16,2 1 66-16</inkml:trace>
  <inkml:trace contextRef="#ctx0" brushRef="#br0" timeOffset="162439.86">23034 10532 561 0,'-2'-1'278'0,"1"0"-97"0,0 0-20 16,0 0-34-16,0 0-16 15,0 0-11-15,-15-5-7 16,-23 2-8-16,21 12-9 15,7 6-15-15,-6-3-4 16,-1 2-5-16,3-1-3 16,4-1-8-16,7 2-3 0,4-2-14 15,1-4-5-15,2 0-6 16,-1-2-2-16,7 1-3 16,5 5-1-16,0-1-1 15,8 3 0-15,-7 1 0 16,3-3 0-16,-2 2-1 15,0-2 0-15,-1 1 0 16,-1 0 1-16,1-1 2 16,-3 2 2-16,-2-1 2 15,-1 6 3-15,-5-1 3 16,-1-2 1-16,-3 1 0 16,-5-12-1-16,-2 7-6 15,-2-1-2-15,-1-2-5 16,4 4-1-16,-10-12-1 15,8 2-1-15,-4-5 1 16,-6-4-1-16,8 2-1 16,-9-3-1-16,4-1 0 15,6 3 1-15,-3-7-1 0,9 1 0 16,6-2-1-16,2-1 0 16,5-5 0-16,-1-1 0 15,-5-4 0-15,2 2 1 16,3 5 0-16,2 4 0 15,8 6 0-15,-3 1 0 16,-2-4 0-16,1 4 0 0,-4-5 1 16,-3-2 1-16,2 5 11 15,-4-2 4-15,-6 2 6 16,0 1 3-16,-6 3-6 16,-5-4-1-16,-11-1-7 15,6 0-3-15,0 3-5 16,0 1-2-16,-1 2-1 15,0 2-1-15,6 2-35 16,-1 0-39-16,17 2-124 16,-5 0-91-16,7 0 176 15</inkml:trace>
  <inkml:trace contextRef="#ctx0" brushRef="#br0" timeOffset="162828.29">23248 10549 580 0,'0'-2'332'0,"3"2"-88"16,-4 7-43-16,0-7-19 15,0 5-45-15,-4 22-12 16,-7 33-28-16,2-29-12 0,4-3-21 15,3-6-10-15,5-7-16 16,8 1-6-16,4-9-2 16,0 2 3-16,6-5 6 15,2-1 6-15,-1-9 14 16,1-6 8-16,-4-3 10 16,-3-6 2-16,-4 1-7 15,-4-5-8-15,-2 1-17 16,-4-2-8-16,-3 1-20 15,-1 5-6-15,-7-1-7 16,-6 1-1-16,-3 7-8 16,-4 2-23-16,-1 6-80 15,4 4-5-15,-2 2 55 16</inkml:trace>
  <inkml:trace contextRef="#ctx0" brushRef="#br0" timeOffset="165099.48">25881 10888 551 0,'10'-9'334'16,"0"-2"-51"-16,-6-1-113 16,4 3-18-16,-18-5-37 15,10 7-9-15,-10 1-6 16,-1 2-10-16,-8 4-34 15,-1 4-14-15,-1 9-22 16,-13 2-4-16,11 11 1 16,-10-2 1-16,10-3-1 15,10-1-4-15,8-1-5 16,12 0-4-16,9-1-3 16,11 1 1-16,-2-2-2 15,3 1 1-15,-2-3 1 16,0 0-1-16,-1 3 1 15,-1 1 0-15,-4 2 2 16,-7-1-1-16,-8-4 2 16,-2 2 0-16,-8-7 2 0,-2 1-1 15,-2-5 2-15,0-7 1 16,-4-4-2-16,-1-5 0 16,-1-3-2-16,2-6-1 15,1-8-1-15,9-1-2 16,-3-4-1-16,6-2 0 15,7 8 5-15,1 4 2 16,5 3 3-16,-8 0 0 16,3 2-4-16,-6 0 1 0,3 2-34 15,2 4-54-15,0 0-198 16,6 4 179-16</inkml:trace>
  <inkml:trace contextRef="#ctx0" brushRef="#br0" timeOffset="165663.54">26106 10801 693 0,'10'-37'346'0,"-5"35"-103"16,-1 5-38-16,-2 7-55 16,-2 1-20-16,-1 9-37 15,-3 2-14-15,-2 11-22 16,1-3-5-16,-2 3-13 16,5-5-2-16,4-8-10 15,6-3-5-15,8-10-5 16,4-1-2-16,5-4 0 15,-4-2 1-15,0 2-1 16,-7 1 0-16,-7 5 2 16,5 1 3-16,-6 3 9 15,6 1 4-15,-5 2 10 16,-9 1 2-16,-3 1-5 16,-4 0-5-16,-2 0-13 15,3 1-6-15,-5-10-9 16,-1 6 0-16,2-11-25 0,0-3-49 15,-2-8-185-15,0-6 167 16</inkml:trace>
  <inkml:trace contextRef="#ctx0" brushRef="#br0" timeOffset="165820.17">26195 10862 917 0,'30'-20'488'0,"-22"10"-143"16,9 5-116-16,-6-2-132 15,0 7-50-15,6 1-35 16,-2 1-2-16,7 4-79 16,-5-4-85-16,12 8 98 15</inkml:trace>
  <inkml:trace contextRef="#ctx0" brushRef="#br0" timeOffset="167251.46">25096 12356 534 0,'0'-37'277'0,"0"52"-56"16,-2 7-52-16,-3 10-38 16,-2 6-14-16,-3 7-37 15,-1 1-17-15,3-1-31 16,2-3-14-16,5-8-14 16,2-3-33-16,2-14-190 15,2 0 156-15</inkml:trace>
  <inkml:trace contextRef="#ctx0" brushRef="#br0" timeOffset="167600.64">25269 12417 675 0,'-7'7'324'0,"2"9"-129"15,-4 3-26-15,-2 8-49 0,2 4-28 16,0 3-26-16,1 1-8 16,11-2-15-16,0-4-3 15,8-1-9-15,9-7 0 16,2-5 10-16,-2-9 3 16,-2-11 11-16,-2 0 5 15,-4-11 15-15,3-1 6 16,4-1-2-16,-12-10-10 15,3-1-26-15,-10-3-11 16,-10-4-12-16,5 3-4 0,-15 3-7 16,21 7-3-16,-2 7-26 15,-10 4-28-15,3 8-72 16,-13 2-66-16,9 5 115 16</inkml:trace>
  <inkml:trace contextRef="#ctx0" brushRef="#br0" timeOffset="167961.32">25529 12404 482 0,'10'-4'302'0,"-2"1"8"15,1 8-70-15,-7 4-55 16,-1 3-31-16,-1 7-53 0,-5 1-16 15,-3 6-24-15,0 6-6 16,1 2 1-16,1 2 1 16,5-6-2-16,3-3 1 15,8-10 7-15,2-9 5 16,7-2 9-16,1-6 3 16,8-1-6-16,1-3-1 15,0-10-3-15,2-6-6 16,-12-15-14-16,-3-3-12 0,-9-5-18 15,-9-1-5-15,-14 0-7 16,-2-1-2-16,-6 12-8 16,0 1-20-16,3 13-63 15,-1 4 46-15,3 12 6 16</inkml:trace>
  <inkml:trace contextRef="#ctx0" brushRef="#br0" timeOffset="169406.82">25668 12418 283 0,'6'-11'219'0,"-3"4"53"0,15-31-66 16,-14 26-38-16,3 4-7 16,-5-1-9-16,2-1-6 15,-4 5-25-15,0-1-19 16,5 6-38-16,-4 3-15 15,-2-3-25-15,0 0-5 16,-1 0-6-16,-10 5-3 16,4-2-4-16,-30 22 0 15,29-20-4-15,1 3 0 0,-1-2-1 16,3 6-1-16,2 3 1 16,1-2-1-16,0 3-39 15,2-5-30-15,0 1-85 16,2-1-78-16,0-4 149 15</inkml:trace>
  <inkml:trace contextRef="#ctx0" brushRef="#br0" timeOffset="197578.57">2327 5490 593 0,'0'-16'332'0,"-2"7"-58"15,2 2-47-15,-6 2-79 16,3 5-23-16,-9 0-27 16,-2 1-4-16,-8 9-8 15,-7 2-11-15,-2 15-21 16,0 5-13-16,-3 9-19 16,2 4-6-16,4 2-10 15,0 2-2-15,15-3-2 16,4-4-1-16,10-11-1 15,11 2 1-15,2-16 0 16,9-1 2-16,2-12 1 0,3-5 0 16,7-5 3-16,-1-12-2 15,1 5 3-15,-1-5 4 16,-14 4 6-16,-5 3 5 16,-13-1 5-16,-6 3-2 15,-7 1-2-15,-4 5-4 0,-5 8-7 16,-6-3-2-1,-2-2-5-15,1 6-1 0,-1-6-4 16,6 2-17-16,8 5-67 16,1-12-46-16,13 1-125 15,8 10 152-15</inkml:trace>
  <inkml:trace contextRef="#ctx0" brushRef="#br0" timeOffset="197928.45">2553 5518 766 0,'-8'-1'358'0,"2"8"-153"0,-3 4-41 15,-2 3-75-15,2 6-20 16,1-3-26-16,3 3-11 16,7 4-6-16,-1-1-1 15,-1-3 0-15,0 2 2 16,0-7 6-16,7 4 8 16,-2 1-1-16,2-3 2 15,-9 5-4-15,-6-5-6 16,-1 1-3-16,-4 3-7 15,-1-8-7-15,2-1-3 0,-7-12-32 16,6-1-65-16,-2-10 58 16</inkml:trace>
  <inkml:trace contextRef="#ctx0" brushRef="#br0" timeOffset="198090.79">2323 5636 399 0,'17'-5'331'0,"1"-3"90"15,10 0-82-15,5-4-74 16,8-1-43-16,4 1-81 16,-6-2-39-16,-2 7-65 15,-10 0-45-15,-1 6-149 16,-4-4 112-16</inkml:trace>
  <inkml:trace contextRef="#ctx0" brushRef="#br0" timeOffset="199143.62">2796 5532 339 0,'14'-28'268'0,"-23"35"55"15,2 3-43-15,-4-1-73 16,3 1-22-16,-3-2-21 16,-1 0-11-16,0-1-18 15,-3-3-11-15,5-1-34 16,2-2-17-16,3-1-26 16,3 0-11-16,-3 0-15 15,4-1-4-15,0 0-2 16,0 0-2-16,0 0-4 15,0 1-1-15,-4 0-3 16,-3 1 1-16,-1 1 0 16,3 0 1-16,2 0 0 15,3-2-1-15,-1 4 0 16,-3 0-1-16,3-2-1 0,-1 2 0 16,-3 2-2-16,3-1 1 15,1 5-3-15,1-2 0 16,2 0 0-16,1-2-1 15,-2-6 0-15,13 7 1 16,32 1 1-16,-25-18 1 16,-2-1 2-16,3-3 1 15,-3-4 5-15,-6-4 7 16,3 1 15-16,-8-3 5 16,-3 7 6-16,8 3-4 0,-13 7-10 15,4 7-6-15,3 2-8 16,-5 6-4-16,0 1-4 15,1 6-2-15,-5 3-2 16,-3 3 1-16,3 4-2 16,-5-1 1-16,4 3-2 15,0 0 0-15,1-1-1 16,3-1-1-16,3-4-19 16,-1 0-18-16,2-5-51 15,-2-1-15-15,2-3-108 16,-2 3 267-16,-3-3-66 15</inkml:trace>
  <inkml:trace contextRef="#ctx0" brushRef="#br0" timeOffset="200560.37">3030 5586 253 0,'-4'-13'223'16,"5"4"63"-16,2 2-38 15,3-4-62-15,1-2-36 16,5 1-47-16,3-4-13 16,-2 3-14-16,-2 3-10 15,1 2-20-15,-1 6-11 16,-3 6-23-16,2 1-1 15,-8 12 6-15,-3 0 3 0,-7 8 6 16,0 5 4-16,-4 0 20 16,1 4 10-16,0 3 29 15,-2-2 12-15,3-8-2 16,1-4-2-16,7-11-18 16,1-5-9-16,4-1-20 15,3-3-8-15,5 0-17 16,0 0-8-16,-2-4-9 15,0 1-1-15,5-2-28 16,1-1-52-16,5-4 428 16,6 1-291-16</inkml:trace>
  <inkml:trace contextRef="#ctx0" brushRef="#br0" timeOffset="201973.34">4793 5999 641 0,'11'-36'315'0,"-11"42"-104"15,0 6-33-15,0 9-38 16,-9-1-12-16,4 5-16 15,3 5-15-15,-2-3-34 16,4 2-16-16,0-4-26 16,0-2-8-16,0-6-8 15,3-5-12-15,7-6-87 16,-10-6-77-16,11-7 102 16</inkml:trace>
  <inkml:trace contextRef="#ctx0" brushRef="#br0" timeOffset="202509.49">4993 6003 482 0,'-10'-32'278'0,"12"16"-45"16,5-4-29-16,5 7-42 15,-4-5-15-15,-1 11-33 16,1 5-26-16,-2 0-55 15,4 6-16-15,-2 6-10 16,-1-1 3-16,-6 10 5 16,-4-4 1-16,-4-2 0 15,-5 4-2-15,4-7-5 16,3 3-2-16,3 2-4 16,2-4-2-16,0-4-1 15,2 1 0-15,6-3-1 16,2 2 1-16,8-1 0 15,-3 0 1-15,-2 0 0 16,-1 2 2-16,-6 1 19 16,-4 3 9-16,-5 4 12 0,-4 0 2 15,-3 6-11-15,-2-4-8 16,-1-2-10-16,2-1-5 16,-2-10-11-16,4 0-19 15,4-5-97-15,1 0-74 16,3 1 111-16</inkml:trace>
  <inkml:trace contextRef="#ctx0" brushRef="#br0" timeOffset="203199.58">5471 5984 695 0,'-13'0'375'0,"-2"0"-108"15,-6 2-78-15,1 8-25 0,-2 1-56 16,-1 0-20-16,5 1-32 16,6-5-10-16,3 2-12 15,5 0-6-15,9 0-10 16,0 0-5-16,7 1-7 16,3 3-1-16,-1 2-2 15,4 2 0-15,-3 2 0 16,-5 0 0-16,-5 4 0 15,-5-6-1-15,0 6 0 16,-6-6 1-16,0 1 1 16,3-1-1-16,-3-10 1 15,4-2 1-15,1-8 1 16,-4-7 1-16,0-5 0 16,1-3-2-16,-6-6-6 15,6 2-7-15,0 4-11 0,4 1-5 16,2 3-1-16,4-2 3 15,0 2 10-15,3-3 3 16,6 3 6-16,-3 1-16 16,4-3-52-16,-6 2-46 15,2 0 66-15</inkml:trace>
  <inkml:trace contextRef="#ctx0" brushRef="#br0" timeOffset="203527.54">5506 5990 889 0,'0'0'481'16,"0"0"-157"-16,0 1-94 15,3 12-52-15,-2 2-76 16,3 27-18-16,-1-25-12 15,-1-2-2-15,4-2-5 16,1-2-2-16,-1-3-8 16,5-3-2-16,2-2-6 15,2-3-5-15,5-2-13 16,4-1-8-16,-2-1-11 16,0 0-5-16,2 0-2 15,-3-1-2-15,2-2-13 0,-6-2-24 16,0-3-72-16,-6-4-43 15,5 1 88-15</inkml:trace>
  <inkml:trace contextRef="#ctx0" brushRef="#br0" timeOffset="203733.18">5775 5925 1074 0,'-13'14'492'0,"-3"1"-237"15,4 5-36-15,1 3-106 16,-1 2-38-16,10 3-45 16,-4 2-11-16,2 4-8 15,4 0-4-15,0-1-7 16,8-3-9-16,6-6 212 16,-4-9-156-16</inkml:trace>
  <inkml:trace contextRef="#ctx0" brushRef="#br0" timeOffset="-208973.49">6047 5945 413 0,'-1'-6'263'0,"-2"-6"-24"16,-1 2-32-16,1-1-8 15,1 8-20-15,0 3-19 16,-3 1-44-16,4-1-18 0,0 0-32 15,0 2-8-15,-5 17-16 16,-13 29-7-16,11-23-9 16,1-3-4-16,4 4-3 15,-1-5-1-15,6-4-1 16,3-4 2-16,2-5-1 16,5 1 0-16,4 0-5 15,1 2-1-15,4 2-5 16,0 0-1-16,5 5-2 15,1 1 0-15,-4-4 0 16,-4 4 0-16,-9-8 0 16,-8-1 1-16,7 7 3 15,-6 0 1-15,-6-4 2 16,3 3 0-16,-14-11-3 16,2-5-3-16,-2-5-25 15,-10-13-35-15,8-2-80 16,-5-5-63-16,-1-9-138 15,2 4 206-15</inkml:trace>
  <inkml:trace contextRef="#ctx0" brushRef="#br0" timeOffset="-208786.22">5985 6012 367 0,'4'-12'290'16,"4"-3"74"-16,1-1-37 15,0 2-78-15,1 2-37 0,-1 1-73 16,-1-3-43-16,1 2-44 15,7 4-16-15,1-1-22 16,5 9-4-16,1-4-7 16,2 3-1-16,1 5-51 15,-3-6-68-15,5 13 75 16</inkml:trace>
  <inkml:trace contextRef="#ctx0" brushRef="#br0" timeOffset="-186313.92">25441 15816 903 0,'-66'-10'355'0,"39"10"-229"16,7 1-49-16,-5 2-39 0,-5 1 13 16,6 6 35-16,-8 1 21 15,15 6 33-15,-1 3 1 16,3 2-29-16,5 2-19 15,3 3-31-15,2 0-15 16,4 2-23-16,2 3-8 16,6 1-7-16,3-3 1 0,4 4 4 15,2-4 2-15,8 1 3 16,8 4 0-16,-2-4-3 16,8 4-2-16,-6-2-3 15,-2-3-2-15,10 4-3 16,-7-5-1-16,9 2-1 15,1 2-1-15,10-3 0 16,8-1-1-16,10 2 0 16,3-4 0-16,0-8 1 15,0 5 1-15,3-7 0 16,5-2 1-16,12 7-2 16,5-3 2-16,-6 2-2 15,5 1 0-15,13 0 0 16,-3-3-2-16,13 1 1 15,-8 1-1-15,7-3 1 16,-1 0-1-16,0-7 0 16,8-6 1-16,0-5 1 15,0-4 0-15,6-8 1 0,4-3 0 16,-6-7 2-16,1-2 0 16,2-3 1-16,-6-2-1 15,2-4-1-15,1-4 0 16,1-7-2-16,1 1 0 15,-11-14 1-15,-3 0 2 16,-2-10 9-16,-7-6 6 16,2-1 1-16,-7-3-1 0,-10-1-7 15,-4 0-2-15,-2-1 6 16,-5 1 4-16,-9 0 7 16,-7 3-1-16,-11-1-3 15,-2-2-4-15,-1-7-5 16,-1-2 0-16,-2-8-2 15,1 5 2-15,-12-6 1 16,-7-4 1-16,-6 2-2 16,-16 28-1-1,-6 35 1-15,2 0 0 0,14-98-1 16,-7 6 0-16,-4 5-5 16,-7 44-2-16,-11-3-2 15,2 5 0-15,-10-9 2 16,2-2 1-16,3 1 0 15,-5-1-1-15,2 7-2 16,-5 6-2-16,-6 2 0 16,-3 2 1-16,-11 5 0 0,-4-1-1 15,-2 6 0-15,-1 1-1 16,2-5-2-16,2-6 0 16,6-2 0-16,-3-7-1 15,4 0 0-15,-2 8 1 16,-14 2-1-16,2 7 1 15,-8 1-1-15,-6-3 1 16,7 4-1-16,-1-2 1 0,3 8-1 16,-7 1 1-16,-9-1-1 15,-5 4 0-15,-5-4 0 16,4 1 0-16,12 1 0 16,-4 0 0-16,2 7 0 15,-4 3 0-15,-9 8 0 16,4 2 0-16,-3 3 0 15,10 5 0-15,-3 0 0 16,-1 2 0-16,-3 1 0 16,-3 8 0-16,4 1-1 15,8 1 1-15,8 3-1 16,5-8 1-16,-3 2 0 16,-2 1 0-16,-3-4 0 15,-3 4 0-15,6 5 0 16,4 0-1-16,1 5 1 15,2 3-1-15,0-5 1 16,-2 3-1-16,-1-5 1 16,0-3 0-16,2 2 1 0,4-1-1 15,1 0 0-15,1-1 0 16,7-5 0-16,2-5 0 16,11-3 0-16,-3 2 0 15,6 1 0-15,1-1 0 16,-7 2-1-16,3 0 1 15,-6 2 0-15,-1 0 0 0,4 3 0 16,0 1 1-16,2 1-1 16,2 2 0-16,1-2 0 15,1 1 0-15,3 2 0 16,0 0 0-16,-3 1 0 16,-1-1 0-16,-2 0 0 15,-2-1 0-15,0-2 1 16,-5 1-1-16,1 1 1 15,0 7 0-15,0-5 0 16,3 1-1-16,4 0 0 16,1-4 0-16,4 4 0 15,6 4 0-15,2 2 0 16,1-5 0-16,3 1 0 16,1-2 0-16,0-5 0 15,3 3-1-15,1 4-1 0,1-3-1 16,2 6-16-16,0 0-22 15,-1 1-53-15,0 1-39 16,0 0-109-16,0 0-51 16,1 0 182-16</inkml:trace>
  <inkml:trace contextRef="#ctx0" brushRef="#br0" timeOffset="-185351.38">26783 11532 220 0,'11'3'174'0,"-7"-2"35"16,-1-1-38-16,-4 0-8 15,0 0-8-15,1 0-5 16,0 0-2-16,-1 0-15 16,0 0-14-16,0 0-20 15,0 0-3-15,-13 0-16 16,-5 0-4-16,-25-3-8 16,32-1-5-16,0-3-9 15,1-2-4-15,-1-2-1 16,0-1 0-16,3-2-5 15,1-3-4-15,4 0-8 16,-1-3-5-16,-2 4-6 16,-1-5-2-16,-3 0 1 15,-1 2 1-15,-2 4 3 16,4 1 0-16,-1 2-3 0,2-1 0 16,-1 0-4-16,0-1 0 15,1 1 2-15,-1 2 1 16,4-1-2-16,-1-1-1 15,4 8-5-15,-1-7-3 16,-2 0-2-16,3 5-1 16,-5-5 1-16,2 3 2 15,1 3 2-15,1-3 0 16,4 6-1-16,3 0-3 0,2-1-2 16,-5 3-1-1,0 0 0-15,13-5 0 0,6-2 2 16,33-15 1-16,-23 16 2 15,8 1 3-15,9-2 7 16,3 0 4-16,-2-4-1 16,-9-1-1-16,-6 0-7 15,-5-3-4-15,2 5-4 16,0 0 0-16,-3 5-3 16,-6 4 0-16,-8-2 0 15,1 2-2-15,-3 1-48 16,-1-2-5-16,6 1 26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3EBCB-1EC2-4287-9C2F-F8DDF6FA8A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103903-528E-437F-BD77-458B3D607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53358-9D49-43B0-8481-3711414B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F8C8-66A3-40F5-B9EA-24940807094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3C2ED-1A41-43AB-B072-A67052657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D704A-81B8-4BDF-B3EF-4A98BDD05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00ED-B6D5-43D1-9802-28C42585C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8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4719-EF84-46F1-98A8-E75BA6496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7C1AD-2A55-4633-BE35-E7AB531E9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9D516-2A87-4245-9074-A888E9AA5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F8C8-66A3-40F5-B9EA-24940807094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52E76-DDE1-477D-BF5C-186F09E62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6BA50-22C8-4153-B7DE-E04FCDADE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00ED-B6D5-43D1-9802-28C42585C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4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4BB5BE-F60B-46CF-B378-EC62C40C3A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8AB5B2-F3CB-4AB0-8753-0EA210C0D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6C5E9-7AA7-4F77-AB56-833325E8B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F8C8-66A3-40F5-B9EA-24940807094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27B7D-A51B-4886-914E-37A900E2F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C42FF-236F-40C8-8F5E-E3D0BCAC5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00ED-B6D5-43D1-9802-28C42585C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5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C6437-745D-43E0-A23E-0064CF502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3C09D-54D8-4DCF-93C8-45544E414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8D040-4B51-499B-9403-87938EFD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F8C8-66A3-40F5-B9EA-24940807094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0F78D-63E4-4E79-8D2D-6F5B59D4D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0B086-0555-478E-B078-C73C83FD7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00ED-B6D5-43D1-9802-28C42585C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2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70293-9192-41F1-A6A5-0F93C030D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826FAC-4250-4591-975C-1A38D2CF3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53784-8A89-4A2C-8107-8F5A2C35F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F8C8-66A3-40F5-B9EA-24940807094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82281-C336-46E5-ABBD-6BB24FF3E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CB78F-7264-4570-A912-25965796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00ED-B6D5-43D1-9802-28C42585C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2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97812-4828-42DF-893E-457149550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9D13C-636A-43E3-A1A3-FE936F079C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BD315-7EC2-4250-89C6-30D63874D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04B5D1-BC32-491F-BC6C-8F3E64B05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F8C8-66A3-40F5-B9EA-24940807094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431FC-1294-465F-88E3-CF17A689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907C3F-EE66-486B-BE63-4F9B50E3D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00ED-B6D5-43D1-9802-28C42585C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0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A5B0D-A5FD-4827-98D4-18653C2C4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FC23E8-4CF2-4C57-BEBB-A2F0569E8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0D8C2D-673D-44C9-A45A-161D8193D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3D194-108E-464F-B1D1-4804DBDC59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5C8690-3D93-43B2-9E79-E1A6ED8E2A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0EAA11-6ABA-43D1-AECF-6ED61E1E7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F8C8-66A3-40F5-B9EA-24940807094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EB57CF-9851-4C61-B42A-3E5E036F9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3FBCF2-8805-4177-B387-93AD9CB4E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00ED-B6D5-43D1-9802-28C42585C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9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0C053-FA4A-443C-9C99-4C0CDAA8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1F9B88-E4EA-499E-B6BB-49BAC8F37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F8C8-66A3-40F5-B9EA-24940807094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631FCF-B263-400A-848E-03A5AD903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27A38-9E97-43D7-B12D-EEAA36A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00ED-B6D5-43D1-9802-28C42585C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6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F5E1B-D059-462E-BA8C-B0672357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F8C8-66A3-40F5-B9EA-24940807094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17AFDF-D90C-4167-8D5F-39D4EF17F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FBD552-53D7-4BB4-9DF6-33C028649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00ED-B6D5-43D1-9802-28C42585C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3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EB005-CD90-4A8D-937D-B9A90E32A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B27A4-FA37-49B0-94DD-F1B6C85B1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0C24E-97ED-422C-AE68-9BFCE98B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539A4B-0A49-4D49-86C5-A1502A6CF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F8C8-66A3-40F5-B9EA-24940807094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24BD9-628D-49BA-A6F0-018867A6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38D406-8663-4A27-91D6-B02AD0C6C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00ED-B6D5-43D1-9802-28C42585C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0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775B9-F59A-4291-8F08-0D195EE72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B9604A-DB37-4F26-845E-8EB1BD4BC3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8F7CEF-9008-4E83-9DCB-CFF8BFA4E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75EAA1-78FA-4BE7-BFCC-40404284A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F8C8-66A3-40F5-B9EA-24940807094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5021B-3F9A-4805-9AD3-6D2A9B84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F9211-3F6A-46B6-AAA8-9FA053B0E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00ED-B6D5-43D1-9802-28C42585C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0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AD1BCE-DEF7-494D-9E3D-DBF0513D3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ABD3FE-CAD4-4E9A-B383-0E5D711C5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BB32E-E449-4C4E-B203-995D435FF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7F8C8-66A3-40F5-B9EA-249408070949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FE80D-BA99-4A53-80DC-1F1B602402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330F5-6ED8-467B-8FA2-AD25A9BC60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A00ED-B6D5-43D1-9802-28C42585C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0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C6AF10-D8C7-4660-8B16-2008B99E3B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Quick Overview of IP and UDP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24688E4-0EE1-481C-9EF6-89300A748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Yoder in Section 041</a:t>
            </a:r>
          </a:p>
        </p:txBody>
      </p:sp>
    </p:spTree>
    <p:extLst>
      <p:ext uri="{BB962C8B-B14F-4D97-AF65-F5344CB8AC3E}">
        <p14:creationId xmlns:p14="http://schemas.microsoft.com/office/powerpoint/2010/main" val="256431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D6DB6-EC52-4F7C-81CA-6170D18C0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69B33-92A7-4375-A0AD-96E33565B7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387703C-E3E5-45CA-96F0-F614E031CD42}"/>
                  </a:ext>
                </a:extLst>
              </p14:cNvPr>
              <p14:cNvContentPartPr/>
              <p14:nvPr/>
            </p14:nvContentPartPr>
            <p14:xfrm>
              <a:off x="332640" y="360720"/>
              <a:ext cx="11554920" cy="6026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387703C-E3E5-45CA-96F0-F614E031CD4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3280" y="351360"/>
                <a:ext cx="11573640" cy="604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8479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 Quick Overview of IP and UDP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Quick Overview of IP and UDP</dc:title>
  <dc:creator>Yoder, Josiah</dc:creator>
  <cp:lastModifiedBy>Yoder, Josiah</cp:lastModifiedBy>
  <cp:revision>2</cp:revision>
  <dcterms:created xsi:type="dcterms:W3CDTF">2020-09-11T20:30:59Z</dcterms:created>
  <dcterms:modified xsi:type="dcterms:W3CDTF">2020-09-11T21:00:52Z</dcterms:modified>
</cp:coreProperties>
</file>