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5T20:45:08.5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3427 1865 382 0,'-5'-15'264'0,"3"-1"21"15,-4-4-38-15,5 4-61 16,0-3-29-16,-6-3-40 15,5 9-12-15,-4 2-9 16,-4 1-5-16,15 13-18 16,-2 8-11-16,0 22-24 15,9 15-10-15,-4 38-13 16,3 12-3-16,6 23-8 16,-3 10-2-16,1 7-2 15,2-1-1-15,1-7-15 16,-1-12-23-16,2-21-84 15,-1-5-63-15,-7-22-283 0,1-7 300 16</inkml:trace>
  <inkml:trace contextRef="#ctx0" brushRef="#br0" timeOffset="373.9">3473 2226 414 0,'-25'-72'296'0,"14"10"69"16,3-9-110-16,6 7-62 15,5 7-37-15,8-5-65 16,6 12-21-16,6-5-14 16,10-1-6-16,5 10-8 15,4 7-3-15,7 18 3 16,0 6 2-16,9 17 8 15,0 13-1-15,-3 19-8 16,2 17-5-16,-5 23-13 16,-8-5-3-16,-3 13-3 15,-10 4 6-15,-16 0 38 16,-9 7 16-16,-24-7 17 16,-17-5-4-16,-28-8-39 15,-2-8-17-15,-29-14-25 0,1-12-14 16,8-18-64-16,4-10-52 15,37-18-206-15,16-9 204 16</inkml:trace>
  <inkml:trace contextRef="#ctx0" brushRef="#br0" timeOffset="812.89">4571 2678 1334 0,'-19'61'531'0,"9"-10"-378"15,8 0 11-15,2-20-77 16,1-11-26-16,10-18-25 15,0-14-14-15,12-11 3 16,4-8 5-16,8-16 6 16,-1-5 2-16,9-14 5 15,-4 0 4-15,-8 11 11 16,7 17 5-16,-13 22-2 16,0 16 2-16,-4 21-1 15,-8 6-2-15,-2 26-2 0,1 16-7 16,0 26-9-16,-3 3-7 15,-8 13-8-15,-4-3-3 16,-8-4-10-16,-5 1-3 16,-4-23-7-16,-5-10-3 15,-7-27-53-15,6-19-55 16,-13-36-167-16,7-18-137 16,-1-40 253-16</inkml:trace>
  <inkml:trace contextRef="#ctx0" brushRef="#br0" timeOffset="1022.43">5013 1493 846 0,'23'31'489'16,"4"12"-164"-16,15 43-39 15,2 16-40-15,6 35-105 16,-4 6-18-16,-9 2-55 15,-3-4-30-15,-14-21-22 16,-5-13-24-16,0-12-149 16,-4-11-133-16,2-17 174 15</inkml:trace>
  <inkml:trace contextRef="#ctx0" brushRef="#br0" timeOffset="1168.76">5043 2796 1082 0,'-18'-61'445'15,"19"-11"-293"-15,15 10-10 16,28-3-41-16,10-4-28 16,23 3-26-16,2-5-18 15,-3-5-191-15,0 5 120 16</inkml:trace>
  <inkml:trace contextRef="#ctx0" brushRef="#br0" timeOffset="1501.53">5961 1841 1267 0,'-14'51'584'16,"2"14"-312"-16,-2 22-17 15,2 16-43-15,0 13-63 16,0-7-21-16,1-6-42 16,1-9-15-16,9-27-20 15,3-11-11-15,8-24-20 16,6-13-7-16,2-20-5 15,3-12-1-15,6-21 0 16,-3-14 0-16,6-2-3 16,-4-6 0-16,1 11 1 15,-2 10 1-15,-3 12 3 0,-6 9 4 16,-3 11 7-16,-8 3 2 16,-5 11 1-16,0 6-4 15,-4 7-10-15,9 8-4 16,-4-6-15-16,3 1-31 15,7-5-114-15,4-1-98 16,7-1 150-16</inkml:trace>
  <inkml:trace contextRef="#ctx0" brushRef="#br0" timeOffset="1728.42">6435 2599 1404 0,'-11'-8'629'0,"4"2"-308"15,5 0-36-15,2 4-72 16,2 1-45-16,-2 1-49 16,0 0-22-16,4 1-30 15,12 3-8-15,28 3-18 16,-28-13-9-16,0-1-17 16,0-5-6-16,-4-7-25 15,2-4-32-15,4-16-94 16,5-5-80-16,10-18 134 15</inkml:trace>
  <inkml:trace contextRef="#ctx0" brushRef="#br0" timeOffset="2695.49">9285 2376 1731 0,'-45'44'104'16,"-1"-3"8"-16,-22-7 14 16,-10-1-5-16,-3-6-13 15,-5-9-14-15,13-18-23 16,16-12-9-16,7-29-27 15,14-6-15-15,23-25-19 0,13-9-4 16,38-9-6-16,10-5 0 16,11 3 2-16,4 11 0 15,-3 29 3-15,-10 15 3 16,-19 36 5-16,-8 20 15 16,-26 31 29-16,-12 14 17 15,-13 26 28-15,-13 5 7 16,0 0-10-16,7-2-9 15,15-11-30-15,8-13-17 16,11-22-21-16,3-11-8 0,18-22-7 16,10-13-4-16,29-14-70 15,14-12-41-15,17-14-205 16,3-7 331-16,5-18-61 16</inkml:trace>
  <inkml:trace contextRef="#ctx0" brushRef="#br0" timeOffset="3118.07">10724 1648 1904 0,'3'-17'15'16,"-2"5"-12"-16,-6-7 78 15,-4 4 10-15,-21 22 57 16,-7 11 24-16,-10 16-24 16,-13 14-16-16,-11 19-32 15,-4 13-4-15,-5 22-13 16,5 1-5-16,20 12-16 16,8 1-8-16,16-13-13 15,9 0-5-15,14-25-9 16,1-12-5-16,23-10-11 0,16-9-3 15,23-15-2-15,19-5 1 16,29-18 1-16,10-9 1 16,2-3 3-16,2-9-1 15,-5-2 2-15,-15-2 0 16,-8-3-1-16,-13 2-2 16,-25-3-3-16,-3 2-1 15,-18-3-37-15,-9 1-28 0,-19 3-84 16,-12-1-67-16,-23 0-214 15,-11-1 267-15</inkml:trace>
  <inkml:trace contextRef="#ctx0" brushRef="#br0" timeOffset="3260.24">10256 2411 951 0,'-5'14'436'0,"22"-1"-186"15,15-12-36-15,62-15-44 47,-47 6-9-47,-24 5-59 0,1 0-15 0,142-40-104 0,28-12 7 16</inkml:trace>
  <inkml:trace contextRef="#ctx0" brushRef="#br0" timeOffset="3468.44">10150 1815 2135 0,'-22'-7'78'0,"9"1"-17"16,-2-9 64-16,8-4-26 15,29-10-29-15,20-3-21 16,24-11-26-16,30-6-9 16,23-2-12-16,8-1 0 0,23 17-97 15,-5 10-102-15,2 22 124 16</inkml:trace>
  <inkml:trace contextRef="#ctx0" brushRef="#br0" timeOffset="4101.54">11626 2047 1506 0,'0'0'24'0,"0"0"14"16,-1 12 77-16,-2 10-6 15,2 26 36-15,-1 16-11 16,5 27-41-16,1-3-12 16,-3 3-32-16,-1-11-3 15,-5-26 11-15,3-3 1 16,0-24-3-16,2-5-6 0,2-17-19 16,4-6-5-16,9-23-7 15,6-14-2-15,9-21-8 16,8-11-3-16,10-11-3 15,1-1 0-15,12 8 0 16,-6 7 1-16,-20 24 7 16,-7 14 3-16,-18 25 4 15,-8 11 1-15,-2 19-7 16,0 11-2-16,-6 15-4 16,8 10-2-16,5 12-7 15,3-3-19-15,5 3-139 16,6-10-153-16,6-7 194 15</inkml:trace>
  <inkml:trace contextRef="#ctx0" brushRef="#br0" timeOffset="4392.62">12740 2278 947 0,'2'-31'453'15,"-14"2"-174"-15,-7 5-25 16,-15 7-35-16,-8 5-45 0,-14 12-48 16,-5 10-16-1,-10 19-27-15,4 11-14 0,6 13-27 16,37-13-9 0,12-20-18-16,1 1-8 0,-4 53-7 15,18-3-2-15,35-12-2 16,13-29 0-16,8-9-23 15,2-7-34-15,9-7-146 16,-5-9-131-16,9-4 206 16</inkml:trace>
  <inkml:trace contextRef="#ctx0" brushRef="#br0" timeOffset="4685.21">13154 2365 1354 0,'-7'-8'563'0,"-12"11"-337"16,-5 7-37-16,-14 16-83 16,9 4-16-16,-4 1-29 0,8 16-9 15,4-3-12-15,7 4-4 16,17-9-6-16,-2-12-1 16,17-9 7-16,2-9 6 15,8-8 7-15,5-5 0 16,-2-8-4-16,-3-4-6 15,-5-2-1-15,-9 0-1 16,-7 0-5-16,-6-6-5 16,-2-3-14-16,-2-4-6 0,2-14-53 15,1 6-45-15,8-16-130 16,6-1 282-16,8 2-86 16</inkml:trace>
  <inkml:trace contextRef="#ctx0" brushRef="#br0" timeOffset="5194.74">14160 2146 1284 0,'-49'1'538'0,"-3"7"-306"0,-11-1 16 16,3 7-57-16,-11 6-36 16,1 16-69-16,7 5-22 15,0 3-30-15,14 9-10 16,21-6-16-16,9-1-5 16,16 0-6-16,5-11-1 15,16-3 0-15,-2-6-1 16,9-11-1-16,9-1-1 15,11-19 2-15,6-13 2 16,13-15 3-16,-5-15 3 0,3-21 3 16,5 0 4-16,-2-23 29 15,5-8 19-15,4-4 30 16,-9-20 6-16,-13-4-22 16,-10 3-18-16,-22 11-28 15,-9 25-7-15,-10 43 1 16,0 15 0-16,-10 31-2 15,-1 18-5-15,2 24-10 16,-7 24-2-16,0 27-1 16,-8 10 0-16,-2 20 0 15,2 3 0-15,-7 2-23 16,13 2-43-16,5-16-114 16,3-7-81-16,20-15 153 15</inkml:trace>
  <inkml:trace contextRef="#ctx0" brushRef="#br0" timeOffset="5623.64">14888 2090 901 0,'-6'73'434'16,"9"22"-32"-16,-3 31-356 15,-1-1 11-15,-10-8 5 0,-10-17 2 16,21-21-45-16,-1-14-35 15,7-21 58-15,7-7-37 16</inkml:trace>
  <inkml:trace contextRef="#ctx0" brushRef="#br0" timeOffset="5792.74">14832 1725 1267 0,'-15'-30'442'0,"9"11"-383"16,-6 1-38-16,-5-7-13 16,17 4-15-16,5-8-141 15,21 3 106-15</inkml:trace>
  <inkml:trace contextRef="#ctx0" brushRef="#br0" timeOffset="6152.59">15289 2157 982 0,'-15'130'368'0,"-3"2"-219"0,-14-1-7 15,5-14 9-15,4-15-7 16,5-34-57-16,8-17-13 15,10-29-4-15,7-17-1 16,11-19-8-16,9-10-3 16,10-34-15-16,6-7-7 15,0-28-9-15,6-1-3 16,2-2-5-16,-2-1 0 16,-1 25 17-16,-6 3 7 15,-10 29 15-15,-7 17 8 0,-14 23-13 16,-3 12-7-16,-13 23-18 15,-4 6-12-15,-3 13-10 16,-2 8-1-16,5-5-62 16,8 6-55-16,9-2 70 15</inkml:trace>
  <inkml:trace contextRef="#ctx0" brushRef="#br0" timeOffset="6616.89">16107 2376 919 0,'-9'-17'319'0,"-9"8"-214"0,-2 9-16 16,1 24 19-16,-4 9 12 16,-5 19-40-16,0 5-14 15,0-2 9-15,5 1 5 16,11-10-5-16,7-6-11 15,9-18-29-15,2-7-7 16,8-12 3-16,2-8 5 16,4-17 12-16,6-2 2 15,3-17 0-15,0 1 0 16,2-6-4-16,0 0-3 0,-6 6-9 16,0 10-7-16,-10 14-4 15,3 14 1-15,-5 8 0 16,1 11 0-16,4 20 6 15,-3 4 10-15,-3 22 21 16,-10 2 14-16,-4 11 10 16,-13 2-1-16,-9 2-5 15,-8-2-9-15,-16-2-13 16,6-6-10-16,-21-5-20 16,-1-2-9-16,0-17-14 15,-14-10-13-15,5-19-61 16,-4-13-43-16,8-9-114 15,4-6-55-15,17-21 176 16</inkml:trace>
  <inkml:trace contextRef="#ctx0" brushRef="#br0" timeOffset="7805.53">9968 3341 576 0,'24'-14'240'0,"8"-7"-129"16,-3-1-8-16,13 9-9 15,8 0-7-15,2 1 2 0,13 2 9 16,9-2 14-16,4-7-6 16,14 1-26-16,4-3-14 15,4-4-22-15,15 4-5 16,10 0-7-16,-2 2-1 16,24 7-3-16,-4 0-6 15,12 5-6-15,18 1-6 16,-3-1-3-16,7 4 1 15,9 0 9-15,-5 2 7 0,10 1 9 16,-2-1 8-16,-6 1 0 16,1 2-5-16,-9 6-10 15,-4-1-9-15,3 4-8 16,-8-3-1-16,-6 3 0 16,7 2 0-16,-20-5-3 15,-3 4-1-15,-3-8-1 16,-11 3 1-16,-3-2-2 15,-10-4 1-15,-15-1-2 16,-10 0 0-16,-25-2-1 16,-7 1-1-16,-28-1-23 15,-15-4-33-15,-22 1-71 16,-5-2-65-16,-39 1 116 16</inkml:trace>
  <inkml:trace contextRef="#ctx0" brushRef="#br0" timeOffset="8403.23">10416 3580 524 0,'35'-6'203'0,"14"3"-134"16,14-1-6-16,20-3 11 15,10-4 10-15,28 0 35 0,13 2 14 16,26-11 11-16,8-3-6 15,19 4-38-15,10-4-14 16,3 9-21-16,12-3-11 16,-4-2-5-16,-1 7 2 15,8-1 9-15,-11 12 8 16,3 1-8-16,-5 0-8 16,-3 0-17-16,5-2-10 0,3 4-6 15,3 5-3-15,-3 6-9 16,0 2-2-16,-24 2-5 15,-5-11-1-15,-15 2-141 16,-10 10-396-16</inkml:trace>
  <inkml:trace contextRef="#ctx0" brushRef="#br0" timeOffset="20125.13">6741 2487 182 0,'1'-18'111'15,"8"8"16"-15,-11-10-14 16,3-1 1-16,-1 7 9 16,1-16 9-16,1 9 6 15,-2 4-10-15,1-3-14 16,-4 14-32-16,0-1-20 15,-4 4-21-15,-5 3-6 16,0 5-11-16,-8 3-1 0,-3 3 3 16,3 9 0-16,-10 6-6 15,7 12-2-15,3 16-12 16,-4-5-4-16,13 2-2 16,1-5-3-16,10-9 0 15,3-5 0-15,8-9 1 16,3-9 2-16,9-5 8 15,3-5 5-15,3-8 10 16,-9-6 2-16,0-10 7 16,0-2 3-16,-8-6 13 15,6-1 3-15,-14-7 5 16,-3-4-5-16,-6 0-16 16,-4-7-8-16,-4 10-17 15,-8-5-10-15,-1 5-36 16,-3 6-23-16,4 1-63 0,9 9-41 15,5 0-101-15,-2 6 161 16</inkml:trace>
  <inkml:trace contextRef="#ctx0" brushRef="#br0" timeOffset="20503.66">6926 2463 780 0,'3'26'287'0,"-1"3"-249"16,-2-4 21-16,1 2 66 15,-1 0 0-15,1-14 12 16,1-3-16-16,1-15-51 16,5 1-11-16,5-15-9 15,5-7-4-15,0-2-17 16,3-12-10-16,3-4-11 15,0 6 6-15,0 2 21 16,0 11 9-16,-12 9 14 16,0 2-4-16,-6 9-20 15,-7-3-4-15,5 10-6 16,-7 7-1-16,6 12 3 16,6 4-2-16,2 18-8 15,5-3-3-15,-2-2-6 16,2 3-4-16,-7-16-27 0,5 4-31 15,1-4-103-15,0-2-79 16,8 13 145-16</inkml:trace>
  <inkml:trace contextRef="#ctx0" brushRef="#br0" timeOffset="32468.5">4291 5123 428 0,'20'-49'224'16,"-22"25"-112"-16,0-2 34 0,5-3 23 16,-4 2-39-16,-14-2-16 15,-17 6-18-15,-8 1-22 16,-6 18-31-16,1 5-5 16,6 20-26-16,3 18-5 15,0 10-7-15,2 10-1 16,8 10-2-16,-4-2 0 15,7 9-1-15,2 1-1 16,9-8 1-16,8-6-1 0,11-18-1 16,8-10-2-16,1-19-5 15,8-8-1-15,7-11 2 16,5-10 2-16,-1-22 7 16,3-10 2-16,3-11 1 15,-2-8 3-15,6-3 18 16,-2-1 12-16,-13-2 16 15,-3 5 4-15,-16 18-15 16,3 14-9-16,-6 23-1 16,-3 12 2-16,-1 26 1 15,-12 5-1-15,-4 17-16 16,-7 4-5-16,-2-3-6 16,11 6-3-16,-1-13-28 15,11 0-46-15,12-8-160 16,-1-13 151-16</inkml:trace>
  <inkml:trace contextRef="#ctx0" brushRef="#br0" timeOffset="32748.08">4540 4367 802 0,'5'-108'322'0,"6"45"-193"16,-1 21 2-16,-3 30 10 15,-4 12-17-15,-8 23-29 16,-1 13-1-16,0 36-22 16,0 6-11-16,3 32-26 15,3 17-10-15,-3 8-11 16,3 16-4-16,0-10-3 16,3-9 0-16,3-18-9 15,2-18-12-15,4-19-44 16,-3-15-34-16,-1-22-75 15,2-13-54-15,-3-26 141 16</inkml:trace>
  <inkml:trace contextRef="#ctx0" brushRef="#br0" timeOffset="32980.12">4857 4414 212 0,'23'-67'209'0,"-12"29"73"0,-3 14 9 15,-8 24-52-15,-1 16-29 16,-2 25-35-16,-9 5-30 16,-2 27-33-16,1 8-14 15,-3 21-37-15,0 10-17 16,-1 0-25-16,-5-3-7 16,8-20-12-16,13-8-10 15,13-22-66-15,2-9-44 16,0-21-189-16,3-9 192 0</inkml:trace>
  <inkml:trace contextRef="#ctx0" brushRef="#br0" timeOffset="33436.87">5479 4980 1500 0,'-10'22'57'15,"4"-4"-3"-15,-8 22 49 16,7-1 10-16,6 3-31 16,3 2-21-16,7 0-28 15,2-4-8-15,2-14-8 16,2-8 2-16,3-16 11 16,-1-4 22-16,1-15 40 15,-2-4 5-15,-4-10 3 16,-7-7-22-16,-6-3-39 15,-2-6-9-15,-8-4-21 16,2-1-3-16,0 0-5 16,0 5-1-16,6 11-9 15,1 8-14-15,5 5-79 16,0 7-59-16,3 8-190 0,4 0 212 16</inkml:trace>
  <inkml:trace contextRef="#ctx0" brushRef="#br0" timeOffset="33817.73">6487 4821 499 0,'-29'-15'312'16,"-5"4"-65"-16,0-1-11 16,-10 2-23-16,0 8-48 15,0 5-18-15,-7 20-34 16,1 4-16-16,-3 22-20 15,2 3-4-15,7 8-20 16,9 7-14-16,14-3-20 16,7 0-11-16,15-10-9 15,6-3-1-15,13-11-5 0,9-5-1 16,16-10-74-16,7-10-64 16,19-7 91-16</inkml:trace>
  <inkml:trace contextRef="#ctx0" brushRef="#br0" timeOffset="34170.74">6649 5075 1206 0,'-30'-3'448'16,"0"4"-382"-16,-3 12-33 15,-1 12 15-15,4 18 7 16,3 6 15-16,9 6 19 15,5 0-7-15,10-13-44 16,6-7-16-16,4-18-16 16,4-14-1-16,11-10-1 15,3-3 2-15,14-10 3 16,1-6 2-16,2-8 7 16,3-4 7-16,-19 3 16 15,3 7 7-15,-12 9 3 16,-13 7-5-16,4 12-15 15,-8 11-7-15,1 17-12 16,-8-1-3-16,3 13-8 16,1-3-3-16,5-10-62 0,9-4-60 15,9-12-204-15,0-10 202 16</inkml:trace>
  <inkml:trace contextRef="#ctx0" brushRef="#br0" timeOffset="34380.11">7017 4672 1103 0,'2'-45'435'0,"0"31"-326"15,-1 12 8-15,-8 25-16 16,-4 11-8-16,-1 16 2 16,0 13-21-16,4 0-48 15,5 4-13-15,4-3-14 16,2-3-6-16,7 3-37 15,4 2-106-15,4-2-258 16,7 1 263-16</inkml:trace>
  <inkml:trace contextRef="#ctx0" brushRef="#br0" timeOffset="34744.69">6944 5385 699 0,'-21'-45'305'0,"9"-4"-178"15,2-14-46-15,11 11-36 0,7 4-27 16,13 8 27-16,7 6 9 16,9 6 10-16,10 3-4 15,4 4-35-15,-1 4-5 16,-2 6-5-16,-6 9 0 16,-9 2 13-16,-4 7 15 15,-9 7 26-15,-3 1 7 16,-5 16 1-16,-4 2-11 15,-7 6-19-15,-3 2 1 16,-3 3 7-16,-5-5 4 0,0 3 8 16,-1-7-1-16,1-1-7 15,2-5-7-15,-3-7-11 16,0-1-8-16,2-19-14 16,0 1-6-16,9-7-13 15,0-13-5-15,9-4-46 16,5-6-37-16,7-8-108 15,7-3-102-15,4-3 188 16</inkml:trace>
  <inkml:trace contextRef="#ctx0" brushRef="#br0" timeOffset="35098.11">7557 5165 1631 0,'-12'29'75'0,"-3"2"-1"0,-10 28 53 16,16-15-58-16,4-12-29 15,13-25-36-15,7-7 6 16,5-28 19-16,9-8 7 16,-4-22 9-16,4-13-7 15,-6-12 1-15,-3-2 16 0,-5-7 27 16,-12-9 13-16,2-8 1 15,-8-4-17-15,3 22-35 16,-3 11-13-16,-3 42-14 16,1 26 4-16,-9 33 0 15,5 25-1-15,5 22-11 16,-7 12-6-16,6 7-7 16,11 12-4-16,4 10-73 15,7-7-50-15,21-1-105 16,-2-5 129-16</inkml:trace>
  <inkml:trace contextRef="#ctx0" brushRef="#br0" timeOffset="35986.72">9158 5008 980 0,'14'-25'331'16,"-1"-4"-321"-16,-7-2 0 15,-7 8 28-15,-4 1 27 16,-11 8 35-16,1 10 11 0,-14 10-18 16,-11-1-25-16,-8 17-37 15,-6 11-11-15,3 16-10 16,9 12 2-16,10 6 7 15,6-7 2-15,9 1-1 16,2-7-3-16,11-12-10 16,4-5-3-16,13-18-4 15,3-4 0-15,12-12 3 16,2-7 8-16,13-11 14 16,5-4 11-16,-1-10 18 15,0-1 3-15,-9-5 3 16,-5 3-5-16,-2 2-7 15,-1 1 0-15,-8 5 3 16,-3 2-1-16,-5 11-2 16,-7 6-6-16,-6 10-6 15,-3 10-7-15,-3 13-8 16,-5 6-6-16,2 10-10 16,-2 0-3-16,0-4-2 0,7 6-3 15,0-12-45-15,5-3-59 16,10-8-180-16,2-12-183 15,12-10 289-15</inkml:trace>
  <inkml:trace contextRef="#ctx0" brushRef="#br0" timeOffset="36236.81">9733 4146 1054 0,'0'-10'378'0,"-3"25"-328"16,-5 17 22-16,-4 27 68 15,-1 21-7-15,2 25 4 16,-2 7-16-16,7 11-59 16,1-2-20-16,0-13-24 15,5-5-10-15,0-20-45 16,8-11-62-16,4-12-453 15,0-12 380-15</inkml:trace>
  <inkml:trace contextRef="#ctx0" brushRef="#br0" timeOffset="36421.1">9500 5103 1353 0,'7'-3'516'0,"8"4"-392"16,11 0-60-16,11-1 28 15,4-7-24-15,6-7-8 16,13-7-13-16,-5-9-19 16,8-4-91-16,6-2-34 15,4-3-96-15,2 1-65 16,3 2 174-16</inkml:trace>
  <inkml:trace contextRef="#ctx0" brushRef="#br0" timeOffset="37200.01">11240 4161 1395 0,'0'-26'477'0,"4"-1"-443"16,2 8-31-16,3 12-4 15,-6 7-1-15,-5 19 9 16,0 11 7-16,1 31 9 15,3 22 4-15,7 31-6 16,-2 10-7-16,5 23-6 16,2-3-3-16,3-8-1 15,-2-5 2-15,0-32 0 16,1-6 2-16,-5-25 2 16,0-16-2-16,-10-28 3 15,-5-16 0-15,-8-16-1 16,1-14-2-16,6-13-4 15,2-18-3-15,7-20-1 0,10-7 0 16,9-10-3-16,5 3-1 16,9 16 0-16,0 15 0 15,4 25 2-15,-2 9 1 16,-6 20 1-16,0 10 1 16,-9 11 6-16,-1 15 4 15,-3 14 10-15,-4-1 11 16,0 18 10-16,-3 0 10 15,-11-1 2-15,-3 11-9 16,-13-7-1-16,-2-4-10 0,-7-6-10 16,-2-9-3-16,-8-14-16 15,-5-8-16-15,4-15-73 16,4-12-40-16,5-22-114 16,9-9-69-16,11-16 199 15</inkml:trace>
  <inkml:trace contextRef="#ctx0" brushRef="#br0" timeOffset="37375.1">11867 4869 705 0,'54'34'307'0,"-22"19"-108"16,-7 8-143-16,-11 18 4 15,-11-6 2-15,-8 11-2 16,-6-10-20-16,0-12-29 15,4-7-9-15,3-29-133 0,2-3 96 16</inkml:trace>
  <inkml:trace contextRef="#ctx0" brushRef="#br0" timeOffset="37514.53">11948 4738 602 0,'2'-46'241'0,"1"25"-168"15,-5 10-27-15,3 9-65 16,-1 0-176-16,2-3 135 16</inkml:trace>
  <inkml:trace contextRef="#ctx0" brushRef="#br0" timeOffset="37840.56">12427 4299 742 0,'0'-22'290'0,"2"11"-108"15,-4 8-37-15,2 18 63 0,-4 14 18 16,-8 21-61-1,6 13-13-15,-4 22-58 0,8 10-25 16,4 14-25-16,11 6-9 16,5 0-12-16,2-3-5 15,3-5-7-15,-9-10-3 16,3-14-6-16,-6-10-1 16,-4-26-66-16,-1-2-80 15,-1-18-388-15,-1-11 347 16</inkml:trace>
  <inkml:trace contextRef="#ctx0" brushRef="#br0" timeOffset="38028.06">12310 5172 685 0,'-10'-6'379'0,"1"-1"65"16,9 3-282-16,16-3-22 15,8-1 16-15,19-7-49 16,7 2-22-16,7-9-43 15,4 3-21-15,-5-8-18 16,4 4-2-16,0-3-44 16,3-2-74-16,3 2 76 15</inkml:trace>
  <inkml:trace contextRef="#ctx0" brushRef="#br0" timeOffset="38811.29">14628 4034 800 0,'5'-32'298'0,"-3"7"-211"16,-1 8-21-16,-1 15 4 16,-4 2 24-16,-3 35 31 15,1 17 6-15,1 34-6 16,2 29-26-16,2 31-55 16,1 14-17-16,1 6-17 15,3-2-2-15,3-14 2 16,-2-18 3-16,3-23 1 15,-4-21-1-15,-1-27-3 16,-1-4-3-16,-3-26-4 16,0 0-4-16,-1-16-34 15,-2-14-41-15,-1-17-104 0,-3-9-57 16,1-17-197-16,2-6 268 16</inkml:trace>
  <inkml:trace contextRef="#ctx0" brushRef="#br0" timeOffset="39192.24">14752 5113 518 0,'33'7'248'0,"-3"-3"-64"15,13 2 23-15,10-4 22 16,3-1-15-16,12-6-46 16,-7-6-20-16,16-6-44 15,-2-5-18-15,-10-3-27 16,-11-3-8-16,-25-1 1 15,-8-1-2-15,-12 5 4 16,-1 8 3-16,-13 1-5 16,-12 4 1-16,-10-1-2 15,-7 3-6-15,-7 8-13 16,0 9-6-16,-3 13-10 16,1 8-5-16,6 10-5 15,8 8-1-15,6 6-2 16,6 3-1-16,12-2-2 15,5 2 0-15,13-9-1 16,8-1-1-16,9-7-2 16,4-14 5-16,9 3-64 0,1-14-20 15,-3-10-93-15,1-1-57 16,-14-20-64-16,1 0-275 16,-4-19 395-16</inkml:trace>
  <inkml:trace contextRef="#ctx0" brushRef="#br0" timeOffset="39856.78">15636 4867 684 0,'11'13'273'0,"-4"19"-158"16,0 7-27-16,-1 13 59 16,2 0 16-16,0 5 21 15,-1-2-2-15,2-7-32 16,5-2-22-16,8-13-31 15,-3-9-13-15,-5-15-5 16,-1-9 1-16,-4-20-11 16,2-5-8-16,11-11-34 15,0-9-14-15,4-2-9 16,3-5-2-16,-2-2-6 16,-4 3-9-16,1 6-38 15,-1 6-26-15,0 6-48 16,-1 3-28-16,-1 10-44 15,3-1-17-15,4 13-19 0,3 3 13 16,5 6 68-16,-1 9 41 16,-10 1 72-16,2 12 25 15,-11-4 25-15,2 13 24 16,2 0 42-16,-1-10 32 16,3 0 8-16,-2-12-5 15,1-10 22-15,3-4-5 16,-2-4 20-16,-3-1 0 15,-7-3-37-15,-5 1-8 16,-8-2-5-16,-2-4-3 0,-7 14-7 16,-4 2-13-16,-4 9-21 15,-3-3-5-15,-5-2-8 16,1 8-3-16,-1-3-4 16,12 14-3-16,2 2-9 15,9 4-2-15,3 7-6 16,-7-3-4-16,14 9-3 15,-7-7-3-15,10-3-3 16,3 1 1-16,0-12-3 16,8 3 0-16,3-6-1 15,1-9-2-15,1-3-10 16,-3-9-11-16,1-16-46 16,3 2-24-16,-2-15-78 15,4-1-12-15,3-7-102 16,5-5-82-16,2-5 250 0</inkml:trace>
  <inkml:trace contextRef="#ctx0" brushRef="#br0" timeOffset="40074.12">16887 4229 857 0,'-6'-13'387'15,"4"12"-130"-15,0 7-68 16,0 20 23-16,-4 6-11 0,1 28-43 15,-1 10-26-15,-2 17-66 16,1 7-23-16,2 2-24 16,-5 0-6-16,4-9-9 15,-3-5-1-15,9-11-23 16,0-5-33-16,7-14-93 16,-1-9-320-16,4-15 317 15</inkml:trace>
  <inkml:trace contextRef="#ctx0" brushRef="#br0" timeOffset="44575.87">7570 6507 745 0,'2'-3'257'0,"11"5"-240"0,-11 1 8 15,11 15 42-15,-4 12 15 16,-7 27 18-16,6 13 3 16,3 36-28-16,4 8-15 15,9 23-20-15,-7 1-5 16,-5-11-30-16,4 0-32 16,2-25-146-16,7-1 116 15</inkml:trace>
  <inkml:trace contextRef="#ctx0" brushRef="#br0" timeOffset="45002.55">8160 6949 914 0,'11'-35'332'16,"-6"15"-249"-16,-8 20-46 15,-4 12 4-15,-4 20 10 16,-3 7-5-16,-10 14 2 16,8 8-2-16,6 27-16 15,2 4-9-15,14 3-7 16,1-7-1-16,11-27-2 16,8-11-1-16,18-22-4 15,2-12 3-15,8-20 11 16,-3-14 5-16,-1-12 19 0,-3-9 11 15,-4-8 13-15,-8 0 7 16,-6-1 7-16,-9 3-4 16,-21 1-13-16,-5 1-7 15,-25-3-21-15,-9-1-10 16,-5 8-13-16,-5 5-6 16,0 16-12-16,2 7-7 15,7 10-14-15,10 4-16 16,14 5-59-16,12-3-60 0,12-5-162 15,0-3-210-15,12-9 339 16</inkml:trace>
  <inkml:trace contextRef="#ctx0" brushRef="#br0" timeOffset="45208.82">8642 6777 765 0,'17'-1'376'0,"7"13"-143"15,-5 10-30-15,-6 16-57 16,-3 12-20-16,-8 11-23 16,-1 8-7-16,1 12-31 15,3 9-19-15,-1-2-26 16,4 0-9-16,-2-15-21 16,5-8-26-16,2-10-98 15,0-8 66-15,3-14 18 16</inkml:trace>
  <inkml:trace contextRef="#ctx0" brushRef="#br0" timeOffset="47134.63">3210 6858 443 0,'1'-6'270'15,"-5"-3"-68"-15,-2 16-67 16,-4 8-25-16,-6 14-39 16,0 15 0-16,0 12-2 15,-1 6-12-15,9 13-23 16,7-2-10-16,10-4-15 15,12-6-4-15,15-23-3 0,7-4 0 16,11-15 3-16,4 0 3 16,4 2 6-16,-2 3 9 15,-5 4 16-15,-7 1 11 16,-14 1 22-16,-4 3 6 16,-13 3 6-16,-4 4-7 15,-13 4-22-15,-5-5-13 16,-13-1-21-16,-3-4-9 0,-12-11-48 15,0 1-46-15,-7-21-118 16,0-5 120-16</inkml:trace>
  <inkml:trace contextRef="#ctx0" brushRef="#br0" timeOffset="47334.84">3124 7127 1152 0,'29'-39'473'0,"13"13"-332"16,0 3-5-16,6 10-78 15,-2 6-33-15,3 5-21 16,6 3-2-16,-1 4-7 16,6 0-12-16,5 6-70 15,6-1-66-15,13 5 94 16</inkml:trace>
  <inkml:trace contextRef="#ctx0" brushRef="#br0" timeOffset="48272.14">4569 7467 522 0,'-17'3'261'16,"18"2"-83"-16,7-6-25 15,11-9-44-15,11 1-12 16,16-5-19-16,7 2-9 16,17 2-13-16,4-1-4 15,0-2-2-15,11 8-1 16,11-2-1-16,5 3 1 16,1 0 1-16,-6-9 1 0,-11 3-7 15,-5-7-6-15,-6 9-15 16,1 6-5-16,-23-2 0 15,-8 4 4-15,-16 4 10 16,-9 2 4-16,-10 12 5 16,-2 8-3-16,-12 9-6 15,-9 0-6-15,-8 9-9 16,-1 1-3-16,-11 7-6 16,4 4 1-16,-4 3-4 15,0-1-1-15,5-2-4 16,0-2-2-16,5-10-13 15,-4-7-10-15,5-10-33 16,2-4-31-16,7-8-124 16,7-1-114-16,3-16 204 15</inkml:trace>
  <inkml:trace contextRef="#ctx0" brushRef="#br0" timeOffset="48482.9">5495 7037 1007 0,'14'-18'385'15,"6"18"-286"-15,1 2 3 0,5 17 5 16,1 5-15-16,0 11-25 16,10 8-12-16,2 3-30 15,3 0-13-15,11 4-46 16,-4 1-59-16,4 0 61 15</inkml:trace>
  <inkml:trace contextRef="#ctx0" brushRef="#br0" timeOffset="57393.26">8181 7107 136 0,'-29'-16'119'0,"37"4"45"16,-6 0-6-16,-2-1-19 15,4 1-8-15,-1 1-17 16,-3 3-4-16,2 0-2 16,-5 5-4-16,-1 0-21 15,4-2-13-15,0 4-19 16,0 0-2-16,0 0 6 16,9-17 9-16,25-31 2 15,-12 25-6-15,-7-1-17 16,-2 6-14-16,2 6-19 0,-3 11-6 15,-1 6-5-15,2 4-16 16,0 3-91-16,2-2-76 16,2 9 109-16</inkml:trace>
  <inkml:trace contextRef="#ctx0" brushRef="#br0" timeOffset="58906.11">1684 2681 385 0,'-43'34'277'0,"22"-31"11"16,-1-5-127-16,-1-6 29 15,0-8-35-15,0-7-8 16,2-17-17-16,4-3-29 16,12-8-50-16,3 5-18 0,9 5-26 15,9 4-7-15,5 3-3 16,2 1-2-16,12 12-2 15,-2 3-1-15,-1 15 0 16,4 10-1-16,-10 11 3 16,-4 12 2-16,-7 4 5 15,-7 7 5-15,-8 14 7 16,-6 1 2-16,-12 6 4 16,-3-7 2-16,-6-3 8 15,-2-9 4-15,2-12 2 16,-3-8 2-16,4-16-4 15,-3-10-1-15,3-17-6 16,6-12-5-16,2-24-11 16,12-1-6-16,8-5-8 0,5 1-4 15,13 10-5 1,-1 0 1-16,2 20 2 0,3 7 3 16,-5 15 2-16,6 7 1 15,-3 8 2-15,0 8 0 16,-5 1 6-16,-4 9 5 15,-2 3 7-15,-5 4 3 16,-6 2 0-16,-2-1-1 16,-7-7-3-16,1-1 0 15,-8-2-1-15,0-6 2 0,-4-7 1 16,2-7 1-16,6-7-2 16,3-5-3-16,3-10-8 15,4-9-4-15,8-11-4 16,7-1-4-16,11-1-3 15,-3 10-2-15,3 11 2 16,1 13 2-16,-4 7 5 16,3 3 3-16,-8 19 4 15,-3-1 3-15,-5 12 7 16,-5 3 5-16,-8-13 14 16,-2 3 3-16,-6-4 5 15,-1-8-3-15,0 4-8 16,-4-8-1-16,4-6-4 15,2-3-2-15,6-10-6 16,3-5-5-16,10-14-7 16,2-6-2-16,8-12-1 0,4-6 0 15,-2 14 0-15,-2 2 0 16,-2 22-1-16,-5 12 3 16,-9 20 5-16,-4 14 2 15,-14 12 4-15,-3 1 0 16,-8 1-3-16,0-8-2 15,-2-5-2-15,3-5-4 16,4-16-29-16,1-2-40 0,4-15-104 16,6-5 155-16,16 1-27 15</inkml:trace>
  <inkml:trace contextRef="#ctx0" brushRef="#br0" timeOffset="61076.99">1926 9472 203 0,'-2'2'199'15,"-4"12"6"-15,-26 28-9 16,10-29-17-16,-5-7-33 16,5-4-10-16,3-9-17 15,12 0-14-15,-3-13-29 16,0-2-7-16,-1-6-15 16,0-11-10-16,8-3-24 15,2-6-10-15,7 2-12 16,4 4-2-16,6 4 5 15,2 12 4-15,4 4 11 16,12 10 2-16,-6 10-4 16,-4 0-2-16,2 17-7 15,-12 4-1-15,0 9 2 16,1 9 2-16,-12 2 9 16,-2-3 5-16,-9 5 8 0,-6-4 5 15,-3-7 4-15,-11-3 1 16,-4-12 4-16,-2-1 1 15,-1-11-4-15,4-5-4 16,5-8-14-16,7-5-8 16,1-17-10-16,6 1-2 15,5-7-5-15,4 2-4 16,9 7-4-16,2-3 0 16,6 8-4-16,5 8-1 0,2 12 3 15,2 2 0-15,0 13 7 16,0 0 3-16,-7 5 2 15,4 10 0-15,-3 0 2 16,-4 8 2-16,-6 1 1 16,-7-3 1-16,-5 0 2 15,-7-7 1-15,-6-4 0 16,-9-2 0-16,-5-7 3 16,1-3 0-16,3-9 2 15,8-7-2-15,4-9-5 16,3-5-5-16,7-7-3 15,4-4-4-15,7-6-1 16,4 2-1-16,7-1 0 16,3 0-2-16,8 12 0 15,-3-2-1-15,2 14 3 16,5 8 1-16,-4 10 4 16,2 10 1-16,2 16 1 15,-8-4 2-15,-3 6 2 0,-4 0-1 16,-12-8 3-16,2 4 2 15,-9-6 5-15,-5-4 2 16,-5 0 2-16,-6-6-1 16,0-2 0-16,-1-4-1 15,-6-12-1-15,2-4-1 0,0-9-5 16,-5-10-2-16,12-5-5 16,0-7-1-16,6-1-8 15,14 9-2-15,8 1-4 16,7 12-1-16,5 6 2 15,-3 1 2-15,2 15 5 16,1 6 3-16,-7 6 3 16,4 6 0-16,-4 3 1 15,-3 0 1-15,3 3 1 16,-2-3 2-16,-2-5 2 16,-4-5 0-16,-4-6 4 15,-7 0 0-15,-6 1 2 16,0 2 1-16,-10-2-4 15,-8-1-1-15,-3-3-3 16,-4-4 0-16,4-5-2 16,7-2 0-16,5-14-4 15,1-5-2-15,19-3-8 16,3-7-1-16,13 8 0 0,7 3 3 16,4 10 7-16,-2 3 1 15,-2 9 4-15,-6 3 0 16,-7 7 2-16,9 9 0 15,-9 5 1-15,1 3-1 16,-5-2 0-16,-9-6 0 16,-2-3 0-16,1 0 1 15,-3-1 0-15,4 2-6 0,-8-5-34 16,-10-5-30-16,6-1-105 16,-3 0-84-16,5 6 158 15</inkml:trace>
  <inkml:trace contextRef="#ctx0" brushRef="#br0" timeOffset="63250.07">1641 2661 308 0,'-32'90'157'0,"30"-60"-62"16,2-4-6-16,1-4 16 15,-1-6-17-15,0-8 17 16,-1-4 14-16,-4-9 1 16,3-7-21-16,-1-7-37 15,1-4-13-15,-2-8-18 16,-2 0-1-16,1-4 7 0,2 1 3 15,2 1-3-15,1 1-7 16,0 8-15-16,-2 5-8 16,3 7-5-16,3 6-2 15,2 0 0-15,8-5-2 16,1-4-2-16,1 7-2 16,-1 5-1-16,-2 9-1 0,1 12 2 15,1 0 1-15,-1 10 5 16,-1-3 1-16,-5 5 4 15,-5-4 5-15,-5-1 8 16,-6 1 7-16,-4-3 8 16,1 2 5-16,-3-13 7 15,2-5 1-15,0-9-2 16,-3-11-5-16,-2-6-14 16,4-4-7-16,1-8-9 15,5 0-4-15,7-8-6 16,1 5-2-16,6 4-3 15,1 3 0-15,4 5-2 16,1-8-1-16,1 7-1 16,2 9 0-16,0 6 1 15,0 10 1-15,2 11 3 16,3-5 2-16,-4 13 3 0,1 4 1 16,-9 3 3-16,-8-1 2 15,-7 1 5-15,-6 0 1 16,-6-3 4-16,-1 0-1 15,-1-7 1-15,-1-6-1 16,5-7 0-16,0-5-1 16,-1-7-2-16,4-6-4 15,0-14-4-15,2-3-2 16,6-12-2-16,2-2-2 16,6-3-3-16,6 2-1 0,3 7-2 15,2 0-1-15,2 13 2 16,-3-1 1-16,-2 13 6 15,3 7 3-15,-3 6 6 16,3 6 1-16,4 12 2 16,-2 6-1-16,-4 10 1 15,-3 1 0-15,-8 3-1 16,-2-7 1-16,-11-8 4 16,-2-5-1-16,-7-12 2 15,4 7-2-15,-3-8-15 16,0 2-15-16,0-7-61 15,-1-5-49-15,5-6 74 16</inkml:trace>
  <inkml:trace contextRef="#ctx0" brushRef="#br0" timeOffset="86125.18">3434 8807 374 0,'-3'-2'235'16,"-5"2"4"-16,-1 0-20 15,-2 1-38-15,-3-1-14 16,8 14-21-16,-1 11-21 0,3 16-32 16,4 16-15-16,0 14-31 15,-3 11-10-15,11 20-14 16,-5 6-4-16,4 3-8 16,0-6-3-16,-11-12-2 15,4-5-1-15,-4-12-5 16,-3-9-12-16,5-11-89 15,-2-12-97-15,7-13 122 16</inkml:trace>
  <inkml:trace contextRef="#ctx0" brushRef="#br0" timeOffset="86316.18">3008 10211 835 0,'16'12'408'16,"9"0"-201"-16,17-12-19 16,10-13-36-16,18-6-80 0,4-12-28 15,0-5-32-15,-4-4-8 16,-10-3-76-16,-4-2-78 16,2 1 94-16</inkml:trace>
  <inkml:trace contextRef="#ctx0" brushRef="#br0" timeOffset="86576.61">3130 9024 1096 0,'5'-12'478'0,"7"-9"-268"16,10-9 1-16,19-5-86 16,4-1-47-16,16-4-58 15,6 2-11-15,0 1-8 16,1-6-24-16,7 5-125 16,5-1-91-16,14 4 138 15</inkml:trace>
  <inkml:trace contextRef="#ctx0" brushRef="#br0" timeOffset="87007.56">4064 9526 947 0,'-9'62'446'0,"0"9"-244"0,1 3-18 16,-3-4-14-16,6-14-68 15,2-12-16-15,4-16-25 16,4-9-10-16,1-13-13 16,4-3 0-16,-3-13-3 15,2-10-2-15,6-17-7 16,6-11-4-16,15-27-7 15,11-11-2-15,11-10 4 16,-3-2 3-16,-8 18 1 16,-6 21 1-16,-18 25-6 15,-3 21 5-15,-11 34 16 16,-9 9 4-16,-6 24 14 16,-5 18-6-16,-1 22-16 15,4 9-8-15,-1 1-17 16,9-6-6-16,11-20-62 15,6-9-61-15,21-17-176 0,-2-19-325 16,-4-40 408-16</inkml:trace>
  <inkml:trace contextRef="#ctx0" brushRef="#br0" timeOffset="87225.51">4828 8593 858 0,'8'37'381'0,"4"29"-180"16,-4 16-11-16,0 24-11 15,7 17-44-15,-5 10-57 16,3 2-13-16,1-1-32 16,-1-7-4-16,4-4-72 15,0-7-44-15,3-17-235 16,-1-16 201-16</inkml:trace>
  <inkml:trace contextRef="#ctx0" brushRef="#br0" timeOffset="87694.61">4728 9639 913 0,'18'-28'444'0,"8"-1"-211"15,11-6-68-15,-2-2-49 16,8-3-75-16,6 6-18 16,5 3-19-16,9 3-3 15,18 12-1-15,-6 0 0 16,-9 8-2-16,-9 3-2 16,-27 15-2-16,-9 6 0 0,-18 16 4 15,-6 9 2 1,-12 11 30-16,-6 11 19 0,-2 15 37 15,-6-1 13-15,1 0-7 16,5-7-12-16,8-22-29 16,16-6-12-16,7-18-17 15,5-5-5-15,4-10-10 16,2-7-2-16,11-6-3 16,3-5-5-16,5-6-58 15,-4-5-32-15,-4-1-65 16,-5-4-29-16,-11 2-8 15,-6 8 9-15,-12-1 62 16,-3 9 35-16,-10 4 71 16,-3-1 28-16,-5 4 19 15,0-2 2-15,2-5-7 16,-2-5-6-16,10-5-58 16,2-5-78-16,6-2 77 0</inkml:trace>
  <inkml:trace contextRef="#ctx0" brushRef="#br0" timeOffset="88396.33">5573 9659 730 0,'22'39'378'16,"-1"0"-122"-16,-3-10-43 0,6-4-86 15,-4-11-21-15,10-13-13 16,-5-5-5-16,-10-23-5 15,6-2-1-15,-10-10 3 16,3-1 0-16,0-2 6 16,-1-3 0-16,-3-5-8 15,-2 0-7-15,4 3-23 16,-1 3-9-16,3 10-8 16,4 14-1-16,0 15 1 15,2 11 1-15,-3 18-2 16,-3 2 6-16,-1 18 12 15,-3 3 3-15,1 23 5 16,2 1-6-16,-9 12-1 16,0 0 1-16,-12-2 0 15,-4 2 3-15,-10-7-12 0,-7 0-5 16,-9-14-16-16,-1-8-5 16,-9-26-11-16,-2-6-4 15,4-16-5-15,-4-9-2 16,10-4-11-16,8-14-7 15,12-5-10-15,13-2-4 16,21 2 3-16,10 3 6 16,16 1 8-16,6 2 4 15,10-6 5-15,10-1 1 0,7-10 3 16,15-2 2-16,4-15 2 16,-4 0 2-16,2-9 3 15,-12-2 3-15,-11 2 5 16,-4-4 3-16,-19 9 5 15,-8 3 2-15,-17 18 5 16,-15 8 4-16,-23 14-2 16,-11 9-2-16,-19 24-6 15,-9 8-2-15,-2 22 2 16,3 5-1-16,20 5-3 16,13-1-6-16,20-11-7 15,11 1-3-15,14-17-2 16,9-2 0-16,12-11-2 15,4-7-10-15,9-10-40 16,3-7-36-16,17-10-67 0,2-5 17 16,16-5 78-1</inkml:trace>
  <inkml:trace contextRef="#ctx0" brushRef="#br0" timeOffset="89372.64">7319 9367 687 0,'-2'-26'365'0,"-1"13"-102"16,-1 5-10-16,-5 5-42 15,-2 0-40-15,-7 7-33 16,-4-3-19-16,-2 11-39 15,0 7-22-15,0 8-30 16,-2 10-9-16,7 7-4 16,-2-3 1-16,11-4 2 15,9-6 5-15,6-12 15 16,19-1 10-16,2-8 18 16,9 1 6-16,6 2 2 15,-13 3-3-15,3 14-10 16,-14 5-5-16,-17 6-11 15,-6 6-5-15,-21 2-9 16,-5-3-7-16,-16-7-9 0,-4-9-4 16,0-13-7-16,0-8-3 15,17-15-4-15,4-10-4 16,16-16-3-16,6-6-2 16,9-10-3-16,2-3-3 15,7 0-5-15,0-3 1 16,4 0 7-16,3 2 4 15,12 7 9-15,10 4 0 0,6 14 1 16,5 8 3-16,-3 4 8 16,-3 4 4-16,4 7 8 15,-1-3 4-15,-2 2 3 16,-3 1 0-16,3-5-3 16,-6-3-4-16,5 0-11 15,-1-1-3-15,-7-2-25 16,5 4-28-16,4-5-87 15,5-6 55-15,7-14 29 16</inkml:trace>
  <inkml:trace contextRef="#ctx0" brushRef="#br0" timeOffset="89918.34">9278 9544 1111 0,'-53'-57'472'0,"27"22"-243"15,-6 6-27-15,-14 5-44 16,-7 9-22-16,-11 15-59 16,1 10-13-16,13 27-25 15,5 7-6-15,16 27-5 16,4 9-5-16,10 6-12 15,9 1-5-15,13-18-6 16,12-15-2-16,11-22-3 16,8-13 2-16,16-25 5 15,5-9 13-15,12-18 31 16,-10-12 11-16,-12-1 24 16,-10-10 7-16,-24 3-8 15,1 5-6-15,-12 5-24 0,-4 12-17 16,-3 16-17-16,-2 8-6 15,2 18-7-15,-5 10-3 16,7 23-2-16,1 11 0 16,1 8-44-16,8 3-32 15,7-5 194-15,5-4-116 16</inkml:trace>
  <inkml:trace contextRef="#ctx0" brushRef="#br0" timeOffset="90328.52">9454 9877 724 0,'9'-24'425'16,"-2"6"-80"-16,-1 7-107 16,1 11-31-16,-7 11-61 15,-5 9-25-15,-2 19-42 16,-4 4-18-16,2 1-10 16,1 0 3-16,3-12 9 15,5-8 1-15,14-16-4 16,-2-12-7-16,17-16-12 15,4-13-4-15,2-18-8 16,13 1-3-16,-4-12-1 16,7 7 2-16,10 2 6 15,3 0-1-15,10 7 0 16,1-2-1-16,1 9-3 16,-8 5 2-16,-13 11 4 0,-10 6 5 15,-20 9 10-15,-12 6 12 16,-18 9 10-16,-8 8-2 15,-10 21-7-15,-5 8-9 16,-3 17-12-16,-2-5-4 16,5 1-13-16,8-3-6 15,6-16-15-15,14 1-4 16,7-17-34-16,4-8-28 16,24-6-72-16,0-7-53 15,16-5 118-15</inkml:trace>
  <inkml:trace contextRef="#ctx0" brushRef="#br0" timeOffset="90787.36">12138 9228 1690 0,'-37'7'589'15,"-6"3"-544"-15,4 11-18 16,-13 0-18-16,4 2-2 15,22 0 39-15,3-9 16 16,32-1 46-16,12-8 10 16,10-4-23-16,13 8-13 15,5 3-33-15,-1 10-10 0,-2 17-2 16,-14 1 5-16,-21 23 6 16,-19-3-1-16,-21 11-10 15,-10 3-7-15,-19-15-15 16,7 1-5-16,-10-21-22 15,-1-17-33-15,16-29-99 16,4-18-56-16,25-44-84 16,12-19-48-16,15-39-254 15,8-23 385-15</inkml:trace>
  <inkml:trace contextRef="#ctx0" brushRef="#br0" timeOffset="91297.18">12118 8714 587 0,'44'-31'343'0,"3"29"-29"15,4 14-29-15,1 33-60 16,6 14-22-16,-13 20-63 0,-2 16-24 16,-10 6-36-16,-5 2-18 15,2-6-19-15,-2-11-7 16,-2-19-24-16,-3-8-4 16,-2-6-5-16,-6-5-1 15,-6-2-36-15,-4-2-37 16,-8 0-85-16,-8-7-57 15,-14-1-122-15,-10-7 4 16,-12-10 82-16,-4-2 59 16,5-13 159-16,6-2 38 0,11-15 39 15,11-9 34-15,21-20 67 16,16-13 24-16,26-17 14 16,13-7-11-16,12-7-26 15,9-6-15-15,13 10-29 16,-8 0-16-16,-7 19-26 15,-17 16-2-15,-37 24 23 16,-9 23 10-16,-29 36 4 16,-9 20 2-16,-26 24-20 15,-5 4-3-15,2-1-1 16,6-5-6-16,32-17-9 16,15-13-7-16,30-25-8 15,14-14-2-15,14-20-9 16,-1-13-7-16,1-18-13 15,-5-7-6-15,-7-12-4 16,-6 1-10-16,-15 3-37 0,-7 0-28 16,-9 7-64-16,0 7-44 15,-3 14-73-15,0 8 151 16</inkml:trace>
  <inkml:trace contextRef="#ctx0" brushRef="#br0" timeOffset="91924.28">13256 9386 647 0,'1'43'349'16,"-1"-4"-63"-16,-2-2-25 0,-4-7-71 16,6-6-35-16,8-11-58 15,5-7-16-15,10-15-19 16,-3-10-10-16,5-10-18 16,0-4-3-16,-1-3 2 15,5-2 5-15,-5 0 25 16,0 4 9-16,-1 7 18 15,0 6 2-15,0 12-15 16,-6 5-11-16,1 10-25 16,-5 8-9-16,-6 12-16 15,2 7-4-15,-7 3-5 16,-2 0-2-16,5-5-3 16,-1-5 1-16,-1-10 1 15,14-4 3-15,10-14 4 16,7-11 1-16,19-20 1 15,-3-8-2-15,-9-24-1 16,7 3 0-16,-15-8 4 0,-11-7 7 16,-2 5 21-16,-18-6 8 15,-3 8 15-15,-8 1 2 16,-12 2-9-16,3 11-3 16,5 25-10-16,2 13-8 15,8 37-15-15,-4 11-9 16,-7 26-11-16,4 17-2 15,-11 25 1-15,-7 9 1 16,-9 2 0-16,1-3 1 0,8-22-1 16,14-12 0-16,24-29 1 15,15-17 1-15,25-36 3 16,15-21 1-16,11-39 1 16,0-22-1-16,-1-32-2 15,-8-9-1-15,-5-13-3 16,-9 2 0-16,-16 36-2 15,-21 19 0-15,-22 58-6 16,-7 31-3-16,-21 50-5 16,0 17-13-16,-3 24-39 15,-5 6-21-15,5-5 242 16,11 1-140-16</inkml:trace>
  <inkml:trace contextRef="#ctx0" brushRef="#br0" timeOffset="92690.03">16061 9402 1142 0,'3'-44'501'16,"-13"8"-271"-16,-9 4-42 16,-15 5-66-16,-8 3-24 15,-10 10-12-15,-10-2-11 16,4 28-25-16,-4 10-7 16,5 24-18-16,7 17-7 15,7 11-7-15,11 7-6 0,16 3-6 16,7-3-1-16,14-7-2 15,6-7-1-15,15-12 1 16,10-7 1-16,13-19 4 16,8-6 6-16,-4-22 20 15,-7-11 11-15,2-24 21 16,-6-6 2-16,0-21-3 16,2-5 4-16,-18-1-1 15,-7-5-1-15,-14 19-5 16,-3 8-14-16,-6 26-18 15,-1 15-6-15,-6 27-10 16,0 18-3-16,-6 14-4 16,3 10-2-16,8-3-31 15,8-3-24-15,13-12-95 16,13-12-170-16,20-16 213 16</inkml:trace>
  <inkml:trace contextRef="#ctx0" brushRef="#br0" timeOffset="93003.83">16769 9349 657 0,'53'-80'504'0,"1"5"12"16,-21 18-125-16,-19 6-68 15,-29 19-130-15,-26 10-52 16,-20 31-88-16,-15 14-18 16,-11 26-18-16,-4 14-1 0,-3 7 0 15,15 8 4-15,25-3 7 16,20-4 2-16,36-1 9 15,15-12 7-15,31-6 15 16,10-7 9-16,27 1 8 16,0-11-4-16,-9-6-7 15,-4 1-5-15,-40-6-9 16,-10 8-3-16,-32 7-13 16,-21 4-8-16,-35-1-13 15,-7-2-6-15,-12-6-15 16,10-4-21-16,20-14-58 15,3-7-44-15,19-15 252 16,24-13-127-16</inkml:trace>
  <inkml:trace contextRef="#ctx0" brushRef="#br0" timeOffset="93471.18">18098 10297 1398 0,'48'-23'611'0,"-14"-16"-327"16,-4-19-81-16,-2-28-59 15,3-19-35-15,-8-52-11 16,5-29 11-16,-3-51-22 16,1-21-11-16,8-9-30 15,0 17-11-15,1 50-5 16,1 34-2-16,-7 65-2 16,-10 30-1-16,-12 48-5 15,-9 21-3-15,-10 46 0 16,0 24-3-16,4 44-3 15,0 22 2-15,6 41-1 16,1 17 1-16,-3 27-5 16,6-2-1-16,-1-9-2 15,11-12-1-15,15-47-1 0,0-1-3 16,-1-41-22-16,-3-16-26 16,-10-24-80-16,-1-24-45 15,-9-35-117-15,-7-17-229 16,-17-34 352-16</inkml:trace>
  <inkml:trace contextRef="#ctx0" brushRef="#br0" timeOffset="93635.69">18190 9652 1047 0,'5'18'539'16,"17"10"-172"-16,23-3-163 16,7 0-46-16,38-22-54 15,10-18-16-15,23-18-31 16,11-11-9-16,-3-7-53 15,3 3-46-15,-12-5 180 16,-4 12-117-16</inkml:trace>
  <inkml:trace contextRef="#ctx0" brushRef="#br0" timeOffset="93945.29">19736 9038 1238 0,'-40'-15'565'15,"-8"1"-290"-15,-24 14-93 16,-12 14-31-16,-8 26-51 16,4 16 3-16,13 12 4 0,17-3-1 15,30-4-14-15,15-6-18 16,32 0-30-16,14 1-6 16,29 2-6-16,6-1 1 15,17 0 5-15,-12-5 7 16,-12 2 16-16,-10 1 4 15,-40 0 4-15,-11 7-6 16,-52 3-24-16,-17-3-7 0,-18 1-20 16,-11-6-6-16,15-21-4 15,5-5-19-15,10-19-58 16,7-15-40-16,23-15 40 16,10-11 24-16</inkml:trace>
  <inkml:trace contextRef="#ctx0" brushRef="#br0" timeOffset="94302.26">21048 8891 1043 0,'-55'-10'536'0,"-16"16"-198"16,-30 26-135-16,-5 14-15 15,-17 33-31-15,5 10 19 16,10 24 20-16,6 6-16 16,43 0-40-16,19 2-29 15,42-12-53-15,14-4-18 16,22-16-22-16,8-9-8 15,12-20-6-15,10-12-3 16,2-14 1-16,1-6-12 0,-8-15-46 16,-7-4-33-16,-8-19-61 15,-7-11 335-15,0-16-160 16</inkml:trace>
  <inkml:trace contextRef="#ctx0" brushRef="#br0" timeOffset="94554.61">21108 9041 1102 0,'17'-6'520'0,"16"1"-221"16,12 2-28-16,14 6-38 16,9 0-31-16,15 0-17 15,12-2-9-15,4-9-45 16,3-4-21-16,0-5-48 0,-9 1-19 15,-23 0-25-15,-11 2-10 16,-27 2-4-16,-6-2-4 16,-6-2-29-16,-7-4-25 15,3-5-21-15,-2-1 259 16,2 7-149-16</inkml:trace>
  <inkml:trace contextRef="#ctx0" brushRef="#br0" timeOffset="94735.31">21898 9059 1054 0,'-24'96'527'15,"-3"9"-214"-15,-8 9-150 16,-5 0-42-16,2-11-89 16,1-6-12-16,10-9-10 15,6-11-9-15,8-13-82 16,9-7-26-16,12-19 57 15</inkml:trace>
  <inkml:trace contextRef="#ctx0" brushRef="#br0" timeOffset="94961.25">21317 10162 1001 0,'20'10'545'0,"15"-2"-163"16,24-15-123-16,3-9-42 16,11-10-102-16,0-9-32 15,-2-13-49-15,3-2-10 16,-6-5-56-16,-3-2-36 16,-6 5-87-16,-1-2 87 15</inkml:trace>
  <inkml:trace contextRef="#ctx0" brushRef="#br0" timeOffset="95268.18">22794 8680 1601 0,'76'-9'677'0,"15"7"-392"16,1 4-140-16,-6 8-76 0,2 7-43 16,-1 0 2-16,-2-5 8 15,-7 1 8-15,-7-5-1 16,-17-10-21-16,-5 5-4 15,-15-2-47-15,-10-2-33 16,-11 1-70-16,-5-5-36 16,-7 2 104-16</inkml:trace>
  <inkml:trace contextRef="#ctx0" brushRef="#br0" timeOffset="95522.23">23092 8864 1560 0,'-15'79'623'0,"7"2"-449"16,-1 4-43-16,-5 8-45 16,-4 6-16-16,3-2 12 15,-1-5-7-15,7-7-37 16,-1-8-11-16,1-11-15 15,-5-8-6-15,2-10-32 16,-1-2-26-16,-8-8-91 16,-4-2-68-16,-13-5 131 15</inkml:trace>
  <inkml:trace contextRef="#ctx0" brushRef="#br0" timeOffset="95742.24">22496 10141 1025 0,'-19'0'583'0,"19"1"-139"16,9-5-122-16,19 1-48 16,25-5-69-16,5-7-24 15,45-4-57-15,-2-9-19 0,16-10-44 16,3-2-14-16,-10-10-24 16,5 5-9-16,-24 2-16 15,-17 4-19-15,-29 12-58 16,-14 4-37-16,-25 7 293 15,4 13-166-15</inkml:trace>
  <inkml:trace contextRef="#ctx0" brushRef="#br0" timeOffset="100697.45">2790 11895 520 0,'-6'-13'317'16,"0"5"-107"-16,7 9-8 16,7 12-30-16,4 17-75 15,6 11-11-15,-3 20-42 16,8 15-16-16,0 20-17 0,-2 2-3 16,4 1-4-16,-8-13-2 15,0-15 24-15,-4-12 2 16,1-15 15-16,2-11 3 15,2-25-3-15,4-9 10 16,0-27 8-16,-3-8 4 16,4-16-7-16,-2-5-3 15,2-2-4-15,0 3-5 0,-6 8 9 16,-3 14 0-16,-4 16 2 16,-5 13 6-16,2 20-13 15,-6 1-9-15,3 16-1 16,7-2 1-16,-1 0 8 15,4 0 4-15,7-7-10 16,-2-4-8-16,7-11-14 16,3-2-5-16,-10-12-7 15,8-7-2-15,-6-14 5 16,1-6-1-16,-1-15-54 16,-4-7-40-16,5-16 48 15</inkml:trace>
  <inkml:trace contextRef="#ctx0" brushRef="#br0" timeOffset="101296.11">3706 11169 701 0,'0'79'464'0,"4"2"1"16,13 19-225-16,8 10-20 15,3 13-67-15,-2 2-13 16,-8-3-21-16,-7 0-9 16,0-14-27-16,-7-9-16 0,-3-14-11 15,-3-14-6-15,0-23-12 16,2-8-5-16,-4-25-15 16,4-11-1-16,-1-22-3 15,-1-17-3-15,7-25-6 16,4-14-5-16,-5-20-1 15,0-4-2-15,5-3-2 16,-3 7 0-16,9 25-1 16,-1 17-1-16,-4 36-1 15,0 16 0-15,-4 29 0 16,7 14 0-16,11 23 3 16,4 7 1-16,8 6 1 15,5-1 0-15,13-14 0 16,12-9 0-16,3-23 1 15,-7-15 0-15,-6-14 0 16,-11-10 2-16,-6-17 1 16,2-1 5-16,-23-11 7 0,-3-3 3 15,-18-2 19-15,-11-3 12 16,-8-2 17-16,-6 0 1 16,-7 8-14-16,0 8-12 15,3 18-23-15,2 11-6 16,13 21-8-16,3 10-2 15,14 13-4-15,3 4 0 16,13 2-1-16,1-3-9 0,6-6-40 16,5-6-28-16,1-8-29 15,6-3-100-15,0 1 147 16</inkml:trace>
  <inkml:trace contextRef="#ctx0" brushRef="#br0" timeOffset="101701.27">4737 11937 1072 0,'-4'35'474'0,"-6"18"-247"16,-1 10-10-16,3 11-56 15,6-2-27-15,3-11-42 16,6-8-3-16,4-19-13 15,5-12 1-15,3-21 10 0,11-10-10 16,-5-27-17-16,4-9-15 16,2-18-17-16,-8-14-3 15,9 2 2-15,-2-8 6 16,-5 10 15-16,0 12 13 16,-11 17 23-16,-5 15 3 15,-8 25-2-15,0 13-9 16,-1 21-20-16,-1 8-8 0,7 5-17 15,2-1-7 1,14 4-12-16,7-2-4 0,11 1-5 16,1-10-2-16,-6-6-1 15,-3-5-10-15,-10-8-39 16,0 3-26-16,-1-6-38 16,3 1 241-16,5-1-109 15</inkml:trace>
  <inkml:trace contextRef="#ctx0" brushRef="#br0" timeOffset="102808.16">5881 12388 1402 0,'-1'0'672'0,"0"0"-295"15,-1 0-192-15,1 0-46 16,0 0-100-16,0 0-18 16,0-1-12-16,0-1 0 0,1 1-20 15,1-4-45-15,-1 4-26 16,8-4 43-16</inkml:trace>
  <inkml:trace contextRef="#ctx0" brushRef="#br0" timeOffset="103082.7">6406 12385 1184 0,'2'3'648'16,"1"1"-192"-16,-3-1-152 16,-2-3-62-16,1 0-128 15,0 0-42-15,0 0-47 0,0-1-11 16,0 0-12-16,0-8-24 16,2-8-96-16,11-27-48 15,1 40 90-15</inkml:trace>
  <inkml:trace contextRef="#ctx0" brushRef="#br0" timeOffset="103258.4">6789 12333 796 0,'17'3'541'0,"-10"10"77"16,-2 3-180-16,-4-3-144 15,-6-6-85-15,2-5-138 16,2-5-34-16,2-5-31 15,1-6-27-15,5 0 28 16,6 5-11-16</inkml:trace>
  <inkml:trace contextRef="#ctx0" brushRef="#br0" timeOffset="119838.64">8259 12117 712 0,'0'62'329'0,"6"-4"-160"16,-1-9-53-16,5-13-75 15,0-9-27-15,1-14-13 16</inkml:trace>
  <inkml:trace contextRef="#ctx0" brushRef="#br0" timeOffset="119988.4">8135 11637 947 0,'-9'-21'350'16,"14"7"-278"-16,-3-2-81 15,6 1 2-15</inkml:trace>
  <inkml:trace contextRef="#ctx0" brushRef="#br0" timeOffset="120332.66">8741 12090 937 0,'2'64'482'16,"6"-3"-189"-16,-5-21-51 15,-2-8-38-15,2-12-66 16,0-14-20-16,3-12-30 16,5-6-10-16,3-17-25 15,0-4-13-15,1-6-17 16,-1-6-7-16,1 1-7 15,-1 5-3-15,1 15 3 16,0 7 5-16,-4 18 16 16,-1 8 5-16,-1 13 2 15,0 9-7-15,2 12-15 16,-3 0-5-16,3 4-4 0,-1-3-8 16,3-9-80-16,1-1-74 15,-4-7 93-15</inkml:trace>
  <inkml:trace contextRef="#ctx0" brushRef="#br0" timeOffset="120938.57">10242 11282 848 0,'-16'-20'461'0,"-3"12"-159"15,-2 11-46-15,0 19-39 16,6 25-72-16,-6 11-20 15,14 37-43-15,1 9-16 16,5 15-29-16,3 3-14 16,14-9-15-16,-1-12-3 0,11-24 7 15,9-7-9-15,-9-26-155 16,5-4 117-16</inkml:trace>
  <inkml:trace contextRef="#ctx0" brushRef="#br0" timeOffset="121093.38">10094 12105 1036 0,'24'-48'475'0,"19"-8"-238"16,6-2-53-16,13-5-88 16,8-1-58-16,-1 7-174 15,5-3 104-15</inkml:trace>
  <inkml:trace contextRef="#ctx0" brushRef="#br0" timeOffset="121640.32">10800 10926 1103 0,'-19'35'488'15,"8"27"-255"-15,2 12-27 0,2 25-82 16,2 7-26-16,-2 13-24 16,3 9-6-16,-3 5 3 15,2-1 3-15,-3-5-8 16,-1-8-12-16,3-12-25 16,-3-11-11-16,4-21-13 15,0-17-1-15,9-27-3 16,4-13-1-16,7-26-1 15,3-17 0-15,0-20-1 16,-1-13 0-16,1-7 0 16,-5 11 2-16,-6 6 1 15,-5 11 1-15,-7 23 2 16,-2 4-1-16,2 18-2 16,5 7-1-16,12 2-3 15,11 2-1-15,21-6 2 16,13 4 0-16,7-16 1 15,4-2 1-15,1-8 0 16,-4-6 2-16,-1 6 0 0,-10 2-1 16,-26 14 43-16,-18 12 18 15,-33 24 37-15,-10 14 19 16,-19 18-15-16,4-2-13 16,10-8-33-16,10-14-18 15,26-22-30-15,10-15-6 16,20-16-4-16,8-12 3 0,12-12-47 15,3-1-44-15,16-5-69 16,-2 4-77-16,2 10 150 16</inkml:trace>
  <inkml:trace contextRef="#ctx0" brushRef="#br0" timeOffset="122073.7">12612 11768 1156 0,'-34'-8'549'16,"-3"27"-211"-16,-1 14-79 0,-3 19-77 15,-2 7-43-15,-3 10-59 16,7 6-20-16,14 15-35 16,12-4-11-16,25 1-8 15,6-3-3-15,15-18 6 16,3-8-27-16,3-22-86 16,11-12 424-16,4-29-276 15</inkml:trace>
  <inkml:trace contextRef="#ctx0" brushRef="#br0" timeOffset="122368.16">13007 11986 1116 0,'-33'24'507'15,"6"14"-229"-15,-3 7-56 16,5 9-29-16,-3-1-47 15,16 3-41-15,3-5-16 16,16-11-14-16,8-4 0 16,5-13-6-16,-1-6-6 15,-1-12-17-15,8-3-12 16,-5-9-13-16,4-4-7 0,-2-13-9 16,-10-2 1-16,-2-5-33 15,-4-6-28-15,-6-2-95 16,-3-6-80-16,-2-5-119 15,2-3 202-15</inkml:trace>
  <inkml:trace contextRef="#ctx0" brushRef="#br0" timeOffset="122657.56">13076 11951 541 0,'3'20'385'0,"3"17"52"16,-1 7-94-16,3 7-86 15,-1 3-38-15,1 0-50 16,1-1-18-16,-1-7-50 15,2-6-17-15,3-19-42 16,1-5-17-16,6-22-16 16,4-7 0-16,9-13 4 15,-4-16-1-15,12 2-2 16,-12-13 1-16,4 6 18 0,-4 8 13 16,-18 9 27-16,-1 17 11 15,-13 21-12-15,-2 20-12 16,-8 15-26-16,8 15-14 15,-8 2-11-15,1-3-3 16,21-5 4-16,-9-12-22 16,17-19-71-16,8-9-47 15,8-18 71-15</inkml:trace>
  <inkml:trace contextRef="#ctx0" brushRef="#br0" timeOffset="122853.68">13764 11536 625 0,'16'2'412'15,"-4"11"22"-15,-6 20-199 16,1 15-33-16,2 16-72 16,-5 6-37-16,3 5-64 15,-3 1-2-15,3-1 59 16,-6-3-337-16,4-2 213 15</inkml:trace>
  <inkml:trace contextRef="#ctx0" brushRef="#br0" timeOffset="123256.08">13846 12181 445 0,'41'-65'272'16,"-2"8"8"-16,-1 6-25 16,-4 12-11-16,-5 12 0 15,-7 13-19-15,-10 8 3 16,-15 14-26-16,-8 8-26 0,-11 18-35 16,-6 9-29-16,-2 15-46 15,-1 6-16-15,10 3-31 16,10 2-8-16,10-7-8 15,9-6-2-15,14-18-1 16,9-6 0-16,15-19-2 16,-3-9 0-16,-3-8-24 15,-2-13-24-15,-5-6-58 16,1-2-48-16,-9 0-110 16,-9 1-14-16,-17 8 55 15,-15-4 49-15,-12 3 144 16,-4 2 39-16,1-11 6 15,8-4 2-15,9-9-145 16,9-7-290-16,7 3 284 0</inkml:trace>
  <inkml:trace contextRef="#ctx0" brushRef="#br0" timeOffset="123416.77">14233 12121 1030 0,'21'50'508'16,"10"-1"-166"-16,-6-7-48 15,14-8-125-15,-1-9-53 16,1-16-84-16,7-8-27 0,-3-11-75 16,0-8-60-16,-9-8-228 15,-6-10 222-15</inkml:trace>
  <inkml:trace contextRef="#ctx0" brushRef="#br0" timeOffset="123600.35">14775 11976 703 0,'0'0'439'0,"-25"15"32"16,-14 16-79-16,-10 18-87 15,2 7-43-15,4 10-104 16,2-2-47-16,8-3-56 16,7-7-18-16,12-14-20 15,4-13-20-15,13-14-66 16,7-11 355-16,10-14-239 15</inkml:trace>
  <inkml:trace contextRef="#ctx0" brushRef="#br0" timeOffset="123824.83">15044 11023 1566 0,'-14'43'627'0,"-1"15"-363"0,1 21-148 16,-1 12-6-16,8 12-35 15,0 5-25-15,5 2-35 16,1-7-23-16,-2-12-84 16,3-14-8-16,5-17 44 15</inkml:trace>
  <inkml:trace contextRef="#ctx0" brushRef="#br0" timeOffset="123987.45">14899 12279 1768 0,'0'-24'768'0,"27"-3"-417"16,5-13-131-16,14-11-141 15,8-6-34-15,2-12-45 16,10 3-35-16,-2 11 247 15,-12 3-174-15</inkml:trace>
  <inkml:trace contextRef="#ctx0" brushRef="#br0" timeOffset="124511.9">15685 12273 1417 0,'-2'6'250'0,"-6"6"359"15,8 1-472-15,-4 5-85 16,-2-4-27-16,1-2-9 15,-2-7-7-15,7-3-21 16,7 0-25-16,-1 3 25 16</inkml:trace>
  <inkml:trace contextRef="#ctx0" brushRef="#br0" timeOffset="124674.9">16245 12406 849 0,'6'5'531'16,"8"-2"-201"-16,-10-1 80 15,-5-13-491-15,2-6 249 16,14-3-159-16</inkml:trace>
  <inkml:trace contextRef="#ctx0" brushRef="#br0" timeOffset="124809.67">16593 12427 1056 0,'15'7'403'0,"-8"-6"-276"16,-6-6-108-16,-6 1-19 16</inkml:trace>
  <inkml:trace contextRef="#ctx0" brushRef="#br0" timeOffset="125541.54">15132 11983 473 0,'-7'-4'327'15,"-5"0"27"-15,0 4-93 16,4 3-86-16,-1 2-28 16,3 10-21-16,2 0-5 15,3 10 2-15,0 6 2 0,3 7-18 16,3 11-8 0,5 6-31-16,3 3-14 0,9 4-16 15,0-8-4-15,7-5-5 16,6-2-3-16,-1-16-8 15,2-3-5-15,-8-16-7 16,0-9-2-16,-8-11-6 16,1-6-25-16,1-5-76 15,-8-8-61-15,-1-1 94 16</inkml:trace>
  <inkml:trace contextRef="#ctx0" brushRef="#br0" timeOffset="125769.83">14957 12096 1025 0,'-3'-7'531'0,"3"-3"-155"15,11-1-137-15,4 2-51 16,8 2-88-16,4 0-46 15,4-6-44-15,4 4 9 16,14-1-56-16,0-4-31 16,13 4 45-16</inkml:trace>
  <inkml:trace contextRef="#ctx0" brushRef="#br0" timeOffset="140938.22">18212 12184 777 0,'-9'-32'339'16,"11"8"-162"-16,0 4-27 16,-2 2-6-16,1 5 0 15,-6 4-21-15,1 7-14 16,11 17-26-16,-4 12-18 15,2 26-14-15,1 6-8 16,-6 13-22-16,2-2-6 16,4-8-9-16,4-5-3 0,2-16-39 15,-5-5-33-15,5-15-108 16,-1-7-81-16,2-20 161 16</inkml:trace>
  <inkml:trace contextRef="#ctx0" brushRef="#br0" timeOffset="141116.71">18146 11741 624 0,'-8'-70'355'0,"10"29"-29"16,0 7-180-16,7 16-88 15,-4 2-25-15,8 9-29 16,-1-4-6-16,-3 3-78 15,7 1-120-15,1 3 130 0</inkml:trace>
  <inkml:trace contextRef="#ctx0" brushRef="#br0" timeOffset="141474.57">18768 12086 1054 0,'1'63'460'0,"1"-6"-265"16,1-10-68-16,3-11-80 15,0-7-22-15,0-18-5 16,3-1-3-16,-5-18 6 16,2-7 3-16,-1-15 3 15,0-8 1-15,5-12-9 16,0-8-5-16,5-3-3 15,5 0-1-15,5 5 10 16,4 7 6-16,1 15 7 16,1 12 6-16,-6 24 13 15,-9 13 2-15,-6 24 3 16,-6 8-4-16,-13 13-25 16,8 10-8-16,-7 1-15 15,8 0-16-15,7-13-74 0,-1-13-61 16,15-11 84-16</inkml:trace>
  <inkml:trace contextRef="#ctx0" brushRef="#br0" timeOffset="141938.91">20417 11691 416 0,'-45'-18'319'0,"-8"18"66"15,1 6-98-15,1 20-82 16,2 6-38-16,6 11-57 16,0-2-21-16,9-1-42 15,10-7-15-15,15-13-24 16,13-7-4-16,22-9-4 16,7-2 2-16,16-1 18 15,4 4 12-15,-5 6 21 16,-4 4 18-16,-23 15 21 0,-10 6-1 15,-19 16-8-15,-13 6-18 16,-24 9-36-16,-4 2-10 16,-18-7-26-16,-1-8-24 15,6-17-91-15,1-17-53 16,27-23-169-16,8-16-273 16,23-32 415-16</inkml:trace>
  <inkml:trace contextRef="#ctx0" brushRef="#br0" timeOffset="142134.56">20561 11174 919 0,'54'-15'466'0,"-30"32"-143"16,-5 18-74-16,-6 31-101 16,-4 6-43-16,0 25-59 15,1 10-16-15,-2 2-18 16,2 4-4-16,8-7-41 15,0-5-50-15,6-8-143 16,3-9-77-16,-7-22 177 16</inkml:trace>
  <inkml:trace contextRef="#ctx0" brushRef="#br0" timeOffset="142537.22">20539 12030 985 0,'2'-39'461'16,"12"5"-219"-16,10 7-66 16,5 6-110-16,-5 5-35 15,4 13-25-15,3 8-2 16,3 22 3-16,3 12 9 16,-1 19 26-16,1 9 16 0,2 10 27 15,-2 1 4-15,1-5-13 16,-11-10-16-16,-5-14-28 15,-4-12-13-15,-2-19-11 16,9-10-1-16,3-25 0 16,7-15 1-16,8-20-3 15,0-9-2-15,1-3-3 16,-1-2-3-16,-6 10-1 16,3 8 1-16,-2 16 1 15,-3 13 0-15,-9 13-1 16,5 7 1-16,-14 11 0 15,2 9 1-15,2 15 1 16,-16 3 0-16,-3 12 17 16,-2 2-69-16,-7-1-81 15,5 0-93-15,4-9 111 16</inkml:trace>
  <inkml:trace contextRef="#ctx0" brushRef="#br0" timeOffset="142733.51">21571 11746 895 0,'-15'-70'301'0,"15"26"-293"16,6 2-17-16,8 15-15 15,2 8-12-15,9 15-164 16,-1 7 145-16</inkml:trace>
  <inkml:trace contextRef="#ctx0" brushRef="#br0" timeOffset="143032.7">21843 12373 1171 0,'0'29'500'0,"1"-13"-292"15,4-6-64-15,8-14-85 16,10-10-26-16,5-20 11 16,1-8 19-16,4-16 28 15,1-10 12-15,2-1 10 0,3 2 3 16,-7 15 4-16,-8 17-4 16,-14 17-20-16,-9 8-20 15,-7 20-34-15,-5 9-9 16,3 13-21-16,3 6-10 15,5-8-25-15,3-2-21 16,8-17-50-16,4 1-24 0,10 3-41 16,-3-6-20-16,3 28 118 15</inkml:trace>
  <inkml:trace contextRef="#ctx0" brushRef="#br0" timeOffset="143342.07">22310 12330 984 0,'16'-38'543'16,"6"-11"-163"-16,7-14-114 16,1-4-48-16,4-1-82 15,-9 9-17-15,-4 13-26 16,0 13-14-16,-17 18-13 16,1 9 1-16,-3 18-5 15,-7 6-1-15,-1 12-2 16,4 9-3-16,-10 8 0 15,9 8-1-15,3 6-10 16,-3 0-10-16,4-4-18 0,-6-1-11 16,3-8-16-16,-7-5-13 15,-7-2-30-15,0-3-19 16,-17-2-25-16,1 1-3 16,-12-3-27-16,-5-5-10 15,-11-3 134-15,0 0-29 16</inkml:trace>
  <inkml:trace contextRef="#ctx0" brushRef="#br0" timeOffset="144607.03">18218 13025 1421 0,'45'-43'558'0,"13"3"-395"15,15 7-95-15,6 4-11 16,6 0-45-16,14 4-8 0,6-1-3 16,13 3 0-16,27 0 0 15,6-4-1-15,36-6 28 16,3-3 11-16,37 3 35 16,12 1 15-16,23 14-16 15,8 7-5-15,-4 14-31 16,1 9-13-16,-25 10-14 15,-11 7-6-15,-24 2 5 16,-17 3 6-16,-22 5 21 16,-14-8 9-16,-43-8 5 15,-16-4-5-15,-46-15-17 16,-22 4-6-16,-36 1-11 16,-25-5-2-16,-45 5-5 15,-25-6-4-15,-30-2-5 16,-22 1-1-16,-23-3-4 15,-9-3-2-15,-28-3-13 0,-5-6-7 16,-21 1-10-16,-6 3 1 16,-5 6 17-16,-7 8 8 15,13 7 12-15,-6 5 0 16,17 4 1-16,5 1-1 16,17-1 1-16,23-2 2 15,9-3 1-15,23 0 1 16,33-4 7-16,14-1 3 0,47 0 3 15,21-3 0-15,32-2-6 16,22-1-3-16,45-10-5 16,20-6 1-16,53-13 1 15,29-2 1-15,35-8 3 16,20 0 2-16,20 1 3 16,7 1-1-16,14 11 1 15,0 3-1-15,7 4-2 16,-12 2 0-16,-3-1 4 15,-9 2 2-15,-27 3 6 16,-4 5 1-16,-48 2-3 16,-19 1-4-16,-45 2-8 15,-26 3-2-15,-48 5 0 16,-26 4 1-16,-52 3-1 16,-23-5-4-16,-46 0-15 15,-21-4-11-15,-25-2-8 16,-20 5-2-16,-14-1-18 15,-10 0-8-15,-7 0-9 16,-4-3 5-16,5 1 27 0,8-3 18 16,17 0 19-16,29-2 2 15,26-2 2-15,17-3 0 16,37-8 15-16,14-2 12 16,42-5 19-16,29-3 9 0,54-1 13 15,29 0-2-15,49 0 7 16,34 1 3-16,37 1-9 15,26-4-2-15,40 3-17 16,7 2-11-16,21-1-11 16,-6 4-6-16,-8 2-7 15,-12 4-4-15,-23 2-7 16,-10 3-2-16,-21 5-5 16,-13 2-11-16,-25 11-27 15,-10 1-24-15,-20 0-34 16,-8 8 295-16,-19-2-161 15</inkml:trace>
  <inkml:trace contextRef="#ctx0" brushRef="#br0" timeOffset="145890.69">24012 11517 395 0,'-1'-9'220'0,"-1"-16"-18"16,1-24-31-16,1 28-27 15,-1 4-3-15,-7 5-19 0,0 4-10 16,1 8-16-16,1 1-12 16,3 8-24-16,1 1-9 15,0 6-14-15,-1 4-2 16,5 10 2-16,0 3-1 15,8 12-5-15,-1 2-4 16,-2-6-9-16,-4-5-3 16,-2-9-4-16,-1-7-1 0,0-7 0 15,0-4 1-15,-3-10 0 16,3-6 0-16,-3-9-2 16,-4-5 2-16,7-11 10 15,-7-7 6-15,4-5 10 16,4-3 1-16,-1-4-2 15,0 2-3-15,5 8-5 16,-2 5 0-16,1 13 2 16,5 7 0-16,-2 11-4 15,-4 5-3-15,0 14-11 16,1 10-4-16,-4 12-3 16,1 8-1-16,4 10-1 15,0 2 0-15,-3 0 0 16,2 2 1-16,-6-20-1 15,-1-6 0-15,3-18-1 16,0-12 1-16,1-7 1 16,4-9 0-16,0-11 1 0,-3-11 1 15,1-7-1-15,-2-4 3 16,0 1 2-16,3 5 1 16,-2 6-2-16,0 10-3 15,0 15-4-15,-2 6-2 16,1 15-1-16,1 6-8 15,3 6-53-15,6 4-45 16,6 1-144-16,1 0 80 0,8 0 84 16</inkml:trace>
  <inkml:trace contextRef="#ctx0" brushRef="#br0" timeOffset="146913.09">25435 11250 369 0,'-1'-1'283'0,"-4"4"12"16,3 6-39-16,-1 7-97 15,-5-1-46-15,5 12-37 16,-3 5-12-16,-6 6-19 16,0 4-8-16,-5-2-16 15,6 2-5-15,5-4-9 16,-3-6-2-16,4 1-2 0,-2-6-1 15,2-2 1-15,5 1 0 16,-8-21-1-16,4 1 1 16,4-10-3-16,-3-6 1 15,12 2 2-15,-5-11 1 16,2-5 9-16,7-4 5 16,-2-9 11-16,7 1 5 15,-3-8 10-15,-2 2 7 16,1-4 7-16,-4 1 1 15,-2 4-1-15,-1 10-10 0,-4 11-7 16,-5 8-5-16,1 17-12 16,-1 7-3-16,-2 16-9 15,4 7-5-15,-18 8-3 16,2 1-1-16,-3 5-1 16,1-1 0-16,12-3 0 15,-9-8 0-15,8-12-2 16,2-3 0-16,3-14-1 15,5-10-3-15,5-8 1 16,-7-13-1-16,11-14 3 16,6 0 1-16,4-15 0 15,13-2 1-15,-3 0 3 16,-5-4 4-16,-1 19 17 16,-10 10 8-16,-9 21 10 15,-4 14-3-15,-8 28-13 16,-3 8-10-16,-9 16-10 15,1 4-3-15,-2 2-2 0,0-2 0 16,2-7-24-16,1-6-36 16,3-11-109-16,-1-8-88 15,13-3 153-15</inkml:trace>
  <inkml:trace contextRef="#ctx0" brushRef="#br0" timeOffset="147680.6">24170 11468 486 0,'0'-19'266'15,"0"-1"-92"-15,-1 1-35 16,-3 5-15-16,1 2-6 16,-3 6 9-16,-4 5 13 15,-2 0-9-15,-3 3-30 16,3 8-21-16,0 9-35 16,0 3-13-16,3 14-22 15,1 2-6-15,1 7-2 16,3-1-1-16,1-6 0 15,-2-7 0-15,5-13 0 16,-1-7-1-16,0-10 1 16,0-8 0-16,0-12 1 15,-1-7 0-15,-1-15 13 16,0 2 12-16,2-11 31 0,1 1 18 16,0 2 15-16,3 2-2 15,-2 13-14-15,1 9-13 16,1 17-21-16,-3 7-9 15,1 18-14-15,0 6-7 16,2 12-7-16,3 4-3 16,3-1-31-16,5 0-36 15,4-7-105-15,4-6-56 16,6-6 134-16</inkml:trace>
  <inkml:trace contextRef="#ctx0" brushRef="#br0" timeOffset="148332.51">25558 11340 473 0,'-9'-5'313'0,"0"19"30"16,-3 0-141-16,0 13-95 16,-2 5-29-16,-3 0-41 15,-4 5-3-15,-3-7-1 16,3-4 3-16,2-5 2 15,3-7 3-15,10-12 0 16,-1-2-6-16,-2-16-11 16,16-5-2-16,-7-4 1 15,12-6 4-15,12-1 9 16,-9-5 0-16,10-6 4 16,-4 4 2-16,-4-3 11 15,-1 1 8-15,-4 19 10 16,-3-1 2-16,-9 14 6 15,0 14-10-15,-10 13-20 16,-3 15-8-16,-2 23-25 16,1 6-3-16,1 1-5 0,-2 0-3 15,-1-14-5-15,4-4-4 16,6-14-37-16,1-6-26 16,5-8-81-16,-4-12-64 15,3-5 134-15</inkml:trace>
  <inkml:trace contextRef="#ctx0" brushRef="#br0" timeOffset="150812.28">15550 10948 1161 0,'0'-12'424'16,"13"13"-280"-16,8 8-57 0,19 6-29 15,6 1 2-15,14-5-55 16,17-5-4-16,19-9-1 15,22-6 0-15,30-11 3 16,4-4 14-16,34-4 29 16,1-5 10-16,35 4 4 15,10 1-14-15,27 8-28 16,11 7-9-16,10 4-9 16,25 6 1-16,3-6-1 15,10 4 0-15,9-7 4 16,-10 4 10-16,-1-1 18 15,-1-6 12-15,-16 7 17 16,-11-5-1-16,-21 7-7 16,-23 4-7-16,-35-5-17 15,-13 5-5-15,-46-8-11 16,-17 3-5-16,-39 1-3 16,-25-3-2-16,-39-1 4 15,-18 3 2-15,-39-4 0 16,-17 1-1-16,-42-1-5 0,-24 0-2 15,-30 2-1-15,-22 0 1 16,-23 2 0-16,-5-1 0 16,-34 1 0-16,-3 0 0 15,-22 4 0-15,-16 0 1 16,-5 3 0-16,-15 4 1 16,-1 0 2-16,0 5 7 0,13-1 6 15,-4 1 3-15,-5 4 0 16,11-3-3-16,-7 10 6 15,18-6 5-15,4-3 4 16,9 4 0-16,12-1-8 16,13 1-7-16,37 0-4 15,-9-2-4-15,39-7-7 16,5 0 0-16,27 1-2 16,27-9 0-16,30 0-1 15,23 2 0-15,37-14-6 16,18 6-1-16,39-2 0 15,19-3 1-15,40 9 4 16,-17 2 1 0,0 0 0-16,94-2-1 0,59 7-2 15,-9-3 0-15,9 14 0 16,4 0 1-16,35 1 0 16,21 5 1-16,11-8 0 0,27 8 2 15,2-1 0-15,-8-7 2 16,10 8-1-16,-5-4 1 15,-15 0 0-15,1 10-1 16,-19-2 0-16,-20-4 0 16,-21-1 3-16,-18-5 1 15,-35-5 0-15,-13-2 0 16,-43-7-2-16,-11-4 0 0,-50-6 1 16,-17 0 0-16,-43-7 2 15,-22-3 0-15,-32-6-1 16,-27-6-2-16,-32-5-3 15,-28-6-2-15,-30-4 0 16,-16 5 0-16,-23-4 0 16,-18 1 1-16,-27 4-1 15,-14 0-1-15,-27 7-2 16,-10 2-1-16,-21 6 0 16,-6-4-1-16,-9 6 2 15,11 0 2-15,-10 2 2 16,3 2 2-16,3 4 1 15,-18 3 0-15,22 11 1 16,-5 6 0-16,-4 8 1 16,24 0-2-16,-4 4 0 15,18-8-2-15,22-1 0 0,9 1 0 16,35-7 0-16,0 2 1 16,43-3 3-16,6-1 3 15,30-1 3-15,29 2-1 16,34-6-4-16,24 3-4 15,36 1-6-15,23-2-1 16,39 0 1-16,19-3 1 0,34-5 4 16,26-2 0-16,26 0 0 15,18 1-1-15,30 0-1 16,10 6 0-16,23 2 1 16,16 0 1-16,19 12-2 15,8-1 2-15,21 8 0 16,-4 0 0-16,16 0 0 15,5-3 0-15,11 3 0 16,11-5 0-16,1 2 2 16,3-2-1-16,-9-1 1 15,-10 8 0-15,-6-2-1 16,-12 6 0-16,-23-4 3 16,-7 0 0-16,-44 1 4 15,-11-5 1-15,-32 2 5 16,-19 0 4-16,-30-3 1 15,-19 1-2-15,-45-1-7 16,-16-4-5-16,-37-5-5 16,-25-2-6-16,-8-9-31 15,-14-3-23-15,-18-3-66 16,-6-1-33-16,-37-3 130 0,-12 8-16 16</inkml:trace>
  <inkml:trace contextRef="#ctx0" brushRef="#br0" timeOffset="159454.22">24171 11488 450 0,'-1'-10'237'16,"-4"1"-49"-16,2-1-25 16,-6-3-35-16,2-1-12 15,0-2-23-15,0-3 0 16,3-4 2-16,1-2 0 0,0 3 4 15,-4-4-7-15,1 8-18 16,-1 5-8-16,0 1-21 16,1 3-6-16,-1 4-11 15,1 2-3-15,0 1-7 16,2 9-2-16,2 7-7 16,1 4-3-16,5 12-3 15,-2 1-1-15,6 7-1 16,-1-1 0-16,-1 3 0 15,3 0 0-15,-4-6 2 16,0-3 0-16,-4-14 0 16,-1-7 1-16,0-9 0 15,1-1 0-15,1-13 2 16,-2-3 3-16,0-16 6 16,-1-6 5-16,-1-7 11 15,-3-5 8-15,-1-6 13 16,-1 9 4-16,1 8 0 0,0 9-5 15,3 12-10-15,0 6-6 16,-1 11-14-16,4 10-6 16,2 17-11-16,3 7-2 15,-3 12-2-15,-1 2 0 16,1 7-13-16,-1 0-21 16,5-2-74-16,1-3-60 15,6-10 101-15</inkml:trace>
  <inkml:trace contextRef="#ctx0" brushRef="#br0" timeOffset="160576.65">25528 11540 237 0,'-8'10'132'0,"0"0"-12"15,2-3-9-15,-2-5 19 0,-1-2 16 16,5-1 15-16,-1-1-5 16,5-6-37-16,0-1-20 15,0-11-35-15,3-5-14 16,3-8-3-16,-1-3 8 15,1-3 16-15,-2 2 5 16,-5 0 3-16,0 10-8 16,-2 10-11-16,0 7-6 15,-2 11-17-15,1 2-8 16,-3 5-13-16,-2 1-5 0,6 9-7 16,-8-6-1-16,2 9-1 15,5 1-1-15,-3-3 0 16,6 7 1-16,-2-9-1 15,-1 0 1-15,-2-6-2 16,2-6 0-16,4-5-2 16,-1 0-1-16,1-1 1 15,0 0 1-15,1-3 1 16,13-17 7-16,26-31 13 16,-28 26 5-16,-7 3 11 15,-1 0-2-15,-4 12-2 16,4 14-1-16,-9 12-8 15,0 11-3-15,-6 14-11 16,-1 1-4-16,7 9-5 0,3-3 0 16,6-2-10-16,-1-3-7 15,0-25-28 1,-2-8-16-16,1 1-48 16,4 17-44-16,2-15-107 0,-1-1 159 15</inkml:trace>
  <inkml:trace contextRef="#ctx0" brushRef="#br0" timeOffset="171266.64">16832 14485 1207 0,'-6'25'494'0,"6"-2"-326"16,7 14-31-16,-7 0-23 16,0 14-34-16,0 4-23 15,-9 0-23-15,6 6-9 16,0-13-17-16,1-4-4 15,-5-16-16-15,8-6-31 0,-11-19-109 16,-1-5-48-16,10-15 112 16</inkml:trace>
  <inkml:trace contextRef="#ctx0" brushRef="#br0" timeOffset="171417.8">16832 14141 997 0,'6'-13'342'16,"2"2"-318"-16,-6-5-43 15,0 6-63-15,-5 3 56 16</inkml:trace>
  <inkml:trace contextRef="#ctx0" brushRef="#br0" timeOffset="171760.12">17127 14437 623 0,'26'77'333'0,"-6"0"-115"16,-5 1-26-16,-4-7-10 15,-7-13-47-15,-2-11-20 16,-2-19-34-16,-4-12-14 0,4-21-5 15,4-14 3-15,7-27 7 16,1-15-3-16,7-15-1 16,-5-4-4-16,8 7 9 15,-1 8 4-15,-3 25-5 16,-1 14-3-16,-7 27-16 16,1 13-10-16,-4 19-16 15,0 8-9-15,-2 11-12 16,-3-1-2-16,1-5-11 15,0-3-25-15,5-10-89 16,4 0-76-16,3-7 116 16</inkml:trace>
  <inkml:trace contextRef="#ctx0" brushRef="#br0" timeOffset="172313.67">18276 13753 801 0,'7'-29'429'15,"1"4"-144"-15,-1 10-37 16,2 8-26-16,-4 14-73 16,-2 15-29-16,-3 27-33 15,3 20-16-15,0 37-21 16,-4 12-16-16,1 29-19 16,0 8-6-16,-7-12-3 15,1-9-2-15,-1-31 0 16,4-22-2-16,8-25-2 15,3-15-2-15,6-30-5 16,0-16 0-16,4-35 1 16,6-14 2-16,6-23 3 15,0-9 1-15,10 3 1 16,-2 5 0-16,-4 11 0 0,3 13 0 16,-16 18-1-1,3 15 0-15,-13 24 0 0,4 15 2 16,-1 20 2-16,-14 8 1 15,9 13 5-15,-8 8 0 16,-8 14-1-16,-6-6 0 16,-18-2-5-16,-11-9 0 15,-5-22-28-15,6-5-37 16,1-22-113-16,8-8-96 0,12-13 164 16</inkml:trace>
  <inkml:trace contextRef="#ctx0" brushRef="#br0" timeOffset="172712.82">18822 14753 1019 0,'17'87'408'0,"2"-2"-278"16,-2-3-57-16,-8-11-34 15,-5-10 1-15,-1-24 20 16,2-10 2-16,7-21 6 16,3-14 1-16,9-24 17 15,6-8 9-15,4-28 6 0,9-5 4 16,-5-10 3-16,-11-2 6 16,-10 16 5-16,-11 8-5 15,-6 19-28-15,1 15-9 16,-3 22-21-16,0 12-11 15,-4 24-15-15,-5 9-8 16,2 20-14-16,6 8-3 16,-5 12-3-16,0 6 0 0,1 1-2 15,-15 2-5-15,-1-9-40 16,1-7-26-16,-9-23-72 16,5-13-38-16,6-28-327 15,3-11 342-15</inkml:trace>
  <inkml:trace contextRef="#ctx0" brushRef="#br0" timeOffset="172921.68">19165 14170 804 0,'21'-69'371'0,"7"51"-179"15,-3 7-17-15,-4 21-94 16,2 21-14-16,-9 23-32 15,3 18 0-15,-1 20 9 16,0 3-6-16,0 4-5 16,-3-2-5-16,-4-1-14 0,-5-10-5 15,-2-9-240-15,-1-2 176 16</inkml:trace>
  <inkml:trace contextRef="#ctx0" brushRef="#br0" timeOffset="173570.45">19281 15052 778 0,'-20'-44'374'0,"16"-13"-158"16,11-6-81-16,18-6-93 15,7-4-11-15,13 5 34 16,3 0 20-16,9 12 46 16,5 9 4-16,-14 5-27 15,1 14-7-15,-16 14-29 16,-12 8-9-16,-5 19-7 15,-11 9-5-15,-13 22-5 16,-11 7-3-16,-6 20-8 16,-16 1-5-16,-5 8-7 15,-4 0-2-15,-1-11-9 16,15-9-3-16,17-27-9 16,19-11-4-16,20-27-4 15,12-6-1-15,19-16-28 16,3-11-34-16,15-14-113 15,-2-5-98-15,2-6-124 16,9-2 35-16,1-2-12 0,-3-2 92 16,-3 9 182-16,-11 3 25 15,-16 15 212-15,0 4 51 16,-16 12 63-16,-4 3 27 16,-14 12 1-16,-10 5-23 15,-10 9-65-15,-10 8-41 16,-16 8-57-16,-2 9 0 15,-11-1 8-15,1 2-3 0,0-7-22 16,8-3-16-16,14-6-31 16,10-4-10-16,19-7 1 15,10-4 9-15,20-3 15 16,-6-5 8-16,21 4 12 16,-1 3 1-16,-1 9 16 15,11 8 12-15,-20 12 24 16,-9 8 1-16,-21 11-24 15,-11 6-17-15,-25 11-42 16,-13 2-13-16,-17 2-5 16,-5-4-2-16,-11-9-5 15,-3-7-1-15,8-17-36 16,6-14-30-16,25-21-83 16,14-11 328-16,20-18-161 15</inkml:trace>
  <inkml:trace contextRef="#ctx0" brushRef="#br0" timeOffset="174059.76">21499 14100 1043 0,'-41'39'411'16,"-1"6"-277"-16,-10 12-71 15,4 9-31-15,2 15 26 16,-1 7 26-16,11 8 42 16,6 3 21-16,17-18 1 15,13-13-26-15,14-34-39 16,13-15-19-16,5-28-34 0,3-16-7 15,5-18-2-15,-4-11 1 16,-3-4-8-16,-6 7-2 16,-13-1-4-16,-7 6 3 15,-8 2-32-15,-8-6-35 16,3 3-563-16,-1 7 441 16</inkml:trace>
  <inkml:trace contextRef="#ctx0" brushRef="#br0" timeOffset="174585.03">21728 13721 1365 0,'-11'-43'585'0,"11"14"-332"16,2 8-58-16,1 12-60 15,0 9-29-15,1 10-19 16,0 16-15-16,0 17-19 16,-1 10-12-16,-1 19-15 15,1 6-7-15,1 10-11 16,3 5-3-16,0 7-3 0,-3-4 0 16,-4-4-1-1,-1-2 1-15,1-20 1 0,-3-7-1 16,0-29 2-16,3-8-1 15,4-21-2-15,3-10 0 16,8-11 0-16,1-11-1 16,7-16 2-16,3-6-1 15,9-10 2-15,5-2-1 16,-3 2 5-16,2 12 4 16,-8 13 5-16,-7 6 4 0,-8 18 3 15,-6 9-2-15,-5 20-1 16,-2 15-2-16,-4 16-4 15,-5 5-3-15,-12 5-2 16,-5-2 0-16,0-2-2 16,-9-7-1-16,-2-16-3 15,-1-10-1-15,-8-23-30 16,7-10-26-16,12-26-73 16,7-9-52-16,15-11-365 15,6-4 366-15</inkml:trace>
  <inkml:trace contextRef="#ctx0" brushRef="#br0" timeOffset="175002.71">22713 14493 981 0,'0'6'524'16,"-2"1"-44"-16,4 9-334 16,1 7-49-16,-1 24-31 15,0 14-28-15,-2 21-6 16,-3 10 0-16,-7 0-12 16,-4-7-5-16,-8-11-5 15,-4-12-1-15,-5-20-4 16,1-9 6-16,3-19-46 15,-4-11-68-15,0-24-211 16,-1-12 196-16</inkml:trace>
  <inkml:trace contextRef="#ctx0" brushRef="#br0" timeOffset="175144.56">22415 14330 819 0,'14'-85'438'15,"-5"21"-100"-15,11 13-39 16,-6 19-122-16,-5 7-48 15,2 16-84-15,-5-1-20 16,-1 0-38-16,6 6-56 16,5-8 48-16</inkml:trace>
  <inkml:trace contextRef="#ctx0" brushRef="#br0" timeOffset="175376.39">23144 14260 1588 0,'-27'58'627'0,"-4"6"-445"16,-5 3-64-16,-2 2-77 16,3 4-25-16,3 2-12 15,8-6-3-15,7-16 0 16,5-10-9-16,15-22-59 15,10-14-28-15,26-14-124 16,6-11 131-16</inkml:trace>
  <inkml:trace contextRef="#ctx0" brushRef="#br0" timeOffset="175588.07">23448 14384 680 0,'-15'4'450'16,"-6"9"75"-16,-6 1-240 16,-8 10-116-16,-2 5-38 0,-9 6-77 15,-2 0-23-15,6-4-21 16,1-1-1-16,11-8-69 16,10-1-65-16,6-14-23 15,11-5 61-15</inkml:trace>
  <inkml:trace contextRef="#ctx0" brushRef="#br0" timeOffset="176414.88">23571 14187 30 0,'21'-50'11'0,"-1"4"-10"0,-1 2-5 15,-6 0 88-15,-2 5 88 16,-5 0 152-16,-4 0 55 16,-6 0-3-16,-3 7-51 15,-4 9-85-15,-3 6-33 16,3 11-51-16,1 3-17 15,2 8-27-15,2 8-11 0,-2 13-24 16,-1 4-12-16,-2 16-26 16,-1 6-9-16,0 18-8 15,-4 8-3-15,0 16-5 16,-1 4-4-16,-4 0-5 16,8-4-1-16,10-12-4 15,-5-6 0-15,8-14-15 16,7-5-17-16,-10-19-46 15,3-5-26-15,-3-15-63 16,-3-7-63-16,5-11-80 16,5-3 8-16,4-13 74 15,-8-7 82-15,3-10 130 16,-1-3 25-16,0-8 32 16,-1-3 8-16,14 1 4 15,-5-7-6-15,11 2-22 16,12 1-3-16,2-6 33 15,7 2 29-15,5 3 30 0,2 4 10 16,-1 0 1-16,-2 10-14 16,-8 13-20-16,-13 6-10 15,-12 23-20-15,-5 7-8 16,-24 11-11-16,-6 8-6 16,-14 8-19-16,-2 4-6 15,4 7-3-15,6-4 4 16,11-5 8-16,4-6 3 15,14-5 9-15,8-4 2 16,11-7 4-16,9-1 1 0,14-3-3 16,-5-2-2-16,0 4 0 15,-9-4-3-15,-15 7-1 16,-5 4 1-16,-22 7-5 16,-3 8-4-16,-23-3-4 15,-9-1-6-15,-4-8-7 16,-5-3-3-16,8-13-9 15,9-2-23-15,2-12-60 16,6-8-36-16,11-4-117 16,-4-4-48-16,7-1-91 15,2 3-180-15,-5 7 380 16</inkml:trace>
  <inkml:trace contextRef="#ctx0" brushRef="#br0" timeOffset="176700.34">23409 14327 929 0,'5'-13'479'15,"-5"20"-112"-15,-1 15-50 16,-11 22-73-16,-12 8-47 0,-14 15-75 15,-10-1-31-15,0-1-37 16,5-1-14-16,9-13-23 16,9 0-7-16,15-16-9 15,6-12-1-15,17-18-15 16,6-10-26-16,22-20-72 16,10-6-51-16,25-11 96 15</inkml:trace>
  <inkml:trace contextRef="#ctx0" brushRef="#br0" timeOffset="177613.93">25131 13317 1296 0,'21'-45'577'0,"0"7"-288"15,-5 16-154-15,-8 7-39 16,-7 27-33-16,-2 17-6 16,-8 34 13-16,0 21-5 15,-4 36-12-15,-2 12-8 0,-2 20-16 16,4-1-8 0,-2-12-7-16,2-1-3 0,4-26-3 15,1-7-1-15,8-28-1 16,1-15-1-16,5-31-1 15,-1-11-1-15,4-21 1 16,2-10 0-16,10-14 2 16,2-16 2-16,12-16-1 15,3-10 0-15,9-14-3 16,4 3 1-16,-3 9 3 16,1 10 3-16,-4 19 5 15,-6 8 2-15,-9 12 1 16,-5 8-1-16,-10 13-3 15,-2 10-1-15,-3 13-2 16,-2 2-1-16,-7 20-1 16,-1 6 1-16,-13 13 5 15,-5 5 2-15,-12-7 0 16,-6-6-3-16,-7-19-7 0,-5-7-4 16,8-18-4-16,5-12-16 15,3-15-51-15,9-7-31 16,12-13-73-16,7-7-21 15,14-3 122-15</inkml:trace>
  <inkml:trace contextRef="#ctx0" brushRef="#br0" timeOffset="178199.78">25793 13199 730 0,'6'-12'399'0,"-7"3"-67"16,3 10-49-16,-3 6-53 0,-3 6-24 15,2 16-49-15,-10 3-20 16,11 17-50-16,-7 4-15 16,-2 2-26-16,22 4-11 15,-10-9-20-15,15-4-7 16,3-13-5-16,-11-9-1 15,1-13 0-15,-2-1 2 16,-8-17 5-16,-4-9 2 16,4-8 2-16,-9-12 0 0,9-4-4 15,0-7-3 1,-7-6 4-16,12-4 8 0,-1 2 25 16,6 9 11-16,1 12 16 15,-11 9-3-15,0 16-6 16,-5 6-4-16,-1 10-16 15,1 9-7-15,-1 11-18 16,-2 8-6-16,-1 14-6 16,-4 0-2-16,-4 0-2 15,7-8-9-15,3-4-49 16,5-6-28-16,5-4-82 16,2-4 376-16,10-5-179 15</inkml:trace>
  <inkml:trace contextRef="#ctx0" brushRef="#br0" timeOffset="178967.57">26515 13365 890 0,'-1'-1'409'0,"-1"0"-164"15,1 0-49-15,0 1-48 16,0 0-21-16,-16 28-39 15,-34 57-21-15,23-39-33 16,1 2-8-16,5-7-17 0,1-10-3 16,18-8-4-16,-4-11-2 15,3-23-1-15,13-3 0 16,-5-21 2-16,15-1 0 16,10-10 24-16,-4-6 11 15,10-6 29-15,-6-6 20 16,-6 5 15-16,-5 9 6 15,-8 19-12-15,-5 12-7 0,-5 19-22 16,-4 4-10-16,-9 13-8 16,-2 5-6-16,-5 13-13 15,-1 10-4-15,0 13-10 16,-3-3-4-16,2-3-5 16,2-4 0-16,-1-14-2 15,12-2-1-15,7-15-2 16,5-4 0-16,9-13 0 15,1-5 0-15,9-6-2 16,-1-10 0-16,10 3-4 16,-3-6-3-16,-1-5-7 15,-1 3-5-15,-4 1-19 16,-7 3-6-16,-5 14-23 16,-3 11-9-16,-13 16-44 15,-1 9-39-15,-5 3 104 16</inkml:trace>
  <inkml:trace contextRef="#ctx0" brushRef="#br0" timeOffset="185740.43">18321 15906 892 0,'-5'0'379'0,"8"-3"-183"16,15 1-111-16,5-1-15 16,16 1-19-16,11 2-15 15,21-2 3-15,14-1 1 16,13-3-8-16,22 2-7 16,29-4-11-16,3 1 4 15,50-4 13-15,-1-1 5 0,24-2 13 16,15-2 5-16,12-2 2 15,9 2 8-15,8 3-4 16,6 3-9-16,-7 5-10 16,7 5-1-16,-15 1-3 15,5 6-2-15,-12 2 1 16,-7-3-8-16,-9 3-1 16,-4-2 0-16,-13 0-5 15,-15-1-5-15,-18-5-7 16,-24-1 2-16,-30-4 0 15,-11-2 0-15,-38 1-2 16,-17 1-1-16,-35-1 8 16,-25-1 3-16,-40 0 4 15,-23-2 0-15,-37-1-12 16,-10 0-5-16,-27-1-6 0,-16-5-1 16,-18 1-1-1,-21 1-2-15,-10-1 3 0,-2 1 0 16,-27 2 0-16,-10 3 2 15,-17-1 0-15,74 1-1 16,1 1-1-16,-138-5-1 16,-34-4-2-16,33-1-1 15,49 8 3-15,14-1 0 0,-4-6 0 16,14 2 1-16,19-1 1 16,-5 1-1-16,17 3 2 15,6 3 1-15,19 4 0 16,7-2 2-16,26 5 5 15,16 0 2-15,30 2 2 16,24 0 0-16,41-1-4 16,22 2-4-16,20-7-6 15,23-1 0-15,37-6-4 16,17-4 2-16,51-2 0 16,21 2 0-16,39 3-1 15,12 1 0-15,22 5 0 16,11 4 2-16,12 4 1 15,11 5 0-15,22 1 2 16,5 3 0-16,17 1 6 16,15 2 2-16,15 2 0 15,0 0 0-15,12-4-6 16,4 0-2-16,-10-6 2 0,5-2 1 16,-13 0-1-1,-21-3 1-15,-9 0-1 0,-13 5-1 16,-26 4 0-16,-12 5 4 15,-34-1 6-15,-12 2 1 16,-33 2 4-16,-9-2-3 16,-38 1-5-16,-21-1-1 15,-37-7-5-15,-25 1 0 0,-25 0 2 16,-18-7 3-16,-27 4 0 16,-17-6 1-16,-39-5-3 15,-16 3-1-15,-30 0-3 16,-21 3-1-16,-21 0-1 15,-9-1 0-15,-32 2-2 16,-2-7-3-16,-18 4-4 16,-7 3-2-16,-13 3-1 15,-9 10 0-15,-7 0 6 16,-14 0 4-16,-1 1 4 16,-2-2 2-16,-1 0 3 15,13-3 0-15,-3-4 2 16,15-4 0-16,0-3-4 15,6 0-2-15,13-3-2 16,7-1-1-16,13-5 0 16,12 1 1-16,20-5-1 15,-2-5-1-15,44 11-1 16,-4-9-1-16,28 0 1 0,16 4 0 16,22-11 0-16,22 1 0 15,42 4-2-15,12-4 0 16,23-5-2-16,22-1 1 15,27-6 1-15,27 0 1 16,38 2 0-16,9 1 0 16,33 5 1-16,12 2-2 0,19 3 2 15,19 3 1-15,18 6 0 16,9 0 0-16,18 6 1 16,4 6 1-16,20-1 4 15,7 4 0-15,9-2 1 16,18 8-1-16,-2 4-1 15,0 0-1-15,0 6 2 16,-17-6 0-16,-14-1-1 16,-13 2 0-16,-16 3 2 15,-4 0 2-15,-25 3 2 16,-13 0 0-16,-23-5-5 16,-10-1-4-16,-33-6-2 15,-12-5 0-15,-34-2-37 16,-20-6-34-16,-28-5-86 15,-14-1-10-15,-39-2 97 16</inkml:trace>
  <inkml:trace contextRef="#ctx0" brushRef="#br0" timeOffset="-201616.33">18898 15395 1194 0,'49'-9'444'0,"6"-1"-334"16,13-3-33-16,10 0-2 16,2-1-28-16,13-1-18 15,3 4 4-15,3 4 19 16,6 0 8-16,7 7-4 16,4 2-8-16,12 2-21 15,6 3-14-15,13 0-16 0,8 1-3 16,11-1 0-16,17 0-1 15,14-2 6-15,9 0 1 16,14 3 0-16,1 1 0 16,10 9 5-16,2 3 4 15,1 4 21-15,-6 3 11 0,-5-4 12 16,-6 1 3-16,-8-5-11 16,-74-12-7-1,1 1-14-15,95 7-9 0,16 2-10 16,-39-6-1-16,-57-4-3 15,-10-1 1-15,-21-5-1 16,-13 0 2-16,-15 5 1 16,-21-2 5-16,-25 1 8 15,-17 0 2-15,-26-2 13 16,-15-4 1-16,-28 0-6 16,-14-3-2-16,-43 0-15 15,-12-3-5-15,-33-2 0 16,-13 4 0-16,-18-11 3 15,-4 9 1-15,-27-2 6 16,-10-4 5-16,-25 2 6 16,-17-1 3-16,-1-4-1 15,-9-4-3-15,-5-1-7 16,2 0-6-16,-14 0-7 0,5 3-2 16,-17 3-1-16,18-3 2 15,0 3 6-15,7-2 1 16,20 2 2-16,-8-2 1 15,18 3-7-15,12 3 1 16,18 3 0-16,14 4 0 16,37 4 5-16,9 0 1 0,42 5 2 15,19 2 2-15,36 2-2 16,20 2-4-16,42 5-7 16,17 1-5-16,47 0-5 15,19 3 0-15,44-5-28 16,25-1-23-16,34 0-74 15,24-1-55-15,29-7 115 16</inkml:trace>
  <inkml:trace contextRef="#ctx0" brushRef="#br0" timeOffset="-190551.83">1632 17014 820 0,'-15'-26'366'16,"16"3"-200"-16,3 0-22 0,5-7-52 16,5-2-20-16,6-1 3 15,3 2 4-15,4 3 5 16,3 6 4-16,6 16-13 16,1 12-8-16,1 23-23 15,-7 13-13-15,-7 14-13 16,-8 1-4-16,-10 6-4 15,0-4-2-15,-18-10-3 16,-1 0 1-16,-18-15-2 16,-9-2 0-16,-8-14-4 15,-4-5 0-15,1-20-1 16,-1-10-1-16,5-26 1 16,4-7 1-16,12-10-2 15,16 1 0-15,19 4 11 16,10-1 8-16,20 9 18 15,0 5 7-15,8 17 9 0,5 8 0 16,3 21-9-16,-2 7-5 16,0 19-11-16,-7 10-4 15,-12 11-1-15,-5 3-1 16,-24 6-5-16,-1-1-2 16,-17-7-4-16,4-2-1 15,-6-18-2-15,-6-9 0 16,1-22-2-16,-10-17-1 15,9-23 0-15,6-10-2 16,11-10 0-16,8-4 2 0,10-2 8 16,5-1 9-16,3 5 17 15,2 9 10-15,8 22 10 16,-4 11-2-16,4 21-7 16,-3 12-6-16,-11 21-11 15,0 10-3-15,-3 18-8 16,-1 6-5-16,-4-3-6 15,-8-8 0-15,-11-12-3 16,0-10 0-16,-1-16 0 16,8-10-1-16,-3-25 1 15,-2-14 0-15,-1-19 5 16,0-8 5-16,5-8 8 16,2-4 3-16,12 13 4 15,-2 8 0-15,10 22-5 16,3 9-2-16,0 16-8 15,-6 9-3-15,-1 16-4 0,2 9 0 16,-10 10-3-16,8 3 0 16,-14-2-1-16,-3-2 0 15,-5-15-1-15,-1-1-1 16,-9-18-3-16,-8-4 0 16,-5-10-3-16,-4-7-1 15,11-10-1-15,5-7 2 16,5-8-1-16,13-7 1 0,12-3 0 15,9 1-1-15,13 2 3 16,4 5-1-16,0 7 2 16,0 7 0-16,-5 13 1 15,0 12 1-15,-7 18 2 16,-4 15 0-16,-10 21 1 16,-7 5-1-16,-20 10 0 15,-2-1-2-15,-11-2 0 16,-5-10 0-16,7-14-1 15,-7-14 0-15,9-25-1 16,2-9 0-16,2-27-1 16,3-11-1-16,8-10-1 15,4-5-7-15,13-2-41 16,9 7-35-16,12 3-94 16,7 2-41-16,14 14 136 15</inkml:trace>
  <inkml:trace contextRef="#ctx0" brushRef="#br0" timeOffset="-189972.74">3199 15889 1545 0,'-7'12'618'0,"2"-2"-408"0,10 7-61 15,21 17-73-15,9 12-18 16,14 22-18-16,10 13-5 16,13 17 10-16,11 8 0 15,29 3-2-15,2-2 7 16,3-5 4-16,1-5-2 16,5-1-8-16,-1-6-8 0,-10-2-20 15,-9-2-4-15,-31 3-3 16,-8-5-2-16,-5-5-1 15,-9-8-20-15,-8-19-84 16,-4-6-61-16,-19-20 394 16,6-9-227-16</inkml:trace>
  <inkml:trace contextRef="#ctx0" brushRef="#br0" timeOffset="-189583.73">5438 16364 1097 0,'26'-34'464'0,"-9"-4"-261"0,-2-5-18 16,-10 4-23-16,-7-1-7 15,-8 9-5-15,-6 7 1 16,-3 7-22-16,0 13-21 16,4 16-30-16,1 16-13 15,2 29-18-15,1 11-7 16,7 22-14-16,-2 8-4 16,-4 9-9-16,3 8-2 0,-9 7-3 15,2 6-1-15,-6 4-2 16,-3-1-1-16,-15-9-1 15,-5-14-2-15,-2-15-20 16,-5-12-20-16,14-23-79 16,4-5-60-16,9-25-147 15,8-10 195-15</inkml:trace>
  <inkml:trace contextRef="#ctx0" brushRef="#br0" timeOffset="-189174.73">4764 16300 1139 0,'-28'-24'523'0,"4"7"-228"16,8 8-45-16,10 13-95 16,5 14-31-16,21 23-39 15,10 13-8-15,18 21 7 16,5 10 0-16,2 10-10 15,6 5-9-15,18 1-25 16,15-3-10-16,-2-10-17 16,-4-7-4-16,-15-5-2 15,-15-6-3-15,0-8-19 16,1-4-24-16,-2-14-63 16,1-8 360-16,5-18-216 15</inkml:trace>
  <inkml:trace contextRef="#ctx0" brushRef="#br0" timeOffset="-183849.63">6343 17028 1098 0,'-17'3'422'0,"11"-5"-290"16,-10-7-35-16,8 3-11 15,-2-4-1-15,2 12-5 16,-3-2 0-16,3 5-4 16,1 4-4-16,1-2-10 15,16 7-1-15,2-6-6 16,4 0-3-16,5-2-9 15,4 0-4-15,6-6-8 16,7 0-4-16,9-3-2 16,4-3-2-16,13 1 3 15,11 2 2-15,4-2 3 16,3 3 2-16,1 0 2 0,0-2-2 16,2-5-5-16,-1-4-3 15,-5-3-5-15,-8 1-2 16,-10 1-4-16,-4 3 0 15,-8-2-1-15,-4 3-2 16,-10 6-2-16,-2 0-1 16,-12 4-2-16,-2 2-1 15,-11 3 0-15,-10 2 0 0,-9 2 1 16,-10-1-1-16,-10 5-2 16,-3 4-1-16,-6 0-1 15,-3-1-1-15,-7-9 0 16,3 2-1-16,-10 0-1 15,-2 2-2-15,-10 6-2 16,-7 0-1-16,-4-6 0 16,0 1 0-16,5-3 1 15,1 0-1-15,-8 6 3 16,-1 3-2-16,-1-2 3 16,6 0 0-16,11-8-3 15,12-3 2-15,12 1-1 16,2-8-1-16,12 2 1 15,-2-2 0-15,5-5 1 16,9-2-1-16,14 2 1 16,4 2-1-16,17-1 1 0,7 4 0 15,8-4 1-15,7-8 1 16,9 1 2-16,8-5 0 16,18-3 1-16,16 4 0 15,12-7 3-15,3-1 0 16,9 0 0-16,-2-6 0 15,-3 4-1-15,4 2-1 16,-5 1 2-16,-4 5 0 0,-1 6 1 16,-6 0 1-16,-9 4 0 15,-11 3-1-15,-19 6-2 16,-12 2 0-16,-16 4 1 16,-4 5 0-16,-9 1 1 15,-4 4 1-15,-7-1 1 16,-7-2 1-16,-5 1 0 15,-5 1 1-15,-7-2 0 16,-1 4-1-16,-7 3-2 16,-4-1 0-16,-6 2-3 15,-1 2 0-15,-1 0-1 16,5 7-1-16,1 5-1 16,-3 0 0-16,-2 8 0 15,-5-3 0-15,4-4 0 16,2-2-1-16,10-11-2 15,5-3-13-15,10-13-41 16,2-7-39-16,8-11-91 16,3-9-84-16,9-11 171 15</inkml:trace>
  <inkml:trace contextRef="#ctx0" brushRef="#br0" timeOffset="-183615.91">7631 16256 1176 0,'-18'18'510'0,"0"12"-258"15,6 4-38-15,3 10-47 16,4 1-25-16,16 11-43 16,-3 0-22-16,14 2-40 15,8 0-14-15,1-9-19 16,6-3-7-16,2-13-54 15,2-8-56-15,2-14 431 16,9-4-277-16</inkml:trace>
  <inkml:trace contextRef="#ctx0" brushRef="#br0" timeOffset="-169538.46">8795 15807 1136 0,'-11'-28'454'0,"4"2"-308"16,3 15-1-16,-2 11-21 16,-3 30-27-16,1 21-29 15,1 39-36-15,4 25-10 16,5 36-14-16,7 18-2 16,2 8-4-16,4-7-1 15,6-18 0-15,-2-20 0 0,3-22-1 16,-3-17 0-16,-3-31 0 15,-3-14-1-15,-4-34-2 16,-3-12 0-16,1-31 0 16,-1-20 2-16,2-29 7 15,1-16 10-15,-3-14 24 16,5-3 5-16,4 3 6 16,7 14-5-16,10 26-9 15,-10 15-1-15,-1 29-2 16,2 14 3-16,-7 23-1 15,2 11 1-15,0 26-3 16,-8 10-5-16,-4 19-11 16,4 16-5-16,-25-3-4 15,3 3-2-15,0-10-3 0,-5-14-1 16,11-12-4-16,-5-18-25 16,-6-26-99-16,-2-11-95 15,3-18 130-15</inkml:trace>
  <inkml:trace contextRef="#ctx0" brushRef="#br0" timeOffset="-169163.86">9396 17001 1001 0,'36'92'431'0,"1"-6"-265"16,-6-3-59-16,-4-16-54 15,-5-13-24-15,-9-29 23 16,3-13 21-16,-9-23 31 16,1-11 9-16,-1-28 9 15,1-20-10-15,3-15-23 16,-2-7-6-16,-1 5 0 16,-1 7 2-16,1 21 5 15,-4 13 0-15,-5 28-14 16,2 17-10-16,-5 22-17 15,-1 12-13-15,9 26-18 16,-2 10-5-16,-4 19-4 16,-2 9-2-16,3 12-5 0,-1 1 0 15,-3-7-2-15,-2-9-5 16,-14-21-46-16,-3-15-33 16,6-31-120-16,-9-18-47 15,-3-42 154-15</inkml:trace>
  <inkml:trace contextRef="#ctx0" brushRef="#br0" timeOffset="-168960.54">9823 16257 829 0,'13'7'483'0,"-4"32"-85"15,-2 13-70-15,0 33-140 16,1 5-52-16,-1 14-69 15,3 4-16-15,5 1-32 16,1 1-9-16,6-11-3 16,6-8-33-16,5-20-203 15,-4-13 166-15</inkml:trace>
  <inkml:trace contextRef="#ctx0" brushRef="#br0" timeOffset="-168610.59">9808 17150 656 0,'-17'-49'309'0,"17"19"-124"0,10 2-8 15,20 5-42-15,13 5-7 16,5-4-30-16,7 4-22 16,-1 6-33-16,-15 1-13 15,3 11-6-15,-11 2 4 16,-8 5 20-16,0 8 10 15,-11-1 17-15,1 8-1 16,-7 3-22-16,0-3-15 16,-4 5-24-16,-2-5-5 0,0 1-5 15,-2-3-1-15,-3 3 0 16,2 3-1-16,-6 1-1 16,0 8-1-16,0 1-2 15,1 3-1-15,1-7-2 16,3-5-1-16,5-9-23 15,-1-8-36-15,4-10-94 16,3-5-67-16,5-16 135 16</inkml:trace>
  <inkml:trace contextRef="#ctx0" brushRef="#br0" timeOffset="-168218.24">10586 16806 760 0,'-8'11'465'0,"-6"9"-80"15,-14 13-116-15,-3 8-36 16,-9 7-75-16,0-2-25 16,8-4-38-16,-1-7-21 15,19-19-36-15,7-4-12 16,12-18-18-16,10-10-1 15,15-3 0-15,5-5 2 16,7 2 2-16,2 2-2 0,-3 9-2 16,-5 8 0-16,-9 13 17 15,-5 9 14-15,-12 12 29 16,-3 8 12-16,-10 13 2 16,-4 4-9-16,-5 5-23 15,-2-4-12-15,-5-4-18 16,-9-2-6-16,1-10-8 15,-6-8-2-15,4-15-5 16,10-9-10-16,8-7-60 16,7-8-36-16,19-10 63 15</inkml:trace>
  <inkml:trace contextRef="#ctx0" brushRef="#br0" timeOffset="-167533.18">11706 17161 740 0,'-5'-11'365'0,"0"11"-98"0,-2 2-12 16,-4 4-62-16,-1 10-17 16,-5 1-61-16,-4 5-27 15,7 15-41-15,-1 5-14 16,9 16-18-16,5 12-5 16,7 0-9-16,10 1-1 0,9-18-1 15,7-8-1-15,8-25-2 16,4-8 1-16,7-18 1 15,2-12 1-15,-15-10 12 16,-9-9 19-16,-18-1 36 16,-11-4 14-16,-19-1 5 15,-8 0-18-15,-17-1-35 16,-2 4-13-16,10 11-11 16,8 3-31-16,14 13-104 15,4 0-84-15,9 5 117 16</inkml:trace>
  <inkml:trace contextRef="#ctx0" brushRef="#br0" timeOffset="-167014.37">12082 16503 1075 0,'-9'-18'544'0,"0"-3"-229"16,1 16-46-16,-11 3-50 15,7 22-88-15,0 13-31 16,0 17-49-16,10 17-18 16,3 19-14-16,5 8-3 0,7 14-6 15,2 0-4-15,4-5-3 16,4-8-1-16,4-15-2 15,0-15 0-15,-3-22 0 16,-4-9-2-16,-3-23-1 16,-1-8 1-16,-2-14 2 15,4-13 0-15,-4-14 5 16,0-7 6-16,0-12 11 16,-4 2 5-16,1 1 4 15,2 9-3-15,6 22-10 16,-3 3-4-16,4 20-2 15,-2 8 1-15,0 8 1 16,-2 6 1-16,-1 17 1 16,-4 1 3-16,-6 11 1 15,-4 8 1-15,-8-1-4 0,-13-1-5 16,-16-7-7-16,-1-8-2 16,-15-17-6-16,7-8-19 15,5-17-60-15,7-12-46 16,10-16 379-16,7-8-225 15</inkml:trace>
  <inkml:trace contextRef="#ctx0" brushRef="#br0" timeOffset="-166782.59">12626 17279 963 0,'8'27'450'16,"-3"3"-217"-16,-1 10-88 15,-3 5-14-15,-3 3-64 16,-3-3-14-16,-6-3-21 16,-3-4-9-16,-5-11-7 15,-4 2-34-15,7-14 15 16</inkml:trace>
  <inkml:trace contextRef="#ctx0" brushRef="#br0" timeOffset="-166619.15">12395 16925 1274 0,'8'-22'572'15,"-4"8"-291"-15,3 6-93 16,2 8-117-16,-7 3-28 15,9-2-86-15,0-4-78 16,11-5 80-16</inkml:trace>
  <inkml:trace contextRef="#ctx0" brushRef="#br0" timeOffset="-166287.56">13104 17228 1290 0,'-27'21'587'0,"4"0"-278"15,5 2-65-15,-4 8-94 16,3 5-41-16,4 21-47 16,-2-3-21-16,6 10-27 0,-4 5-7 15,6-14-6-15,5 3 0 16,9-17-16-16,6-12-40 16,12-15-119-16,1-9 257 15,15-9-107-15</inkml:trace>
  <inkml:trace contextRef="#ctx0" brushRef="#br0" timeOffset="-166087.14">13211 17324 1030 0,'-14'6'476'0,"-9"3"-228"16,-3 2-75-16,-6-1-110 15,1-3-33-15,2-2-26 16,8-2-1-16,9 0-61 16,6-2-84-16,12-3 92 15</inkml:trace>
  <inkml:trace contextRef="#ctx0" brushRef="#br0" timeOffset="-165836.47">13444 17336 648 0,'17'10'399'0,"-10"2"-30"0,-1 0-57 16,-13 4-92-16,-4 2-40 15,-2 6-59-15,-2 3-14 16,-7 8-32-16,1 1-11 16,-3 8-16-16,3-1-8 15,12 2-20-15,3-2-9 16,11-10-8-16,9-4-3 15,10-17-3-15,-1-8-2 0,4-12-22 16,-8-6-24-16,4-13-97 16,5-6-398-16,-2-17 379 15</inkml:trace>
  <inkml:trace contextRef="#ctx0" brushRef="#br0" timeOffset="-165591.03">13685 16623 1379 0,'-14'21'576'16,"2"4"-328"-16,3 14-159 15,1 7-25-15,5 10-36 0,2 7-7 16,5 12-11-16,3-1-4 15,3 5-3-15,3 5-2 16,1-10-25-16,2 1-46 16,6-14-116-16,-2-14 116 15</inkml:trace>
  <inkml:trace contextRef="#ctx0" brushRef="#br0" timeOffset="-165435.58">13636 17628 1159 0,'-10'5'581'0,"11"-10"-208"16,5 4-74-16,11-10-166 16,7-5-42-16,8-3-54 15,5-12-17-15,10-5-22 16,-1-2-17-16,9-7 12 16</inkml:trace>
  <inkml:trace contextRef="#ctx0" brushRef="#br0" timeOffset="-162489.27">14273 17446 485 0,'-13'5'298'0,"0"-5"-32"16,4-5-107-16,3 3-25 16,8-3-31-16,1 0-1 15,0-4 18-15,2-1 13 16,-4-6 0-16,3-1-17 0,-5 1-43 15,-8 3-24-15,-5 6-31 16,-8 2-7-16,-3 11-4 16,-4 2-1-16,0 8-2 15,-1 7 0-15,3 3 8 16,4 6 5-16,4-2 14 16,8 0 8-16,10-10 1 15,6-2-1-15,15-7-2 16,4-11 0-16,15 0 12 15,0-7 7-15,10 0 5 16,-9 6 0-16,-6 7 2 16,-11 9 0-16,-29 14 0 15,-5 12-4-15,-25 8-17 16,-7-1-12-16,-1-6-15 16,3-15-7-16,6-15-9 0,6-5-11 15,8-13-39-15,5 0-21 16,10-5-64-16,7 0-32 15,12 5-87-15,4-2-297 16,7 4 380-16</inkml:trace>
  <inkml:trace contextRef="#ctx0" brushRef="#br0" timeOffset="-152357.56">17973 16728 594 0,'0'-40'370'16,"0"0"-59"-16,2 8-97 15,-1 0-23-15,0 13-60 16,-1 5-15-16,-3 4-11 16,-2 7-7-16,1 4-11 15,-4 3-6-15,0 6-21 16,-1 5-11-16,-3 10-16 15,1 8-5-15,-6 19 2 16,2 9 4-16,0 12 5 16,-4 6 0-16,6 9-3 15,-2 4-5-15,3 0-10 16,8 1-5-16,4-7-7 16,0-6-4-16,5-9 2 15,-1-2 4-15,4 0 20 0,8 0 11 16,3-5 18-16,-2-3 2 15,3-15-8-15,-3-4-7 16,0-5-17-16,-1-3-8 16,3-4-11-16,4 1-3 15,2-9-4-15,4-13-1 16,0-11-2-16,1-11 0 0,3-8-1 16,0 3-1-16,-4-10-12 15,-4-5-13-15,-3 1-31 16,-5-2-25-16,-9 7-70 15,7-1-35-15,-14 1-83 16,4 0-53-16,3-5 211 16</inkml:trace>
  <inkml:trace contextRef="#ctx0" brushRef="#br0" timeOffset="-152067.95">17683 17448 958 0,'0'23'517'0,"2"-1"-144"16,8-9-99-16,5 3-15 15,10-13-65-15,5 0-34 16,5-7-68-16,2-9-32 15,6-9-40-15,-1-2-9 16,18-5-8-16,5-2-7 16,10-1-35-16,-1-3-29 15,-3 4-99-15,-11 3-64 0,3 7 143 16</inkml:trace>
  <inkml:trace contextRef="#ctx0" brushRef="#br0" timeOffset="-151145.06">18953 17119 738 0,'-14'5'407'16,"-3"0"-122"-16,2 8-92 15,-3 8-53-15,-2 16-67 16,5 10-19-16,4 18-13 15,2 5-2-15,8 2 0 16,1 5 0-16,3-6-2 0,5-5-5 16,4-11-14-16,1-10-6 15,7-19-9-15,1-6-3 16,5-19 0-16,5-7 0 16,9-21 23-16,4-12 12 15,3-17 40-15,-5-6 19 16,-9-5 10-16,-7 0 2 15,-14 3-7-15,-1 1-7 16,-8 6-13-16,1 10-9 0,2 11-22 16,-3 5-10-1,-2 17-12-15,2 8-3 0,2 19-7 16,2 9-4-16,1 18-4 16,7 8-2-16,-3 16 0 15,4 10 1-15,3 19-2 16,-5 12 2-16,1 14-3 15,-8 1 1-15,-9-1 0 16,-12 2 0-16,-16-12 1 16,-3 0-1-16,-11-16-1 15,-2-21-1-15,-4-26-3 16,-5-22-9-16,0-22-31 16,5-13-15-16,13-19-49 15,8-9-23-15,17-21-61 16,9-1 475-16,12-7-241 15</inkml:trace>
  <inkml:trace contextRef="#ctx0" brushRef="#br0" timeOffset="-150466.74">19825 17435 1212 0,'0'24'510'0,"0"3"-287"16,4 7-137-16,4 14-16 0,2 21-40 16,4 17-12-16,8 19-6 15,3-1-5-15,11-5-2 16,-2-4-1-16,1-15 0 16,-11-8 1-16,-9-16 1 15,-7-14 1-15,-8-16 20 16,-8-6 12-16,-10-15 10 15,-2-5 4-15,-10-21 3 16,2-8 3-16,-3-24 9 16,1-14 2-16,0-21-6 15,2-13-6-15,12-16-11 16,5-3-7-16,17 3-15 16,11 11-8-16,11 20-10 15,8 15-2-15,9 21-3 0,2 8 0 16,1 14 0-16,-4 6 0 15,-3 13 1-15,-1 7 0 16,3 15 3-16,-2 12 3 16,-7 18 10-16,-5 13 8 15,-17 11 14-15,-9 3 2 16,-14 7-2-16,-10-8-8 16,-11 4-14-16,0-7-5 15,-3-16-9-15,-4-5 0 16,11-18-7-16,-3-9-11 0,-1-18-33 15,6-12-24-15,1-14-74 16,8-5-40-16,20-7-136 16,8 1 83-16,6-1 130 15</inkml:trace>
  <inkml:trace contextRef="#ctx0" brushRef="#br0" timeOffset="-149880.52">20651 17638 638 0,'9'6'359'0,"0"-7"-91"16,0 5-57-16,3-3-14 16,3 5-32-16,-1 4-13 15,1-9-21-15,0 0-16 16,0-7-23-16,-2-3-7 16,5-9-18-16,-1 3-6 0,4-7-7 15,4-8 1-15,2-2 1 16,-2-9-3-16,2 3-6 15,-3 1-5-15,-3 4-9 16,-5 1-3-16,-8 5-5 16,2 4-2-16,-6 6-2 15,-1 1-2-15,-10 2 0 16,-11 2 0-16,-11 5-2 16,-3 6-1-16,-4 10 3 15,0 9 2-15,4 12 1 16,0 6 3-16,3 12 2 15,0 4 0-15,4 1 2 16,1 4-1-16,8-1-4 16,4 0-3-16,7 3-1 15,5-1-2-15,12 0-4 16,5-4-2-16,5-9-6 16,2-10-4-16,-2-11-5 0,1-9-13 15,2-7-39-15,-2-1-30 16,3 0-67-16,0-7 25 15,1-9 73-15</inkml:trace>
  <inkml:trace contextRef="#ctx0" brushRef="#br0" timeOffset="-149103.42">21844 16769 785 0,'0'-16'392'0,"-3"2"-130"16,3 2-47-16,-3-1-62 16,0 2-29-16,-3 10-25 15,-3-2-10-15,-7 12-1 16,1 11 1-16,-14 10-3 16,0 11 0-16,-7 15-11 15,-4 7-4-15,2 9-7 16,1 5-6-16,6 7-9 15,0 2-4-15,16 2 0 16,6-3 2-16,3-5-1 16,9 1-3-16,10 4-6 0,1-1-5 15,11-2-5-15,-1-11-3 16,-1-21-9-16,3 0-3 16,1-12-6-16,2 1-1 15,-1-7-2-15,-2-6-1 16,0-6-3-16,-3 0-6 15,-4-2-37-15,4-3-29 16,1-8-84-16,-3-7-51 16,8-7 129-16</inkml:trace>
  <inkml:trace contextRef="#ctx0" brushRef="#br0" timeOffset="-148629.34">22288 17211 980 0,'3'9'464'16,"4"20"-162"-16,3 7-49 0,2 6-48 16,0 5-18-16,-1 4-50 15,-4 1-20-15,0 4-57 16,-7 0-21-16,-2 3-26 16,-1-3-4-16,-4-12-6 15,3-6-19-15,-1-20-68 16,3-2-48-16,-1-20 74 31</inkml:trace>
  <inkml:trace contextRef="#ctx0" brushRef="#br0" timeOffset="-148459.17">22377 16950 788 0,'1'-15'366'16,"-8"3"-168"-16,2 2-65 16,-5 1-86-16,3 1-66 15,3-8 9-15</inkml:trace>
  <inkml:trace contextRef="#ctx0" brushRef="#br0" timeOffset="-147865.27">22821 17313 1095 0,'11'11'477'0,"0"5"-242"15,0 5-62-15,0 11-56 16,-1 6-26-16,1 14-40 0,0 10-8 15,-4 12-25-15,-2 5-5 16,-14-2-6-16,-2-1 0 16,0-11-1-16,-2-7 0 15,3-7-2-15,2-9-1 16,-5-19-1-16,6-8 0 16,7-26-2-16,2-11-3 15,12-19 1-15,1-15 2 16,17-15 10-16,3-10 7 15,10-9 22-15,-1 4 12 0,-4 2 14 16,1 7 3-16,-7 13-13 16,1 7-11-16,-5 21-9 15,-2 9-4-15,-6 22 1 16,-1 13 0-16,3 19-5 16,-6 13-3-16,-2 15-7 15,-8 1-4-15,-7 10-4 16,3 2-10-16,-8-4-61 15,7-3-38-15,-12-13 391 16,-3-7-253-16</inkml:trace>
  <inkml:trace contextRef="#ctx0" brushRef="#br0" timeOffset="-147462.71">23803 16748 1043 0,'17'-11'462'0,"-5"4"-247"15,-3 2-56-15,-7 10-54 16,-6 3-11-16,-3 17 9 15,-9 8 8-15,-2 13 1 16,-1 11-7-16,0 21-10 16,5 11-9-16,7 18-19 15,2 3-15-15,5 3-21 16,2-5-8-16,5-4-4 16,1-5 2-16,3-17 1 15,2-9-2-15,5-18-8 16,1-12-5-16,-1-13-9 15,4-7 0-15,-4-16-26 16,-3-2-25-16,5-16-49 16,-9-6-46-16,-5-14-43 15,-3-8 112-15</inkml:trace>
  <inkml:trace contextRef="#ctx0" brushRef="#br0" timeOffset="-147290.45">23575 17535 942 0,'0'33'464'16,"16"-23"-147"-16,8-1-16 15,4-10-136-15,10-7-25 16,5-9-89-16,7-4-61 16,11-4-93-16,0-5-83 15,3-2 109-15</inkml:trace>
  <inkml:trace contextRef="#ctx0" brushRef="#br0" timeOffset="-146724.36">24442 16542 477 0,'-19'-8'320'16,"10"5"23"-16,-2-2-44 0,0 4-83 16,9-1-12-16,2 5-36 15,1 3-11-15,-1-6-16 16,1 3-8-16,28 26-18 15,32 38-10-15,-16-10-25 16,-3 3-9-16,-1 18-12 16,2 8 8-16,1 7 10 15,0 9-1-15,-16 1 0 16,-14 6-10-16,-22 14-25 16,-14 3-8-16,-15 6-13 15,-11-4-7-15,-14-8-1 16,-4-8-3-16,-4-11-4 15,3-6-1-15,0-25-25 16,2-13-25-16,15-31 164 16,9-19-447-16,26-25 283 0</inkml:trace>
  <inkml:trace contextRef="#ctx0" brushRef="#br0" timeOffset="-144220.46">17164 16345 1575 0,'-19'-32'573'15,"-4"-3"-424"-15,-1-2-60 16,9 7-33-16,-5 7 12 16,1 11-30-16,0 11-9 15,1 17-18-15,-4 10-6 16,-6 25-9-16,1 11-2 0,-11 15-2 15,4 14 1-15,-1 15 2 16,0 6 2-16,2 22 3 16,2 6 2-16,0 16-2 15,-7 9 16-15,-1 1 39 16,0-4 9-16,7-11 13 16,9-7-16-16,12-26-37 15,4-11-11-15,7-21-9 16,1-10 0-16,6-7 0 15,7-5 2-15,7-16 10 16,7-11 5-16,16-22 6 16,-12-5 1-1,2 0-5-15,39-1-3 0,13-4-7 16,0-4-3-16,13-14-7 16,2 2-2-16,10-2-1 15,-1 6 1-15,5 2-1 16,2-13 0-16,10 9 1 15,7-5 0-15,5 0 3 0,13 9 1 16,15-17 2-16,9 5-2 16,2-8-2-16,7 4-2 15,1 9-1-15,2 2 1 16,13 9-1-16,-7 4 1 16,7 8-1-16,1-3 0 0,1 11-2 15,3-1 0-15,5 0 1 16,-8 1-1-16,11-12 2 15,6-5 0-15,0 4 2 16,10 1 0-16,-2 10-1 16,3 2 1-16,0 0 0 15,7 1 1-15,-10-2-2 16,0 6-1-16,-11 2-1 16,-1 0-2-16,0-2 2 15,-6-8 1-15,4-9 1 16,-9-7 2-16,5-4 2 15,-5 2 1-15,-9-8 0 16,-9 4 0-16,-18-6 0 16,-6 1 5-16,-23 6 4 15,-4-10 1-15,-25-10-3 16,-14-1-5-16,-14-15-5 16,-14-2 0-16,-15-14-2 15,-5-17 1-15,-18-21-2 0,0 1 0 16,0-23-2-16,-4-4-1 15,5-4 0-15,-4-8 0 16,-3 14 3-16,-6 0 1 16,0 5 1-16,-1 2 0 15,-4 32-2 1,-8 41-3-16,1-1-3 16,16-111-3-16,-5 10 0 0,-2 8 1 0,-16 67 5 15,-7 7 3-15,-11 19 4 16,-9 3 2-16,-20 14-1 15,-9 10 0-15,-17 10-1 16,-10 6-1-16,-22 11 1 16,-7 4-1-16,-14 2-1 15,-10-1 1-15,-4 2-1 16,1-2 0-16,-13-4 0 16,-2-5 1-16,2-7-1 15,-16-7 0-15,-2-7 0 16,6-3 0-16,-12-13 0 15,5 2 0-15,3-10-1 16,-12-1 1-16,6 0 0 16,-10 1-1-16,-12 5 0 15,0 4 0-15,-21 7 0 16,6-1-1-16,-11 1 1 16,-4-4-1-16,-2 2 0 15,-1 5 0-15,-6 4-1 0,-1 4 0 16,-1-3 1-16,0 1 0 15,6-7 0-15,-1 1 1 16,3 2 0-16,-2 0-1 16,3 4 0-16,-5 2 0 15,20 4 1-15,-17 1 1 0,10 3 3 16,3-2 1-16,-2-2 3 16,15-1 0-16,7-7-2 15,1 0-2-15,3-1-2 16,13-1 4-16,0 7 7 15,7 4 2-15,22 3 8 16,-9 2 0-16,20 1-1 16,11 1 4-16,13 2 3 15,24-2 0-15,19 1 1 16,17-2 1-16,16-3 2 16,11 1-3-16,29 13-5 15,7 5-3-15,26 15-8 16,10 10-1-16,10 5-2 15,0 4-5-15,-8 3-45 16,2-2-26-16,1-6 166 16,10-1-800-16,2-23 563 15</inkml:trace>
  <inkml:trace contextRef="#ctx0" brushRef="#br0" timeOffset="-141195.53">26288 17443 860 0,'-12'38'413'0,"8"-6"-175"15,0 1-96-15,8 2-53 0,-3-4-52 16,0 2-19-16,3-10 5 16,9-4 24-16,10 0 45 15,3-4 20-15,11-2 8 16,-3-2-20-16,7-12-43 15,9-6-22-15,8-20-26 16,5-6-6-16,7-17-3 16,1-6 0-16,-6-11 0 15,-5-8 0-15,-5-11 2 16,-2-8 1-16,11-8 0 16,3-3 0-16,-6-7-1 15,-13-8 0-15,-6-5 0 16,-4-4 0-16,-1-3 2 15,7 0 0-15,-7-12 1 16,-5-4 1-16,-2-2-2 16,-1-3 0-16,1 1-1 15,0 0-2-15,-1-6 0 16,5-1 0-16,-7 6-1 0,-5-6 0 16,-3-1 0-16,-2 3 1 15,-9-9 0-15,1 10-1 16,2 0 1-16,-6 7 0 15,4 4-1-15,4-2 0 16,-3 14 1-16,-1-5 0 16,9 3 1-16,5 2 0 0,12-4 2 15,9-6 3-15,21 3 0 16,10 2 2-16,7-1-2 16,8 7-3-16,-3 5-1 15,-1 1-2-15,12 11-1 16,-2 0 0-16,9 8 5 15,1 3 4-15,-1 4 7 16,10 12 4-16,-17 6 2 16,-2 1-1-16,-12 16-2 15,-10 0-4-15,-6 19-6 16,-5 8-2-16,-22 10-4 16,-13 3 2-16,-16 16 6 15,-8 3 3-15,-16 7 1 16,-3 11 1-16,-17 7-5 15,-4 5-3-15,-2 13-3 16,1 7-2-16,-2 14-1 16,-3 13-2-16,0 13 0 15,-9 4 0-15,2 11 0 0,-1 3 0 16,-7 6 1-16,6 3 2 16,5-5 5-16,6-10 0 15,17-12 0-15,5-6-2 16,10-14-3-16,1-8-3 15,3-9-3-15,0-7-10 16,3-13-24-16,-2-1-25 0,2-12-56 16,0-11-15-16,2-13-92 15,4-15-43-15,4-28 176 16</inkml:trace>
  <inkml:trace contextRef="#ctx0" brushRef="#br0" timeOffset="-140914.43">28842 11020 520 0,'2'-5'314'15,"6"4"-51"-15,10 4-33 16,11 1-15-16,13-1-41 16,14-3-37-16,9-9-60 0,11-6-22 15,9-10-43-15,-10-2-9 16,11-1-11-16,-5 0-21 16,-4 6-79-16,-4 2 115 15,-6 18-32-15</inkml:trace>
  <inkml:trace contextRef="#ctx0" brushRef="#br0" timeOffset="-137645.42">30216 9309 875 0,'-3'-27'407'0,"5"3"-224"16,5 4-9-16,-2 8-27 16,-2 15-35-16,-3 6-12 15,-11 33-19-15,0 14-16 16,-6 21-22-16,-9 20-8 16,-4 24-5-16,-6 11-1 15,-7 14-9-15,6 6-5 16,8-3-6-16,4-3-1 0,18-10-3 15,4-13-1-15,22-19 1 16,7-11 0-16,11-26-1 16,0-13 1-16,0-20-1 15,-2-11 0-15,-1-16 1 16,2-7 3-16,-10-20-36 16,-3-6-32-16,-11-12-88 15,-5-6-77-15,-14-16-214 16,-7-8 276-16</inkml:trace>
  <inkml:trace contextRef="#ctx0" brushRef="#br0" timeOffset="-137465.7">29775 10258 728 0,'-4'19'440'0,"9"-6"-57"15,22-7-138-15,16-1-30 16,25 0-83-16,17-1-37 15,6-1-51-15,0 3-26 16,-11-5-72-16,-7-5-36 16,9-4 8-16,-3-5 25 15</inkml:trace>
  <inkml:trace contextRef="#ctx0" brushRef="#br0" timeOffset="-136998.33">30868 10370 1190 0,'-24'52'477'0,"-2"7"-348"16,-1 5-30-16,1 14-52 15,2-5-34-15,-1-9-8 16,12-4-1-16,15-27 18 15,10-12 14-15,21-16 27 16,2-14 8-16,8-27-2 16,5-5-9-16,2-10-8 15,2-5 0-15,-11 8 2 0,-6 0-2 16,-5-1-5 0,-8 2-3-16,-5 6-5 0,-1 4-2 15,-6 17-10-15,3 12-4 16,0 22 0-16,-2 13 4 15,-4 26 12-15,-3 15 12 16,-13 24-6-16,-7 12-3 16,-13 8-12-16,-4 3-13 15,-16-10-2-15,-5-4-1 16,-5-13-3-16,-11-13-1 0,9-19-11 16,6-17-22-16,5-32-58 15,3-15-38-15,9-30-88 16,3-16-44-16,19-18-80 15,16-6-26-15,26-1 227 16</inkml:trace>
  <inkml:trace contextRef="#ctx0" brushRef="#br0" timeOffset="-136539.25">31286 10518 809 0,'15'25'445'15,"-2"9"-137"-15,-6 16-96 16,-2 5-26-16,-6 17-89 16,-7 14-30-16,-4 11-18 15,-5 10-6-15,-3 7 4 16,1 0-5-16,0-10-5 0,1-4-3 16,5-19-21-16,3-13 2 15,0-26 6-15,1-13 9 16,1-24 10-16,-3-15 1 15,10-26-6-15,-3-17-8 16,14-32-12-16,7-12-3 16,9-26 4-16,7-11 1 0,7-16 9 15,6-2 2-15,17 14-6 16,6 15-4-16,-11 40-11 16,1 23 6-16,-18 33 11 15,-8 14 2-15,-3 21 10 16,-12 8-5-16,-7 23-9 15,-7 13-3-15,-10 19-4 16,-10 7-1-16,-15 8-2 16,-6-2-1-16,-18-9-1 15,-4-4 0-15,-5-22-31 16,3-8-31-16,13-29-77 16,5-14-70-16,8-24-307 15,14-14 333-15</inkml:trace>
  <inkml:trace contextRef="#ctx0" brushRef="#br0" timeOffset="-136159.9">31579 10882 728 0,'44'28'383'16,"4"-7"-129"-16,8-8-77 15,9-17-61-15,12-9-7 16,4-14 53-16,-2-9 42 15,-6-10 11-15,-12-7-24 16,-9-6-64-16,-2 1-38 0,-16 1-46 16,-10 0-6-16,-17 6 9 15,-12 2 11-15,-15 5 16 16,-7 12-1-16,-13 17-6 16,-5 8-7-16,-4 20-10 15,2 7-7-15,3 16-9 16,-1 10-6-16,-2 11-10 15,0 9-4-15,11 11-5 16,7-1-2-16,23 0-3 16,3-6-1-16,13-13-2 15,10-3-2-15,14-13-1 16,15-6-10-16,1-19-41 16,6-7-22-16,5-10-57 15,-6-9-26-15,21 1 104 16</inkml:trace>
  <inkml:trace contextRef="#ctx0" brushRef="#br0" timeOffset="-114147.08">22034 2939 282 0,'-13'-54'245'16,"11"45"9"-16,-6-2 15 16,5-7 18-16,3 3-38 15,0-5-16-15,4 4-40 16,-3 3-19-16,0 6-41 15,7 5-22-15,-7 2-35 16,1 2-18-16,-1 4-30 16,-2-6-12-16,0 0-11 15,0 0-2-15,0 0 0 16,0 2 3-16,-2 1 9 0,-2 1 3 16,4-4-1-16,-10 6 1 15,10-6-38-15,0 0-69 16,0-1 61-16</inkml:trace>
  <inkml:trace contextRef="#ctx0" brushRef="#br0" timeOffset="-112871.65">30530 9770 882 0,'41'0'333'15,"-24"-21"-250"-15,-9 1 8 16,-10-8 49-16,-9-5-10 16,-16-3 14-16,-6-6 10 15,-15-9-18-15,-4 1-4 16,-16-8-31-16,-3-9-20 15,0 7-19-15,-4 2-2 16,-9 2 0-16,3 11 4 16,-3-9-5-16,3-7-12 0,7-9-7 15,6-6-3-15,2-7-6 16,-3-5-1-16,8-11-7 16,0-4 0-16,3-20 2 15,4-2-2-15,17-2-6 16,2-3-2-16,21 8-3 15,10 3-1-15,12 2 0 16,11-1-1-16,1 5-2 16,0 0 0-16,1-1-1 15,3 9 0-15,4 4 3 16,-3 8 1-16,-8 20 1 16,-4 4 1-16,-7 20 3 15,-4 7 2-15,-5 12 3 0,-3 10 1 16,-8 2-2-1,-3 2 1-15,-4-6-4 0,-2-8-1 16,0-7 3-16,-7-11-2 16,-7-15-2-16,-11-8-1 15,-22-12-9-15,-3 1-2 16,-10-1-6-16,8 3-6 16,15 5-28-16,14 8-16 15,11 9-38-15,11 13-20 16,13 13-31-16,-4 6-33 0,17 17-134 15,4 7-299-15,16 9 403 16</inkml:trace>
  <inkml:trace contextRef="#ctx0" brushRef="#br0" timeOffset="-112481.71">28793 7224 802 0,'-20'47'374'0,"6"-35"-106"16,6-10-16-16,-1-32 0 15,3-15-13-15,6-34-44 16,-1-23-14-16,-3-35-47 16,3-21-26-16,-3-25-53 15,4-6-17-15,7 12-5 0,2 15 2 16,0 33 9-16,-4 16 4 15,-4 26 6-15,2 12 1 16,0 19-4-16,3 7-5 16,-5 13-16-16,-1 4-6 15,9 19-7-15,6 13-1 16,24 39-3-16,12 23 0 16,30 29-3-16,7 3-3 0,13-3-2 15,3-5 0-15,-2-11-3 16,6 1 1-16,-6-8-31 15,-7-6-26-15,-24-4-68 16,-13-3 18-16,-15 1 56 16</inkml:trace>
  <inkml:trace contextRef="#ctx0" brushRef="#br0" timeOffset="-111509.08">21887 3067 753 0,'16'-17'434'16,"-10"10"-132"-16,9 24-63 16,-6 14-13-16,2 32-71 15,4 17-14-15,-15 18-27 0,2 11-27 16,-6 1-42-16,2-6-16 16,9-16-16-16,-7-21-5 15,5-26-23-15,0-15-34 16,-4-30-132-16,6-13-183 15,4-38 230-15</inkml:trace>
  <inkml:trace contextRef="#ctx0" brushRef="#br0" timeOffset="-111377.14">21840 2673 477 0,'-14'-98'315'0,"5"27"-38"15,8 21-57-15,0 13-129 16,0 13-46-16,3 5-96 15,2-10 39-15</inkml:trace>
  <inkml:trace contextRef="#ctx0" brushRef="#br0" timeOffset="-110975.86">22489 3175 744 0,'9'123'435'0,"-7"-3"-172"16,2-24 34-16,-19-14-28 15,2-23-117-15,2-20-30 16,-5-22-49-16,24-9-21 16,-3-28-26-16,4-13-11 15,4-37-14-15,-2-16-1 16,8-22 1-16,1-8 0 15,10 1 2-15,-2 6 4 16,5 15 17-16,2 17 26 16,-5 32 29-16,-3 15 2 15,-4 35-5-15,-1 14-17 0,-1 32-17 16,0 14-2-16,1 20-8 16,-7 10-8-16,0 10-12 15,2-1-3-15,-1 5-22 16,6-11-20-16,3-28-26 15,-6-49-32 1,-11-11-68-16,2 1-21 0,32-27-52 16,-4-30 129-16</inkml:trace>
  <inkml:trace contextRef="#ctx0" brushRef="#br0" timeOffset="-110774.37">23117 2199 889 0,'1'-12'496'0,"3"34"-109"0,1 24-40 16,3 24-65-16,4 12-52 16,5 20-57-16,5 9-33 15,5 25-72-15,4 9-23 16,10 2-27-16,2-8-6 16,-2-24-8-16,-4-16-26 15,-3-17-92-15,-19-15 363 16,0-17-221-16</inkml:trace>
  <inkml:trace contextRef="#ctx0" brushRef="#br0" timeOffset="-110628.89">22989 3100 1312 0,'37'-11'574'15,"4"2"-375"-15,15 8-49 16,-1-5-25-16,7 6-228 15,6 7 88-15</inkml:trace>
  <inkml:trace contextRef="#ctx0" brushRef="#br0" timeOffset="-110503.99">23726 3846 1471 0,'6'17'540'0,"-2"-26"-481"15,8-23-53-15</inkml:trace>
  <inkml:trace contextRef="#ctx0" brushRef="#br0" timeOffset="-110061.25">25196 2376 1252 0,'-16'-34'470'0,"-18"-45"-201"16,-5-4-110-16,-13-7 1 16,-2-1 43-16,-8 13-98 15,-1 21-16-15,-7 35-17 16,-3 23-23-16,-5 38-5 0,0 18-9 15,11 27-19-15,10 16-4 16,23 21-10-16,14 8-2 16,17 11-31-16,11 7-26 15,14 12-111-15,0-11-3 16,12 2-473-16,-10-11 433 0</inkml:trace>
  <inkml:trace contextRef="#ctx0" brushRef="#br0" timeOffset="-109474.18">24278 3723 481 0,'-55'6'310'0,"8"-22"17"16,3-16-3-16,10-22-33 16,-3-21-12-16,9-16-41 15,8-1-30-15,18 3-78 16,15 15-27-16,28 16-38 16,10 12-3-16,26 18 5 15,6 12-4-15,1 14-15 16,0 5-11-16,-16 16-13 15,-5 6-4-15,-5 19-1 16,-4 8 3-16,-10 6 17 16,1 5 7-16,-10-3 2 15,-4-3-4-15,-8-7-20 16,-8-10-7-16,8-17-10 0,-5-8-2 16,6-18-2-16,-1-11-1 15,-1-17 1-15,7-16 0 16,4-13 0-16,2-3-2 15,6-13-1-15,-4 3-4 16,3-2-7-16,4 6-5 16,-13 12-11-16,2 12-2 15,-15 11 1-15,-10-1 2 16,-7 12 0-16,-5 2-1 0,-9 4 3 16,4 12 2-16,-7 5 8 15,2 5 1-15,-9 15 1 16,-6 1 1-16,2 15 5 15,0 3 5-15,7 16 10 16,1 8 10-16,6 7 17 16,3 5 5-16,6-3-1 15,4-15-5-15,5-18-14 16,2-3-5-16,3-22-6 16,2-2 2-16,0-7 2 15,4-5 1-15,-4-17-3 16,2-6-3-16,9-8-4 15,-1-12-16-15,7-3-36 16,8-2-27-16,-12-15-40 16,5 5-43-16,4 2 104 15</inkml:trace>
  <inkml:trace contextRef="#ctx0" brushRef="#br0" timeOffset="-108984.18">25482 3004 1079 0,'-3'67'513'15,"3"9"-237"-15,0-6 22 16,6-11-146-16,2-9-39 16,5-23-60-16,6-11-12 15,1-17-1-15,-1-18 4 16,6-23 16-16,2-7 0 0,4-22 7 16,4 1 7-16,-3-4-4 15,0 9-2-15,-3 19-16 16,-7 9-11-16,-9 27-10 15,-7 8-5-15,-14 18-6 16,-3 11-3-16,-7 15-6 16,-2 6-3-16,10 8-4 15,-4-4 0-15,12-8-4 16,9-7-1-16,5-18-5 16,11-11 1-16,-4-15 0 15,5-6 2-15,8-6 2 16,-9 1 1-16,2 2 0 15,-8-1 1-15,-8 7 2 16,0 1 0-16,1 3 5 16,1 0 5-16,0-2 7 15,4 0 3-15,3-1 5 0,3 5-2 16,-2 5-3-16,-1 5-2 16,-3 11-7-16,-3-1-6 15,-3 2-2-15,1-4-2 16,2-9-3-16,2-4-3 15,4-7-40-15,1-7-9 16,3-5-195-16,-3 2 164 16</inkml:trace>
  <inkml:trace contextRef="#ctx0" brushRef="#br0" timeOffset="-108587.16">26500 3383 1387 0,'23'19'477'15,"21"4"-442"-15,8 0 8 16,10 1 15-16,-3-1 1 16,4-16-105-16,-3-7 42 0</inkml:trace>
  <inkml:trace contextRef="#ctx0" brushRef="#br0" timeOffset="-108159.18">27263 2436 1217 0,'-36'-89'527'0,"21"41"-273"15,-12 11-35-15,27 36-31 16,-9 3-45-16,4 20-50 16,8 7-11-16,-3 18-13 15,7 23-1-15,4 24-4 16,-4 26-8-16,-1 17-16 15,1 1-6-15,3-11-15 16,3-22-4-16,5-32-8 0,9-19-2 16,0-26-1-16,7-8 0 15,1-20 2-15,-7-13 3 16,-1-23 2-16,-2-8 0 16,2-13 0-16,5 2-3 15,2 10-3-15,1 10 1 16,1 24 6-16,-3 11 7 15,-12 24 12-15,-12 12 5 0,-20 18 5 16,-14 7 0-16,-16 7-9 16,-3-4-4-16,-6-8-15 15,2-5-10-15,3-16-31 16,9-8-36-16,14-27-84 16,9-8-57-16,16-31 402 15,10-14-197-15</inkml:trace>
  <inkml:trace contextRef="#ctx0" brushRef="#br0" timeOffset="-107826.18">27714 2972 664 0,'25'19'450'16,"-1"7"-89"-16,-4 23-15 16,0 8-64-16,0 0-102 15,-2 6-42-15,0-14-30 16,1-2 6-16,-2-22-9 0,1-10 10 15,0-12 13-15,2-11-12 16,7-15-22-16,2-10-18 16,10-20-27-16,2-6-13 15,-6-8-11-15,-1 3-3 16,-8 14-7-16,-5 10-1 16,-11 24 7-16,-7 4 5 15,-11 29 7-15,-5 11 5 16,-3 25-2-16,-13 11-6 0,-5 7-7 15,5 4-5-15,-4-10-11 16,11-9-2-16,7-8-29 16,1-7-23-16,10-6 19 15,6 2 131-15,9-19-77 16</inkml:trace>
  <inkml:trace contextRef="#ctx0" brushRef="#br0" timeOffset="-107586.55">28647 2221 1260 0,'29'-36'569'15,"-9"24"-320"-15,-12 24-32 16,-8 15-38-16,0 33-48 16,0 17-5-16,-4 28-24 15,2 11-12-15,-8 14-26 0,-6-2-15 16,-4-15-25-16,-6-4-8 15,-2-16-51-15,2-7-28 16,6-8-95-16,1-12-70 16,7-24-96-16,-4-8-83 15,-9-10 260-15</inkml:trace>
  <inkml:trace contextRef="#ctx0" brushRef="#br0" timeOffset="-107247.12">28329 3523 767 0,'-35'-19'394'0,"13"-26"-153"15,5-14-99-15,27-17-100 16,15-7-26-16,22 3 11 15,11 4 20-15,16 11 56 16,6 9 20-16,5 3 55 16,3 5 11-16,-11 4-12 15,-10 1-7-15,-12 17-39 16,-9 7-16-16,-18 18-22 16,-10 9-2-16,-19 24 9 15,-10 9 0-15,-18 17-10 16,-5 11-9-16,-12 3-24 15,3 4-9-15,3-7-19 16,8-6-7-16,24-14-12 16,3-10-5-16,13-12-5 15,6-9 1-15,6-8-1 16,3-3 2-16,5-7-2 16,2-1-2-16,-6-11-11 0,-1-1-14 15,-8 1-34-15,-5-3-23 16,-7 2-32-16,-4 1-20 15,-7 4 88-15</inkml:trace>
  <inkml:trace contextRef="#ctx0" brushRef="#br0" timeOffset="-106763.15">29312 2742 110 0,'16'-15'38'0,"-3"1"3"16,0-1 55-16,-1 2 138 15,-1 2 71-15,-1 5 74 16,-1-1 6-16,-5 6-46 16,1 4-43-16,-5 5-75 15,-3 2-40-15,-5 7-62 16,-9 1-25-16,-11 7-37 15,-13 3-20-15,-2 5-22 16,0 2 3-16,3-4 4 16,14 6 0-16,-1-9-2 15,4-1-5-15,14-2 8 16,1 4 6-16,17 4 9 0,5-1 4 16,3 6 3-16,5-13 3 15,3 1 10-15,-7-5 5 16,8-6 11-16,-6 2 1 15,-6-11 2-15,4 3-2 16,-6 2-14-16,-3 7-7 16,-2 7-25-16,-1 1-10 15,-6-1-13-15,-8-2-3 16,-2-4-11-16,-9-7-14 0,1-5-34 16,3-7-21-16,-12-6-49 15,4 2-11-15,-22-4 80 16,-9-4-174-16,-9-4 187 15</inkml:trace>
  <inkml:trace contextRef="#ctx0" brushRef="#br0" timeOffset="-105449.28">21858 4521 779 0,'-13'1'421'16,"1"-1"-36"-16,31-4-176 15,16-7 12-15,32-11-17 16,19-2-34-16,28-17-46 15,13 5-26-15,26-2-28 16,9 7-8-16,11 15-29 16,2 1-8-16,-18 7-13 15,-14 5-5-15,-46 3-1 16,-28 0 1-16,-44 2 12 16,-24 1 8-16,-30 4 7 15,-20 0 2-15,-37 2-9 16,-8-1-7-16,-27-7-8 15,-12-3-3-15,-15 4-4 0,-10-5-2 16,1 12-3-16,11 15 0 16,29-3-2-16,21 6-1 15,41-12-2-15,22-7-4 16,45-2-1-16,20-4 2 16,42-9 4-16,25-9 4 15,41-12 3-15,17-1 3 16,21-8 4-16,0 5 1 15,-18 3 6-15,-11 2 1 16,-51 13 0-16,-27 7 1 0,-57 5 0 16,-26 6-1-16,-44 9-2 15,-19 7-2-15,-30 9-11 16,-18 3-8-16,-25 10-12 16,-8-10-5-16,-7 7 2 15,7-1 5-15,35-9 9 16,19 0 1-16,55-11-10 15,26-11-7-15,49-10 1 16,21-6 1-16,43-17 14 16,14-5 6-16,26-15 4 15,23-1 2-15,-4-2 9 16,-2 2 4-16,-32 15 4 16,-34 6 1-16,-47 19 1 15,-31 7-2-15,-45 15-5 16,-19 1-3-16,-23 12-10 15,-21 6 0-15,-10 4-2 0,-2-1 0 16,6-8-2-16,9-3 1 16,30-15-1-16,16-1 0 15,32-6-1-15,29-6 1 16,38-3 0-16,12-4 2 16,29-1 2-16,6-9 1 15,18-3 10-15,-4 3 4 0,-23 3 3 16,-8 14 0-16,-45 4-3 15,-16 0-1-15,-25 1-2 16,-13-4-2-16,-13-3-29 16,-2-2-26-16,6-8-36 15,3-3 120-15,13-11-45 16</inkml:trace>
  <inkml:trace contextRef="#ctx0" brushRef="#br0" timeOffset="-104792.79">23896 3827 425 0,'-26'18'321'16,"4"-3"7"-16,3-1-66 16,-1-4-45-16,1-10-55 15,-4-4-29-15,3-7-32 16,4-7-14-16,6 4-30 0,6-5-8 16,9-9-31-16,10 3-7 15,13-9-3-15,0 3-1 16,9 9 15-16,2 5 7 15,-10 9 18-15,-1 8 10 16,-10 13 4-16,-13 6 1 16,-9 13 0-16,-4 3-3 15,-13-2-11-15,3 1-9 16,2-8-15-16,5-1 1 16,-4-13-30-16,5-1-35 0,-2-16 27 15</inkml:trace>
  <inkml:trace contextRef="#ctx0" brushRef="#br0" timeOffset="-104415.75">23209 3094 552 0,'-7'-11'354'0,"1"2"-50"16,3-1-75-16,4 1-45 15,8 5-83-15,5-5-31 0,16 9-50 16,5-5-12-16,13-5 15 16,16 11-54-16,5-4 29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1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2 6089,'-6'-1'2633,"-2"2"-1521,-1 22-440,0-1 48,1 8-440,5 5-136,0 0-104,-3 7-23,-5 4-298,1 6-575,-14-1 568</inkml:trace>
  <inkml:trace contextRef="#ctx0" brushRef="#br0" timeOffset="1">18 601 4929,'-6'9'3041,"-4"-21"-529,9 6-679,1-10-281,11-5-568,15 9-144,18-15-55,5-1-73,9-5-120,-2 0-120,-2 6-280,4 4-112,-11 5-840,2 5-721,-4 7 905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2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 3457,'-2'0'2224,"1"0"-127,-2 4-257,-9 30-640,-9 42-191,18-24-201,6 0-64,4-3-144,0-5-80,5-7-200,-2-2-104,4-10-144,1-2-24,1-12-8,-6 0 8,8-3-496,-6-8-464,2-1 576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3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207 101 2320,'3'-5'807,"19"-49"4897,-21 53-5566,-1 0 0,1-1 0,-1 1 0,0 0 0,1 0 0,-1 0 0,0-1 0,0 1 0,0 0 0,0 0 0,0 0 0,0-1 0,0 1 0,0 0 0,0 0 0,-1 0 0,1-1 0,0 1 0,-1 0 0,1 0 0,-1 0 0,0 0 0,1 0 0,-1 0 0,0 0 0,1 0 0,-1 0 0,0 0 0,0 0 0,0 1 0,0-1 0,0 0 0,0 0 0,0 1 0,0-1 0,0 1 0,0-1 0,0 1 0,0-1 0,-1 1-138,-3-1 116,1 1 0,0-1 1,-1 1-1,1 0 0,0 0 0,-1 1 0,1-1 1,0 1-1,-1 0 0,1 0 0,0 0 0,0 1 1,0 0-1,0-1 0,0 1 0,-2 2-116,-1 1 60,1 0 0,-1 0-1,1 1 1,0 0 0,0 0 0,0 1-1,1 0 1,-2 3-60,-8 16-1,0 1 0,2 0 0,1 1 0,-3 14 1,14-39 1,-2 3 0,1 1 0,0-1 0,0 1 0,1 0 0,0-1 0,0 2-1,1-7 0,0 0 0,0 0 0,0 0 0,0 0 0,0 0 0,0-1 1,0 1-1,1 0 0,-1 0 0,0 0 0,0 0 0,1-1 0,-1 1 0,1 0 0,-1 0 0,1-1 0,-1 1 1,1 0-1,-1-1 0,1 1 0,0 0 0,-1-1 0,1 1 0,0-1 0,-1 1 0,1-1 0,0 0 0,0 1 1,0-1-1,-1 0 0,1 1 0,0-1 0,0 0 0,0 0 0,0 0 0,0 0 0,-1 0 0,1 0 0,0 0 1,0 0-1,0 0 0,0 0 0,0 0 0,-1 0 0,1-1 0,0 1 0,0 0 0,0-1 0,0 1 0,-1-1 1,2 1-1,8-5 8,0-1 0,0 1 0,-1-1 0,1-1 0,-1 0 0,-1 0 0,1-1 0,-1 0 0,-1 0 0,1-1 0,-1 0 0,1-3-8,30-32 28,-31 37-20,42-37 11,-46 42-15,0-1 1,0 1 0,0 0-1,0 1 1,0-1 0,1 1 0,-1-1-1,0 1 1,1 0 0,-1 0-1,1 0 1,0 1 0,-1-1-1,1 1 1,3 0-5,-5 1 5,-1-1 1,1 1-1,0 0 1,-1-1-1,1 1 0,-1 0 1,1 0-1,-1 0 1,0 0-1,1 1 1,-1-1-1,0 0 0,0 0 1,0 1-1,0-1 1,0 1-1,0-1 0,0 1 1,0-1-1,0 1 1,-1 0-1,1-1 0,-1 1 1,1 0-1,-1-1 1,0 1-6,9 57 62,-7-37-42,23 140-789,-18-133 465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3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1 4025,'-18'23'2608,"-4"2"41,-2 1-457,-8 1-383,3 6-329,10 9-432,3-1-183,11-4-425,8-5-152,-1-13-200,6-3-56,13-6 8,-8-6-208,15-1-664,5-1-585,-5-2 785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4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26 4697,'0'-1'174,"0"0"0,0 0 0,0 0 0,0 0-1,0 0 1,-1 0 0,1 0 0,0 0 0,-1 0 0,1 0 0,-1 0 0,1 0-1,-1 0 1,1 0 0,-1 0 0,0 0 0,1 1 0,-1-1 0,0 0 0,0 0 0,1 1-1,-1-1 1,0 0 0,0 1 0,0-1 0,0 1 0,0 0 0,0-1 0,0 1-1,0-1 1,0 1 0,-1 0-174,1 0 147,-1 0 0,1 0 0,-1 1 0,0-1 0,1 0 0,-1 1 0,1-1 0,-1 1 0,0 0 0,1-1 0,0 1-1,-1 0 1,1 0 0,-1 0 0,1 0 0,0 0 0,0 0 0,0 0 0,0 1 0,0-1 0,-1 1-147,-17 28 434,1 0-1,2 1 1,1 1 0,1 0 0,2 1 0,1 0-1,2 1 1,1 0 0,2 0 0,1 1 0,1 10-434,4-22-120,0 0 0,1 0 1,1 0-1,1 0 0,1 0 1,2 0-1,0-1 1,1 0-1,1 0 0,1-1 1,1 0-1,1-1 1,5 8 119,11 13-721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4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2993,'36'-13'2018,"1"2"1,25-4-2019,-51 12 141,0 2-1,0-1 1,1 2-1,-1-1 1,0 1 0,0 1-1,0 0 1,0 1-1,0 0 1,0 0 0,7 3-141,-13-2 99,1 0 0,-1 0 0,0 0 0,0 1 0,0-1 1,0 1-1,0 0 0,-1 1 0,0-1 0,0 1 1,0 0-1,0 0 0,-1 0 0,0 0 0,0 1 1,0-1-1,-1 1 0,1 0 0,-1-1 0,-1 1 1,1 0-1,-1 0 0,0 1 0,-1-1 0,1 0 1,-1 3-100,-1 21 733,0-1 1,-2 1 0,-1 0 0,-1-1-1,-2 0-733,-1 11 582,6-19 334,10-32 137,6-10-603,145-153 1653,-152 170-1509,-6 14-301,-10 32-237,2-3-85,11 11-817,9-19-2462,-1-14 1719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4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48 8466,'-8'2'810,"-1"1"1,1 0-1,0 0 0,0 1 1,0 0-1,1 0 1,-7 5-811,4-1 384,0 0 0,0 1 0,0 0 0,1 1 0,0 1-384,-2 3 174,1 0-1,0 0 1,1 1 0,1 1-1,0-1 1,1 1-1,-4 16-173,10-30 27,1-1-1,-1 0 1,1 0-1,-1 1 1,1-1-1,0 0 1,0 0-1,-1 1 1,1-1-1,0 0 0,0 1 1,0-1-1,0 0 1,1 1-1,-1-1 1,0 0-1,1 1 1,-1-1-1,0 0 1,1 0-1,-1 1 1,1-1-1,0 1-26,0-2 28,0 1 0,0-1 0,0 1 0,0-1 0,0 0 0,0 1 1,0-1-1,0 0 0,0 0 0,1 0 0,-1 0 0,0 0 0,0 0 0,0 0 0,0 0 0,0 0 0,0-1 0,0 1 0,0 0 0,0-1 0,1 1-27,6-3 131,-1-1 1,0 1 0,1-1 0,-1-1 0,-1 1-1,6-5-132,6-9 203,0-2-1,-1 0 1,-1-1-1,-1-1 1,2-3-203,-2 1 250,0 2 1,2 0-1,1 0 0,9-6-250,-11 12 184,-2 5 279,-26 35-260,8-15-213,0 0 0,0 0 0,1 0 0,0 0-1,0 1 1,1-1 0,-1 9 10,3-12-388,0 0 0,0-1 1,0 1-1,0 0 0,1 0 0,0 0 0,0-1 0,2 6 388,7 2-4300,11-10 1884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5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87 8850,'-3'-58'4257,"-6"32"-1785,-2 23-223,-13 22-785,3 21-408,-5 27-496,-2 13-111,6 18-185,1-4-120,6-4-96,7-14 0,12-14-416,8-7-201,11-11 329</inkml:trace>
  <inkml:trace contextRef="#ctx0" brushRef="#br0" timeOffset="1">426 46 6305,'-6'8'3265,"-11"9"-808,-9 26-1297,-2 15-112,2 15-568,6 8-248,1-2-120,-3-1-192,4-7-952,2-3 760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5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439 1 6025,'-6'5'363,"1"1"-1,-1 0 1,1 1-1,1-1 0,-1 1 1,1 0-1,0 0 1,1 0-1,0 1 0,0-1 1,0 1-1,1 0 1,0 0-1,1 0 0,-1 4-362,-2 21 703,2 0-1,1 1 0,1 1-702,0-32 80,0 7 160,0 4 52,0 0 0,1 0-1,1 0 1,0-1 0,1 2-292,-3-13 52,1 0 0,-1 0 0,1 0 0,-1-1 1,1 1-1,-1 0 0,1-1 0,0 1 0,0 0 0,0-1 1,0 1-1,0-1 0,0 1 0,0-1 0,1 1 0,-1-1 1,0 0-1,1 0 0,-1 0 0,1 0 0,-1 0 0,1 0 0,0 0 1,-1 0-1,1 0 0,0-1 0,0 1 0,-1-1 0,1 1 1,0-1-1,0 0 0,0 0 0,0 0 0,0 0 0,-1 0 1,1 0-1,0 0 0,0-1 0,1 0-52,7-2 214,-1-1 0,-1 0 1,1 0-1,0-1 0,-1 0 0,0-1 0,0 0 0,-1 0 1,0-1-1,4-4-214,66-79 1009,-66 75-886,25-33 254,-19 24-57,0 1 1,1 1-1,2 1 1,10-9-321,-30 30 9,0-1-1,0 1 1,1 0 0,-1-1 0,0 1-1,0 0 1,1 0 0,-1-1-1,0 1 1,1 0 0,-1 0-1,0 0 1,1-1 0,-1 1 0,0 0-1,1 0 1,-1 0 0,0 0-1,1 0 1,-1 0 0,1 0-1,-1 0 1,0 0 0,1 0 0,-1 0-1,0 0 1,1 0 0,-1 0-1,1 0 1,-1 0 0,0 0-1,1 0 1,-1 0 0,0 1 0,1-1-1,-1 0 1,0 0 0,1 0-1,-1 1 1,0-1 0,0 0-1,1 1 1,-1-1 0,0 0 0,0 0-1,1 1 1,-1-1 0,0 0-1,0 1 1,0-1 0,0 0-1,1 1 1,-1-1 0,0 1 0,0-1-1,0 0 1,0 1 0,0-1-1,0 0 1,0 1 0,0-1-9,1 26 292,-3-7-172,-1-1 0,-1 1 0,-1-1 0,0 0 0,-1-1 0,-3 5-120,-50 102 279,33-75-234,-2-1 1,-2-2-1,-1 0 0,-3-2 1,-2-2-1,-1-1 0,-40 33-45,62-63-53,1-1-1,-1 0 1,-1 0 0,0-2-1,0 0 1,-1-1 0,0 0-1,0-2 1,-7 2 53,15-5-255,0 0-1,0-1 1,0 0-1,0 0 1,0-1 0,0 0-1,-1 0 1,1-1 0,0-1-1,0 1 1,0-2-1,1 1 1,-1-1 0,0 0-1,1-1 1,0 0 0,0 0-1,-7-6 256,-25-24-1428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6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28 4257,'2'-9'1987,"2"-9"501,-4 18-2216,0 0 1,0 0 0,0 0 0,0 0 0,0 0 0,0 0 0,0 0 0,0 0-1,0 0 1,1 0 0,-1 0 0,0 0 0,0 0 0,0 0 0,0 0-1,0 0-272,-8 135 3044,-14 65-3044,18-183 37,2 1 0,0-1 0,1 1 1,0 0-1,1 0 0,2-1 0,0 1 1,0-1-1,2 1 0,0-1 0,1 0 1,1 1-38,-6-18 1,0 0 0,0 0 0,0 0 0,0 1 1,0-1-1,0 0 0,0 0 0,0 0 0,1 0 1,-1 1-1,0-1 0,0 0 0,0 0 0,0 0 1,0 0-1,1 0 0,-1 0 0,0 0 0,0 0 0,0 1 1,0-1-1,1 0 0,-1 0 0,0 0 0,0 0 1,0 0-1,1 0 0,-1 0 0,0 0 0,0 0 1,0 0-1,0 0 0,1 0 0,-1 0 0,0 0 1,0 0-1,0-1 0,1 1 0,-1 0 0,0 0 1,0 0-1,0 0 0,0 0 0,0 0 0,1 0 1,-1 0-1,0-1-1,10-11 24,10-22-18,-17 28-4,24-47-2,-2-2 0,-3-1 0,-3 0 0,1-10 0,-17 56 0,1-5-4,0 0 1,2 0-1,-1 0 1,2 1-1,4-8 4,-10 22 0,-1-1-1,0 1 1,0-1 0,0 1-1,0 0 1,0-1-1,1 1 1,-1 0 0,0-1-1,0 1 1,1 0-1,-1-1 1,0 1 0,0 0-1,1 0 1,-1-1-1,0 1 1,1 0 0,-1 0-1,0-1 1,1 1-1,-1 0 1,1 0-1,-1 0 1,0 0 0,1 0-1,-1 0 1,1-1-1,-1 1 1,0 0 0,1 0-1,-1 0 1,1 0-1,-1 1 1,4 12-1,-6 21 11,-13 39 12,8-41-14,1-1-1,0 22-7,6-52 0,-1 0 0,1-1 1,0 1-1,0 0 0,0 0 0,0 0 0,-1 0 0,1-1 0,0 1 0,0 0 0,1 0 0,-1 0 0,0 0 1,0-1-1,0 1 0,0 0 0,1 0 0,-1 0 0,0-1 0,1 1 0,-1 0 0,1 0 0,-1-1 0,1 1 1,-1-1-1,1 1 0,-1 0 0,1-1 0,0 1 0,-1-1 0,1 1 0,0-1 0,0 1 0,1-1 1,0-1 0,-1 1-1,1-1 1,0 1-1,-1-1 1,1 1 0,0-1-1,-1 0 1,1 0-1,-1 0 1,1 0 0,-1 0-1,0 0 1,1-1 0,-1 1-1,49-55 20,-48 54-19,52-75 17,-42 57 295,1 0 1,1 1-1,0 1 1,2 0-1,0 1 1,6-4-314,-22 21 25,1 0 0,-1-1 0,0 1 0,1-1 0,-1 1 1,0 0-1,1-1 0,-1 1 0,1 0 0,-1 0 0,1-1 1,-1 1-1,0 0 0,1 0 0,-1 0 0,1 0 0,-1 0 1,1-1-1,-1 1 0,1 0 0,-1 0 0,1 0 0,-1 0 1,1 0-1,-1 1 0,1-1 0,-1 0 0,1 0 0,-1 0 1,1 0-1,-1 0 0,1 1 0,-1-1 0,0 0 0,1 1-25,5 18 332,-11 41-320,4-48 61,-2 18-49,0-4-365,0 0 1,2 1-1,2-1 0,1 20 341,5-19-433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2:56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0 9082,'-30'12'508,"1"1"0,0 1 0,1 1 0,0 2 0,1 1 0,2 1 0,-1 1 0,2 1 0,1 1 0,1 1 0,-8 12-508,-223 293 1767,248-322-1755,1 1-1,0-1 1,0 1 0,1 0 0,0 0-1,0 0 1,1 0 0,0 1 0,0-1-1,1 0 1,0 1 0,0 0 0,0-1-1,1 1 1,1 1-12,-1-5 4,1 1-1,0-1 1,0 0-1,1 0 1,-1 0-1,1 0 1,0 0-1,0 0 1,0 0-1,0-1 1,1 1-1,0-1 1,-1 0-1,1 1 1,1-1-1,-1 0 1,0-1-1,1 1 1,-1-1-1,1 1 1,0-1-1,0 0 1,0-1-1,0 1 1,0-1-1,0 1 1,1-1-4,6 2 7,-1 0 0,1-1 0,0 0 1,-1-1-1,1 0 0,0-1 1,0 0-1,0-1 0,0 0 1,-1 0-1,1-1 0,0-1 1,6-2-8,-3-1 16,0 0 1,-1-1-1,0 0 1,0-1-1,-1 0 1,0-1-1,0-1 1,-1 0 0,2-2-17,18-23 236,-2-1 1,-1-1-1,-2-1 1,-2-2 0,17-39-237,-27 52 380,-1 0 1,-1-1 0,-2-1 0,-1 0 0,-1-1-1,-1 1 1,-2-1 0,-1 0 0,-1-26-381,-7 26 661,4 30-652,0 0 1,0 0-1,0 0 1,0-1 0,0 1-1,0 0 1,0 0-1,-1 0 1,1 0 0,0-1-1,0 1 1,0 0 0,0 0-1,0 0 1,0 0-1,-1 0 1,1 0 0,0 0-1,0 0 1,0-1-1,0 1 1,-1 0 0,1 0-1,0 0 1,0 0-1,0 0 1,0 0 0,-1 0-1,1 0 1,0 0-1,0 0 1,0 0 0,-1 0-1,1 0 1,0 0-1,0 0 1,0 0 0,0 0-1,-1 0 1,1 1-1,0-1 1,0 0 0,0 0-1,0 0 1,-1 0-1,1 0 1,0 0 0,0 0-1,0 1 1,0-1-1,0 0 1,0 0 0,0 0-1,-1 0 1,1 0 0,0 1-1,0-1-9,-2 4 42,0 0 0,0 0 0,0 0 0,1 1 0,0-1 0,-1 0 0,1 1 0,1-1 0,-1 3-42,-5 47 137,2 1 1,3 0 0,2 0 0,8 52-138,-6-85-412,1 0 1,1 0-1,2-1 1,0 0 0,0 0-1,2-1 1,1 0 0,0-1-1,2 1 1,0-2-1,1 0 1,1-1 0,11 12 411,25 10-1475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7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93 179 7786,'-1'-1'204,"0"0"0,0 1 0,1-1 1,-1 1-1,0-1 0,0 1 0,0-1 0,1 1 1,-1 0-1,0-1 0,0 1 0,0 0 1,0 0-1,0 0 0,0 0 0,0 0 1,0 0-1,0 0 0,0 0 0,1 0 0,-1 0 1,0 0-1,0 0 0,0 1 0,0-1 1,0 0-1,0 1 0,0-1 0,1 1 1,-2 0-205,0 1 232,-1 0 1,1 0 0,0 0 0,0 1 0,0-1-1,0 1 1,0 0 0,0 0 0,-1 2-233,-3 7 303,1 1 1,0 0 0,1 0-1,0 2-303,-2 6 400,4-14-274,0 0-1,0-1 1,0 1-1,0 0 1,1 0-1,1 0 1,-1 0-1,1 0 1,0 0-1,1 0 1,-1 0-1,2 5-125,-1-11 19,-1 0 1,1 0-1,-1 0 0,1 0 1,-1-1-1,1 1 0,-1 0 1,1 0-1,0 0 0,0-1 1,-1 1-1,1 0 0,0-1 1,0 1-1,0 0 1,0-1-1,0 1 0,0-1 1,0 0-1,0 1 0,0-1 1,0 0-1,0 1 0,0-1 1,0 0-1,0 0 0,0 0 1,0 0-1,0 0 0,0 0 1,0 0-1,0 0 0,0-1 1,0 1-1,0 0 0,0-1 1,0 1-1,0-1 0,0 1 1,0-1-1,0 1 0,0-1 1,0 1-1,-1-1 0,1 0 1,0 0-20,3-2 55,0 0 1,0 0 0,-1-1 0,0 1-1,1-1 1,-1 0 0,-1 0-1,1 0 1,1-4-56,2-8-282,0-2-1,-2 1 1,0 0 0,-1-1 0,-1 0-1,-1 0 1,0 0 0,-1-6 282,5-66-6840,2 72 2677,2 28 1835,1 33 4134,-9-10 637,-2-16-1737,2 0 0,0 0 0,0-1 0,2 1 0,0 0 1,1-1-1,2 4-706,-5-18 66,-1-1 1,1 1-1,0-1 1,0 0-1,0 1 1,0-1-1,0 0 1,1 1-1,-1-1 1,0 0-1,0 0 1,1 0-1,-1 0 1,1 0-1,-1 0 1,1-1-1,-1 1 1,1 0-1,0-1 1,-1 1-1,1-1 1,0 0-1,-1 1 1,1-1-1,0 0 1,-1 0-1,1 0 1,0 0-1,-1-1 1,1 1-1,0 0 1,-1-1-1,1 1 1,0-1-1,-1 1 1,1-1-1,1 0-66,8-4 258,1-1 0,0 0 0,-1 0 0,8-7-258,-9 6 94,-9 7-83,125-86 606,-110 73-377,-1 0 0,0-1 0,-1-1 0,0 0 0,-1-1 0,4-8-240,-12 16 340,0-1-1,-1 0 0,0 0 1,-1 0-1,0 0 1,0-1-1,-1 1 0,0-4-339,-21 44 2370,7-8-1976,-13 37 281,24-58-658,0 1 0,1-1 1,-1 0-1,1 1 0,-1-1 1,1 1-1,0-1 0,0 1 1,0-1-1,1 1 0,-1-1 1,0 1-1,1-1 0,0 1 1,-1-1-1,1 0 0,0 1 1,0-1-1,1 0 0,-1 0 1,0 0-1,2 2-17,4 3-27,0-1 0,1 1-1,0-1 1,0 0 0,1-1 0,-1 0 0,1 0-1,1-1 1,-1 0 0,0-1 0,1 0-1,0 0 1,-1-1 0,1 0 0,0-1 0,0 0-1,0-1 1,1 0 0,-1 0 0,5-2 27,31-1 391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7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26 5385,'-26'-4'3225,"13"-3"688,-16-2-2033,-4 3-224,1 6-175,-16 8-609,10 9-136,-5 19-272,-3 6-104,-3 3-168,2 3-64,10-2-96,6-6 0,24 11-256,6-3-344,14-6-560,10-5 632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0 5977,'-38'22'3983,"26"-17"-3376,1 1 1,0 1 0,1 0-1,-1 0 1,1 1-1,1 1 1,-1-1-1,-5 9-606,3-2 368,1 0 0,1 0 0,0 1 0,1 1 0,-6 15-369,13-28 48,0 1-1,1-1 1,-1 1 0,1-1 0,0 1-1,0 0 1,0 0 0,1-1-1,0 1 1,0 0 0,0 0-1,0 0 1,1 0 0,0-1-1,0 1 1,0 0 0,0-1-1,1 1 1,0-1 0,0 1-1,0-1 1,1 0 0,-1 0 0,3 3-49,-4-5 25,1-1 0,-1 1 0,1-1-1,-1 0 1,1 0 0,0 0-1,-1 1 1,1-2 0,0 1 0,0 0-1,0 0 1,0 0 0,0-1-1,0 1 1,0-1 0,0 0 0,0 1-1,0-1 1,0 0 0,0 0-1,0-1 1,0 1 0,0 0-1,0 0 1,0-1 0,0 0 0,0 1-1,0-1 1,0 0 0,-1 0-1,1 0 1,0 0 0,0 0 0,-1 0-1,1 0 1,-1-1 0,1 1-1,-1-1 1,1 1 0,-1-1 0,0 0-25,7-6-134,0-1-1,-1 0 0,0 0 0,-1-1 1,0 0-1,3-7 136,23-57-764,-19 26 620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8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3593,'0'6'417,"1"16"857,1-1 0,1 1 0,5 17-1274,-6-34 203,-1-1-1,1 1 1,0 0 0,0-1-1,1 1 1,-1-1-1,1 0 1,3 4-203,-5-6 80,0-1 1,0 0-1,1 0 0,-1 1 1,1-1-1,-1 0 1,1 0-1,0 0 0,-1 0 1,1-1-1,0 1 1,0 0-1,-1-1 0,1 1 1,0-1-1,0 0 0,0 1 1,0-1-1,0 0 1,-1 0-1,3-1-80,-2 1 123,-1 0 0,1 0 0,-1-1 0,1 1 0,-1-1-1,1 1 1,-1-1 0,1 0 0,-1 0 0,0 1 0,1-1 0,-1 0 0,0 0 0,0 0 0,0-1-1,0 1 1,0 0 0,0 0 0,0-1 0,0 1 0,0 0 0,0-1 0,-1 1 0,1-1 0,0 1-1,-1-1-122,9-45 1468,-6 20-782,-1 21-553,-2 3-75,1 0-1,-1 1 1,1-1-1,-1 0 1,1 0 0,0 0-1,0 1 1,1-1-1,-1 0 1,0 1 0,1-1-1,-1 1 1,1 0-1,0-1 1,0 1-1,0 0 1,0 0 0,1 0-1,-1 0 1,0 1-1,1-1 1,-1 1 0,1-1-1,0 1-57,-2 0 12,0 1-1,-1 0 1,1 0-1,-1 0 0,1 0 1,-1 0-1,1 0 1,0 0-1,-1 0 1,1 0-1,-1 1 0,1-1 1,0 0-1,-1 0 1,1 0-1,-1 1 1,1-1-1,-1 0 1,1 1-1,-1-1 0,1 0 1,-1 1-1,1-1 1,-1 0-1,0 1 1,1-1-1,-1 1 1,0-1-1,1 1 0,-1-1 1,0 1-1,1-1 1,-1 1-1,0 0 1,0-1-1,0 1 1,0-1-1,1 1 0,-1-1 1,0 1-1,0 0 1,0-1-1,0 1 1,0-1-1,-1 1 0,1 0-11,-3 36 246,2-29-172,-22 69 327,23-77-398,0 1-1,0-1 1,-1 1 0,1-1-1,0 1 1,0-1-1,0 1 1,-1-1 0,1 1-1,0-1 1,0 1-1,0-1 1,0 1 0,0-1-1,0 1 1,0-1-1,0 1 1,0-1 0,0 1-1,1-1 1,-1 1-1,0-1 1,0 1 0,0-1-1,1 1 1,-1-1-1,0 1 1,0-1 0,1 0-1,-1 1 1,0-1-1,1 1 1,-1-1 0,0 0-1,1 1 1,-1-1-1,1 0 1,-1 1 0,1-1-1,-1 0 1,1 0-1,-1 0 1,1 1 0,-1-1-1,1 0 1,-1 0-1,1 0 1,-1 0 0,1 0-1,-1 0 1,1 0-1,-1 0 1,1 0 0,-1 0-1,1 0 1,-1 0-1,1-1 1,-1 1 0,1 0-1,-1 0 1,1 0-1,-1-1-2,33-15 54,7-12 165,-1-2 0,-2-2 0,26-28-219,-49 50 903,-16 24-23,-14 20-214,13-25-598,-1 0-1,1 1 1,0-1 0,1 1-1,0 0 1,1-1 0,0 1 0,0 0-1,1 0 1,1 0 0,-1 0-1,2 0 1,-1-1 0,1 1 0,1 0-1,0-1 1,0 0 0,1 1-68,9 21 621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8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78 314 4721,'-2'43'2861,"-3"0"0,-1 0 0,-10 35-2861,-5 28 2734,20-97-2524,-11 63 1574,4 1 0,1 31-1784,19-117 837,3-13-630,38-85-39,-5-2-1,-6-2 0,6-37-167,-43 138 7,9-35 34,2 1 1,22-42-42,-32 77 52,1 1 1,0 0-1,0 0 1,1 0 0,1 1-1,0 0 1,1 1-1,0 0 1,0 1 0,1 0-1,0 0 1,1 1-1,0 1-52,-11 6 29,0 0-1,0 0 0,1 0 0,-1 1 0,0-1 0,1 0 0,-1 1 0,1-1 0,-1 1 1,1 0-1,-1-1 0,1 1 0,-1 0 0,1 0 0,-1 0 0,1 0 0,-1 0 0,1 0 0,-1 0 1,1 1-1,-1-1 0,1 0 0,-1 1 0,1 0 0,-1-1 0,0 1 0,1 0 0,0 0-28,0 1 36,0 0 0,-1 1 0,1-1 0,-1 0 0,0 1 0,0-1 0,0 1 0,0 0 0,0-1-1,0 1 1,-1 0 0,1-1 0,-1 1 0,0 0 0,1 0-36,-1 12 95,0 0 1,-1 0-1,0 0 1,-1 0-1,-2 8-95,-2-4 21,0 0-1,0-1 0,-2 0 1,0 0-1,-1-1 0,-1 0 1,-1 0-1,0-1 0,-1-1 1,-1 0-1,0-1 0,-1 0 1,0-1-1,-1 0 0,-1-1 1,0-1-1,-2 0-20,13-8-59,1-1 0,-1 0 0,1 0 1,-1 0-1,0 0 0,1-1 0,-1 0 0,0 0 1,0 0-1,0 0 0,0-1 0,0 0 0,0 0 0,0-1 1,0 1-1,0-1 0,0 0 0,0 0 0,0-1 1,0 1-1,1-1 0,-1 0 0,-3-2 59,0-1-228,1-1 0,0 1 0,0-1 0,0 0 0,1-1-1,0 0 1,0 0 0,0 0 0,1 0 0,1-1 0,-1 0 0,-1-4 228,-20-47-886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9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16 4457,'-33'-8'3640,"27"6"-2995,-1 0 0,1 1 0,-1 0 0,1 0 0,-1 0 0,-4 1-645,8 0 153,1 1 0,-1-1 0,0 1 0,1 0 0,-1 0 0,1-1 0,-1 2 0,1-1 0,0 0 0,-1 0 0,1 1 0,0-1 0,0 1 0,0 0 0,0 0 0,0 0 0,0 0 0,1 0 0,-2 1-153,-4 8 275,1-1 0,0 1 1,0 0-1,1 1 0,0 0 0,1-1 1,0 6-276,-20 91 667,18-74-478,-9 50 17,4 0 1,1 33-207,8-70 19,3-1-1,2 1 1,1-1 0,3 0 0,5 12-19,2-2 168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57 148 5361,'-19'30'2737,"3"2"-865,4 13-376,2 8-335,10 8-401,4 5-400,-1-11-88,0-14-192,-3-7-48,8-12-560,2-6-400,4-7 560</inkml:trace>
  <inkml:trace contextRef="#ctx0" brushRef="#br0" timeOffset="1">84 4 8474,'-12'-4'3313,"-2"5"-2401,8-1-408,8 0-568,5 2-488,-7-2 368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0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0 5585,'-43'25'2825,"-9"-1"-1041,4 15-175,-7-1-177,9 14-360,8 4-208,12 1-496,6-7-136,15-11-176,7-1-48,12-16-232,8-2-376,11-13 400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0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 4777,'-5'0'756,"0"0"-1,0 1 1,0 0-1,0 0 1,0 0-1,0 1 1,0-1-1,0 1 1,-2 2-756,-1 0 544,0 1 0,1 0 0,-1 0 1,1 1-1,-2 2-544,-10 12 326,0 0 0,2 2-1,-4 6-325,7-9 687,7-10-574,-27 39 264,32-45-357,1 0 0,-1 0 0,1 0 0,-1 1 0,1-1 0,0 0 0,0 0 0,0 1 0,1-1 1,-1 1-1,1-1 0,0 0 0,0 1 0,0 0-20,0-3 7,1-1 1,-1 0 0,0 1-1,1-1 1,-1 0-1,1 1 1,-1-1-1,0 0 1,1 1-1,-1-1 1,1 0-1,-1 0 1,1 0 0,-1 0-1,1 1 1,-1-1-1,1 0 1,-1 0-1,1 0 1,-1 0-1,1 0 1,-1 0-1,1 0 1,-1 0-1,1 0 1,-1-1 0,1 1-1,-1 0 1,1 0-1,-1 0 1,1-1-1,-1 1 1,1 0-1,-1 0 1,1-1-1,-1 1 1,0 0 0,1-1-1,-1 1 1,1-1-8,21-12 210,-22 12-190,59-39 426,-24 18-129,-2-2 0,-1-1-1,17-17-316,-49 42 3,0 0-1,0-1 1,0 1 0,0 0-1,0 0 1,0 0-1,0 0 1,0 0-1,0 0 1,0 0 0,0 0-1,0 0 1,0 0-1,1 0 1,-1 0-1,0 0 1,0-1 0,0 1-1,0 0 1,0 0-1,0 0 1,0 0-1,0 0 1,1 0 0,-1 0-1,0 0 1,0 0-1,0 0 1,0 0-1,0 0 1,0 0 0,0 0-1,0 0 1,0 0-1,1 0 1,-1 0-1,0 0 1,0 1 0,0-1-1,0 0 1,0 0-1,0 0 1,0 0 0,0 0-1,0 0 1,0 0-1,1 0 1,-1 0-1,0 0 1,0 0 0,0 0-1,0 1 1,0-1-1,0 0 1,0 0-1,0 0 1,0 0 0,0 0-1,0 0 1,0 0-1,0 0 1,0 0-1,0 1 1,0-1 0,0 0-1,0 0 1,0 0-1,0 0 1,0 0-3,-1 15 53,-6 26-214,5-31 34,-3 50 1670,6-33-822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0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12 5761,'-3'-12'3137,"-4"32"-1041,1 3 1,-3 22-1097,2 3-152,1 6-224,-5 3-184,6 7-224,-2 3-112,4-4-336,8 11-384,-1-3-936,-1-2-344,3-1 1079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2:57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 6177,'7'132'2486,"5"-1"-1,6 0 1,25 84-2486,-17-112 1271,5 0 0,36 77-1271,3 10 1796,-63-171-1530,-4-13-145,0 1 0,-1-1 0,1 1 0,-1 0 0,-1 0 0,1 0 0,-1 0 0,-1 0 1,1 0-1,-1 1 0,0-1 0,-1 2-121,1-9 16,-1 1 0,1-1 0,0 0-1,0 1 1,-1-1 0,1 1 0,0-1 0,-1 1 0,1-1 0,-1 0 0,1 1-1,0-1 1,-1 0 0,1 1 0,-1-1 0,1 0 0,-1 0 0,1 1 0,-1-1-1,1 0 1,-1 0 0,1 0 0,-1 0 0,1 0 0,-1 0 0,0 0 0,1 0-1,-1 0 1,1 0 0,-1 0 0,1 0 0,-1 0 0,1 0 0,-1 0 0,1 0-1,-1-1 1,1 1 0,-1 0 0,1 0 0,-1-1 0,1 1 0,-1 0 0,1-1-1,-1 1 1,1 0 0,0-1 0,-1 1 0,1-1 0,0 1 0,-1-1 0,1 1-1,0-1-15,-24-28 271,7-1-161,2 0 0,0-1-1,2-1 1,-4-21-110,-7-28 151,-2-33-151,5 6 10,4-1 1,1-52-11,14 110-23,2 1-1,1-1 1,4 1 0,1-1 0,2 1 0,10-28 23,-11 57-15,1 0 1,0 1-1,1-1 0,1 2 0,1 0 0,1 0 0,1 1 1,10-12 14,-19 25-5,1 1 0,-1 0 0,1-1 0,-1 2 0,1-1 1,0 0-1,1 1 0,-1 0 0,1 0 0,-1 1 0,1 0 1,0 0-1,0 0 0,0 0 0,0 1 5,-1 1-4,0 0 0,0 0 0,0 1 0,1 0 0,-1 0-1,0 0 1,0 0 0,-1 1 0,1 0 0,0 0 0,0 0 0,-1 0 0,1 1 0,-1 0-1,0 0 1,0 0 0,0 0 0,0 1 0,-1 0 0,3 2 4,3 5 2,1 1 1,-2 0-1,0 1 1,0 0-1,-1 0 1,-1 0-1,0 1 1,0 0-1,-2 1 1,0-1-1,-1 1 1,0-1-1,-1 3-2,3 21 27,-2 1 0,-2-1 0,-2 1 0,-3 21-27,1-30 30,-2-1 1,-1 0 0,-1 0-1,-1-1 1,-4 6-31,9-25-12,0 1 0,-1-1 1,0-1-1,-1 1 0,0 0 0,0-1 1,-1 0-1,0-1 0,0 1 0,-1-1 1,0 0-1,0-1 0,0 1 0,-1-1 1,0-1-1,-1 0 0,-4 3 12,10-7-78,0 0 0,0 0 0,0-1 0,-1 1 1,1-1-1,0 1 0,0-1 0,0 0 0,0 0 0,0 0 0,-1-1 0,1 1 0,0-1 0,0 0 0,0 0 0,0 0 0,0 0 0,0 0 1,1-1-1,-1 1 0,0-1 0,1 0 0,-2 0 78,-2-4-331,0 1 1,0-1 0,0 0-1,1-1 1,0 1-1,0-1 1,1 0 0,-1-2 330,-26-59-1353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1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1011 3865,'-9'-9'706,"2"0"0,-1-1 0,1-1 0,1 1 0,0-1 0,0 0 0,-1-6-706,6 13 68,0 1 0,0-1 0,0 1 0,1-1 0,0 1 0,-1-1 0,1 1 0,1-1 0,-1 1 0,0-1 0,1 1 1,0-1-1,0 1 0,0 0 0,0-1 0,0 1 0,1 0 0,-1 0 0,1 0 0,0 0 0,0 0 0,0 0 1,1 0-1,-1 1 0,1-1 0,-1 1 0,1 0 0,0-1-68,21-15 360,1 1 1,1 1 0,1 2-1,0 0 1,14-4-361,1-1 199,-30 14-114,0 0-1,0 1 1,0 1 0,1 0 0,0 0 0,-1 2 0,8-1-85,-17 1 100,1 1 1,-1-1-1,1 1 1,-1 0-1,1 1 1,-1-1-1,1 0 1,-1 1-1,0 0 1,1 0-1,-1 0 1,0 0-1,1 0 1,-1 1 0,0-1-1,0 1 1,0 0-1,0 0 1,-1 0-1,1 0 1,0 1-1,-1-1 1,0 1-1,0 0 1,1-1-1,-1 1 1,-1 0-1,2 2-100,-1 4 130,0 0 0,-1 0 0,0 0 0,-1 0 0,1 0 0,-2 0 0,0 0 0,0-1 0,0 1-1,-1 0 1,-2 5-130,-4 38 96,17-59-361,11-21-507,-1 3-421,25-20-4565,32-26 5758,22-21-1925,-81 76 1874,-11 10 245,0 0 0,-1 0 0,1 0 0,-1 0 0,-1-1 0,1 0 0,0-2-194,-4 8 28,-1 1 0,0 0 0,0 0 0,0 0 0,0 0 0,0-1 0,1 1 0,-1 0 0,0 0 0,0 0 0,0 0 0,0-1 0,0 1-1,0 0 1,0 0 0,0-1 0,0 1 0,0 0 0,0 0 0,0 0 0,0-1 0,0 1 0,0 0 0,0 0 0,0-1 0,0 1 0,0 0 0,0 0 0,0 0 0,0-1 0,0 1 0,0 0 0,0 0 0,0 0 0,0-1 0,-1 1 0,1 0 0,0 0 0,0 0 0,0 0 0,0-1 0,-1 1 0,1 0 0,0 0 0,0 0 0,0 0-1,0 0 1,-1 0 0,1 0 0,0 0 0,0-1 0,-1 1 0,1 0 0,0 0 0,0 0 0,0 0 0,-1 0 0,1 0 0,0 0 0,0 0 0,-1 0 0,1 0 0,0 1 0,0-1 0,0 0 0,-1 0 0,1 0 0,0 0-28,-18 9 763,2 8-525,0 1 1,1 0 0,2 1 0,0 1 0,0 0 0,-6 18-239,2-7 442,13-25-290,2-5-87,1 1 1,0 0-1,-1 0 1,1 0 0,0 0-1,0 0 1,0 0-1,0 0 1,1 0-1,-1 0 1,0 0-1,1 0 1,-1 3-66,4-5 101,0-1 0,-1 1 0,1-1-1,0 1 1,-1-1 0,1 0 0,-1 0 0,1 0 0,-1 0 0,0 0 0,1-1 0,-1 1-101,11-7 212,-2-1 1,1 0-1,-1-1 1,0 0 0,-1-1-1,0 0 1,-1 0-1,5-8-212,14-24 1248,18-40-1248,-13 22 770,25-41 2181,3-19-2951,-43 82 535,-2-1-1,-2-1 1,-1-1-1,5-32-534,-16 54 181,-7 26-51,-8 33-61,-7 33-927,4 2 1,3 0-1,3 1 1,2 17 857,6-10-758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1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0 6513,'0'44'3009,"-5"22"-1385,-3 9-159,-5 6-529,3 3-344,0-6-416,3-5-80,4-17-64,2-11-32,1-28-168,1-2-256,2-18-1857,-3-13 1577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2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24 166 5873,'-7'-52'2777,"0"15"-1025,1 11-359,4 13-593,1 0-208,2 3-344,7 2-152,5 2-88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2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5 5865,'-16'129'6325,"-7"7"-6325,7-45 1601,3 1 1,0 88-1602,13-180 1,0 0 0,-1 1 0,1-1 0,0 0 0,0 1 0,0-1 0,0 0 0,0 1 0,0-1 0,0 0 0,0 1 0,0-1 0,0 0 0,0 1 0,0-1 0,1 0 0,-1 1 0,0-1 0,0 0 0,0 1 0,0-1 0,0 0 0,1 1 0,-1-1 0,0 0 0,0 0 0,1 1 0,-1-1 0,0 0 0,0 0 0,1 0 0,-1 1 0,0-1 0,0 0 0,1 0 0,-1 0 0,0 0 0,1 0 0,-1 1 0,0-1 0,1 0 0,-1 0 0,0 0 0,1 0 0,-1 0-1,17-11 36,13-23-3,-4-4-39,-1 0-1,-2-2 1,-2-1-1,0-4 7,64-170-29,-70 171 30,-8 26 3,19-49 2,-24 62-8,0 0 0,0 1 1,1-1-1,0 0 0,0 1 1,0 0-1,1 0 0,0 0 1,-1 0-1,5-3 2,-8 7 0,1 0 0,-1-1 0,1 1 0,-1 0 0,1 0 0,0 0-1,-1-1 1,1 1 0,-1 0 0,1 0 0,-1 0 0,1 0 0,-1 0 0,1 0 0,0 0 0,-1 0 0,1 0 0,-1 1 0,1-1-1,-1 0 1,1 0 0,-1 0 0,1 1 0,-1-1 0,1 0 0,-1 0 0,1 1 0,-1-1 0,1 0 0,-1 1 0,0-1 0,1 1 0,-1-1-1,1 1 1,-1-1 0,0 1 0,0-1 0,1 1 0,8 25 0,-5 19-58,-3-1 0,-1 1 0,-3-1 0,-1 1 0,-7 29 58,-6 65-1875,13-66 1152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2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 6329,'-6'39'2889,"-4"25"-1457,0 2 25,0 18-489,-5 1-296,5 1-336,3-1-152,3-4-136,5-1-112,9-8-848,0-3-568,6-7 847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3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0 114 1896,'10'-6'525,"0"0"0,-1 1 0,2 0 0,-1 0 0,0 2 0,1-1 0,0 1 0,3 0-525,92-12 2021,-35 6-1143,26-13 874,-68 14-835,-1 2 0,1 0-1,1 2 1,2 1-917,-30 3 90,-1 0 0,1 0 0,-1 0 0,1 0 0,-1 0 0,1 0 0,-1 0 0,1 0 0,-1 1 0,1-1 0,-1 1 0,1-1 0,-1 1 0,0-1 0,1 1 0,-1 0 0,0 0 0,0-1 0,0 1 0,1 1-90,-1-1 58,-1 0 0,1 0-1,-1 0 1,0 0 0,0 0 0,1 0-1,-1 0 1,0 0 0,0 0 0,0 0-1,0 0 1,0 0 0,0 0 0,0 0 0,-1 0-1,1 0 1,0 0 0,0 0 0,-1 0-1,1 0 1,-1 0 0,1 0-58,-5 8 253,0 0 1,-1 0-1,0-1 1,-1 0-1,-2 3-253,2-3 107,-15 20 200,2 1 0,0 1 1,-13 29-308,26-45 22,1 0 1,0 1 0,0-1-1,2 1 1,0 0-1,1 0 1,0 1 0,1-1-1,1 1 1,0 1-23,1-13-101,0-1 0,1 1 0,-1-1 1,1 0-1,0 1 0,0-1 0,0 1 0,0-1 0,1 0 0,0 0 1,-1 0-1,1 0 0,0 0 0,0 0 0,1 0 0,-1-1 0,0 1 1,1-1-1,0 0 0,-1 1 0,1-1 0,0 0 0,0-1 0,3 2 101,13 11-742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3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41 5353,'0'0'2993,"-1"9"-385,-8 8-367,-30 35-745,6-39-304,-6 1-647,-3-2-201,0-9-168,6 4-96,7-11-729,9-3-711,11-6 848</inkml:trace>
  <inkml:trace contextRef="#ctx0" brushRef="#br0" timeOffset="1">312 306 8058,'0'5'657,"0"1"0,0-1 0,0 1 1,1-1-1,0 1 0,0-1 0,0 1 0,1-1 1,0 0-1,1 5-657,-2-10 130,0 0 1,0 1-1,0-1 1,0 0-1,-1 0 1,1 0-1,0 1 1,0-1-1,0 0 1,0 0-1,0 0 1,-1-1-1,1 1 1,0 0-1,0 0 1,0 0-1,0 0 1,0-1-1,-1 1 1,1 0-1,0-1 1,0 1 0,-1-1-1,1 1 1,0-1-1,-1 1 1,1-1-1,0 0 1,-1 1-1,1-1 1,-1 0-1,1 1 1,-1-1-1,1 0 1,-1 0-1,1 0-130,30-114 1967,-22 95-1951,1 0 0,1 0 0,1 1 0,1 0 0,0 1-1,2 0 1,0 1-16,-5 7-323,1 0-1,1 0 1,0 1-1,0 0 1,2 1 323,-5 2-807,1 1 1,0 0 0,1 1 0,-1 0 0,1 1 0,0 0 0,0 0 806,20-1-1575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4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0 6313,'-1'0'163,"-1"0"35,0 1-1,0-1 1,0 1-1,0-1 1,0 1-1,0 0 0,0 0 1,0 0-1,0 0 1,1 0-1,-1 0 0,0 0 1,1 0-1,-1 1 1,0-1-1,1 1 1,0 0-1,-1-1 0,1 1 1,0 0-1,0-1 1,-1 3-198,-16 22 488,1 1 1,2 0 0,1 2-1,1-1 1,1 2 0,1-1 0,2 1-1,1 1 1,-2 20-489,10-51 1,-8 92 878,8-86-838,0 1 1,0 0 0,1-1 0,0 1 0,0-1 0,0 1 0,1-1 0,0 1-1,1-1 1,-1 0 0,4 6-42,-5-11 5,-1-1-1,0 1 1,1 0-1,-1-1 1,1 1-1,0 0 1,-1-1-1,1 1 1,-1 0-1,1-1 1,0 1-1,-1-1 1,1 1-1,0-1 1,0 0-1,0 1 0,-1-1 1,1 0-1,0 1 1,0-1-1,0 0 1,0 0-1,-1 0 1,1 0-1,0 0 1,0 0-1,0 0 1,0 0-1,0 0 1,-1 0-1,1 0 1,0 0-1,0-1 1,0 1-1,0 0 1,-1-1-1,1 1 1,0-1-1,0 1 1,-1-1-1,1 1 1,0-1-1,-1 1 1,1-1-1,-1 0 1,1 1-5,27-37 268,-25 33-219,64-97 885,-14 24 228,-3-3 0,18-46-1162,-62 114 49,-4 6-4,0 1 0,0-1 0,1 1 0,0-1-1,0 1 1,0 0 0,1 0 0,-1 1 0,1-1 0,0 1-1,1 0 1,1-1-45,-15 51 626,2-20-473,1 1 0,1-1 0,2 1 0,0 0 1,2 0-1,1 0 0,1 0 0,4 19-153,5 8 867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4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74 6649,'1'-6'543,"0"-1"439,-1 0 0,1-1 0,-1 1 1,-1 0-1,1-1 0,-2-1-982,2 8 110,0 0 1,0 0-1,-1 1 0,1-1 1,0 0-1,0 1 1,-1-1-1,1 0 0,-1 1 1,1-1-1,-1 0 0,1 1 1,-1-1-1,1 1 0,-1-1 1,1 1-1,-1-1 1,1 1-1,-1-1 0,0 1 1,1 0-1,-1-1 0,0 1 1,0 0-111,0 0 73,-1 0 1,1 0 0,-1 0 0,0 0-1,1 0 1,-1 1 0,1-1 0,-1 1 0,1-1-1,-1 1 1,1-1 0,0 1 0,-1 0-1,1 0 1,0 0 0,-1 0 0,1 0-74,-6 4 152,1 0 1,0 1 0,0 0-1,0 0 1,1 1 0,0-1-1,0 1 1,1 0 0,-2 3-153,-32 74 533,16-33-61,19-46-418,0 0 1,1 0 0,-1-1-1,1 1 1,0 1-1,0-1 1,1 0 0,-1 0-1,1 1 1,1-1-1,-1 1 1,1-1 0,-1 1-1,2-1 1,-1 1 0,1-1-1,-1 1 1,1-1-1,2 3-54,-2-8 11,0 1 0,0-1 1,0 0-1,0 0 0,0 0 0,0 0 0,1 0 0,-1 0 0,0 0 0,0 0 0,0 0 0,0-1 0,0 1 0,0 0 0,1-1 0,-1 1 0,0-1 0,0 1 1,0-1-1,0 0-11,33-16 60,-29 14-26,-1 0 1,1 0 0,-1 0 0,1-1-1,-1 0 1,0 0 0,0 0 0,-1 0-1,1 0 1,1-4-35,-2 3 60,1 0-1,0 0 1,0 1-1,0 0 1,1-1 0,-1 1-1,1 1 1,0-1-60,-3 5-20,0 0 1,0 1-1,0-1 0,-1 1 1,1-1-1,-1 1 1,1 0-1,-1 0 0,0-1 1,1 1-1,-1 0 0,0 0 1,0 0-1,-1 1 0,1-1 1,0 0-1,-1 0 1,1 0 19,10 20-174,3-9 2011,7-2-988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4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129 132 8842,'12'-69'3905,"-8"30"-2033,-2 15 137,-8 33-553,-11 16-344,-5 25-480,-3 14-328,2 15-168,1 4-72,7 9-88,3 1-160,8-2-24,4 0 104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2:57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0 257 4961,'74'274'11624,"33"245"-11624,-95-402 2481,-11-105-2166,-2 0 0,1 0 0,-1 0 0,-1 0 1,0 0-1,-1 0 0,0-1 0,-2 3-315,5-12 60,-1-1 0,1 1 0,-1-1-1,1 0 1,-1 1 0,0-1 0,0 0 0,0 1-1,0-1 1,0 0 0,0 0 0,0 0 0,0 1-1,0-1 1,0-1 0,-1 1 0,0 1-60,2-2 26,-1 0 1,0 0 0,0 0 0,1 0-1,-1 0 1,0 0 0,1 0-1,-1 0 1,0-1 0,1 1-1,-1 0 1,0 0 0,1 0 0,-1-1-1,1 1 1,-1 0 0,0-1-1,1 1 1,-1-1 0,1 1 0,-1-1-1,1 1 1,-1-1 0,1 1-1,0-1 1,-1 0-27,-3-5 108,0 0 1,1 0-1,-1-1 0,2 0 0,-1 1 1,-1-8-109,-17-64 51,3-1 0,4-1 1,4-1-1,3 0 1,3 0-1,4 0 0,4 0 1,3 0-1,3 1 0,5 0-51,-12 62-5,10-46-36,13-37 41,-22 86-3,1-1-1,1 1 1,1 1-1,0-1 1,1 1-1,0 0 1,1 1-1,1 0 1,0 0 3,-8 11 1,0-1 1,0 1-1,0 0 1,0 0-1,0 0 1,0 0-1,1 0 0,-1 0 1,1 0-1,-1 1 1,1 0-1,0-1 1,0 1-1,-1 0 1,1 0-1,0 0 0,0 1 1,0-1-1,0 1 1,0 0-1,0-1 1,0 1-1,0 1 1,0-1-1,0 0 0,0 1 1,0-1-1,0 1 1,0 0-1,0 0 1,0 0-1,-1 1 1,1-1-1,0 0 0,-1 1 1,1 0-1,-1 0 1,0 0-1,1 0 1,-1 0-1,0 0 1,0 0-1,0 1 0,-1-1 1,1 1-1,-1-1 1,1 1-1,-1 0-1,8 13 16,-1-1 0,-1 2 1,0-1-1,-2 1 0,0 0 0,0 0 0,-2 0 0,1 11-16,1 17 52,-2 1-1,-3 34-51,-3-38-26,-2-1 0,-1 0 0,-2 0 0,-2-1 0,-1 0-1,-2 0 1,-2-2 0,-2 0 0,-1 0 0,-3-1 26,18-32-148,0 0 0,0-1 0,0 1 0,-1-1 0,0 1 0,0-1 0,0-1 0,-2 3 148,5-5-109,0-1 0,0 1 0,0 0 0,-1-1-1,1 1 1,0-1 0,0 1 0,0-1 0,0 0 0,-1 0 0,1 1-1,0-1 1,0 0 0,0 0 0,-1 0 0,1 0 0,0 0-1,0 0 1,-1-1 0,1 1 0,0 0 0,0-1 0,0 1-1,0-1 1,-1 1 0,1-1 0,0 1 0,0-1 0,0 0 0,0 1-1,0-1 1,0 0 0,1 0 0,-1 0 0,0 0 0,0 0-1,0 0 110,-17-28-1597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5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58 6825,'-13'-57'3913,"2"64"-216,-8 26-1440,-17 26-369,0 18-608,-2 11-712,2 0-224,4 8-256,0-12-72,9-15-536,10-5-240,10-14 424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5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0 5073,'-42'134'6561,"8"-11"-1563,-8 70-4998,40-177 201,0 0 0,1 1 0,1 13-201,0-24 33,0 0 0,1-1 0,-1 1 0,1 0-1,1 0 1,-1-1 0,1 1 0,0-1 0,0 1-1,1-1 1,0 0 0,0 0-33,-2-3 47,0-1 0,1 1 0,-1-1-1,1 0 1,0 0 0,-1 0 0,1 0 0,0 0 0,0 0-1,0 0 1,-1 0 0,1-1 0,0 1 0,0-1 0,0 1-1,0-1 1,0 0 0,0 0 0,0 0 0,0 0 0,0 0-1,0 0 1,0-1 0,0 1 0,0-1 0,0 1-1,0-1 1,0 0 0,0 0 0,0 0 0,-1 0 0,1 0-1,1-1-46,6-3 237,1-1-1,-2-1 1,1 0-1,-1 0 0,4-4-236,62-70 2756,22-34-2756,-23 25 1392,-77 129-467,-16 49-554,-4-2-1,-3 0 0,-11 16-370,16-51 98,-16 39 290,-36 58-388,59-122 13,0-1 0,-2-1 0,0-1 0,-2-1 0,-1 0 0,0-1-1,-20 15-12,32-30-201,-1 1-1,1-2 1,-1 1-1,0-1 0,-10 3 202,18-7-79,0-1-1,0 1 0,0-1 1,0 1-1,0-1 0,-1 1 0,1-1 1,0 0-1,0 0 0,-1 0 1,1 0-1,0 0 0,0 0 1,0 0-1,-1 0 0,1 0 0,0 0 1,0-1-1,0 1 0,-1-1 1,1 1-1,0-1 0,0 1 0,0-1 1,0 1-1,0-1 0,0 0 1,0 0-1,0 1 0,0-1 1,1 0-1,-1 0 0,0 0 0,0 0 1,1 0-1,-1 0 0,0 0 1,1 0-1,-1-1 0,1 1 0,0 0 1,-1 0-1,1 0 0,0-1 1,0 1-1,0 0 0,0 0 1,0 0-1,0-1 0,0 1 0,0-1 80,0-39 975,0-23-468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15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33 5513,'-9'-18'3610,"9"18"-3460,0 0 1,0-1-1,0 1 0,-1 0 1,1-1-1,0 1 0,0 0 1,0-1-1,0 1 0,0-1 1,0 1-1,0 0 0,0-1 1,0 1-1,0 0 0,0-1 1,0 1-1,0-1 0,0 1 1,0 0-1,0-1 0,0 1 1,0 0-1,1-1 1,-1 1-1,0 0 0,0-1 1,0 1-1,1 0 0,-1-1 1,0 1-1,0 0 0,1-1 1,-1 1-1,0 0 0,1 0 1,-1 0-1,0-1 0,1 1 1,-1 0-1,0 0 0,1 0 1,-1 0-1,0 0 0,1-1 1,-1 1-1,1 0 0,-1 0-150,2 0 4585,-2-1-4556,0 1-1,1 0 0,-1 0 1,0 0-1,1 0 1,-1 0-1,0 0 0,0 0 1,1 0-1,-1 0 1,0 0-1,0 0 0,1 0 1,-1 0-1,0 0 1,1 0-1,-1 0 0,0 1 1,0-1-1,1 0 1,-1 0-1,0 0 0,0 0 1,1 0-1,-1 1 1,0-1-1,0 0 0,0 0 1,1 0-1,-1 1 1,0-1-1,0 0 0,0 0 1,0 1-1,0-1 1,1 0-1,-1 0 0,0 1-28,30 62 1162,-19-43-840,-1 1 0,-1 0-1,0 4-321,17 57 668,-3 2-1,-4 0 1,-4 1-1,0 31-667,-15-92 154,-1 1-1,0-1 0,-2 1 0,-1-1 0,-1 0 0,-8 22-153,-7 17 254,-28 56-254,41-102-194,-1-1 0,0-1 0,-2 0 1,1 0-1,-2-1 0,0 0 0,-6 5 194,8-9-452,0 1-772,-1-1 0,0 0 0,-1 0 0,0-2 0,-2 3 1224,-1-2-1096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2:58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6 441 8250,'27'-14'1930,"-1"-1"1,-1-1-1,0-1 1,19-19-1931,-9 5 1462,-1-3 0,-2 0-1,-1-2 1,14-24-1462,-38 51 260,-1 0 0,0-1 0,-1 1 0,0-2 0,0 1 0,-1 0 0,0-2-260,-4 11 58,1-1 0,0 0 0,-1 0 0,0 0 0,1 0 0,-1 0 0,0-1-1,0 1 1,0 0 0,0 0 0,-1 0 0,1 0 0,-1 0 0,1 0 0,-1 0 0,1 1-1,-1-1 1,0 0 0,0 0 0,0 0 0,0 1 0,0-1 0,-1 0 0,1 1 0,0-1-1,-1 1 1,1-1 0,-1 1 0,1 0 0,-1 0 0,0 0 0,0 0 0,1 0 0,-1 0-1,0 0 1,0 0 0,0 1 0,0-1 0,0 1 0,-2-1-58,-5-1 87,0 1-1,0 0 1,0 0 0,0 1 0,-1 0 0,1 1-1,0 0 1,0 0 0,0 1 0,0 0 0,0 1-1,0 0 1,1 0 0,-1 1 0,1 0 0,0 1-1,0 0 1,0 0 0,1 0 0,0 1 0,0 0-1,-4 4-86,-4 5 43,1 1 0,1 0 0,0 1 0,1 0 0,1 1-1,0 0 1,2 1 0,0 0 0,-3 12-43,8-17 1,1 0 0,0 1 0,1-1-1,0 1 1,1-1 0,1 1 0,0-1 0,1 1 0,1-1-1,0 1 1,1-1 0,1 0 0,0 0 0,2 2-1,-2-3-257,1 0 0,1 0 0,0-1-1,1 0 1,0 0 0,0-1 0,2 0 0,-1 0 0,1-1 0,1 0 0,0-1 0,0 0-1,1 0 1,0-1 0,3 1 257,24 10-912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2:59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256 253 6225,'-41'38'7820,"4"-1"-3449,17-16-3311,1 0 0,2 2 0,0 0 0,-7 15-1060,16-24 194,-7 10 179,2 1 0,0 0-1,-8 27-372,19-46 25,0 0 0,0 0 0,1 0 0,-1 0 1,1 1-1,1-1 0,-1 0 0,1 1 0,1-1 0,-1 1 0,1-1 0,0 0 0,0 1 0,1-1 0,-1 0 0,2 0 0,-1 0 0,0 0 0,4 4-25,-5-8 1,1 0-1,-1 0 1,1-1 0,-1 1 0,1-1-1,0 1 1,0-1 0,-1 0-1,1 0 1,0 0 0,0 0 0,0 0-1,0 0 1,0 0 0,1 0 0,-1-1-1,0 0 1,0 1 0,0-1 0,1 0-1,-1 0 1,0 0 0,0 0-1,0 0 1,1-1 0,-1 1 0,0 0-1,0-1 1,0 0 0,0 0 0,0 0-1,0 1 1,0-2 0,0 1 0,0 0-1,0 0 1,0-1-1,6-3 1,0-1 0,0 0 0,0 0 0,0-1 0,-1 0 0,0 0 1,4-7-2,3-5 49,-2-1 0,-1 0 1,0-1-1,-1 0 0,-2 0 1,0-1-1,-1 0 0,-1-1 1,-1 1-1,-1-1 0,0-15-49,-23 110 838,16-46-882,1 0 1,2 0 0,0 1-1,2-1 1,0 0-1,5 16 44,12 40-1808,13 33 1808,-22-80-337,-8-27 324,0-1-1,1 0 1,0 0 0,0 0-1,1 0 1,0 0 0,0-1-1,0 0 1,1 0 0,0 0-1,0 0 1,1-1 0,0 0-1,0 0 1,1 0 13,-3-2-4,-1-1 0,1 0 0,0-1 0,0 1 0,1-1 0,-1 0 0,0 0-1,0 0 1,1 0 0,-1-1 0,0 1 0,1-1 0,-1 0 0,0-1 0,0 1 0,1-1 0,-1 0 0,0 0 0,0 0 0,0-1 0,1 1 0,-2-1 0,1 0 0,0 0 0,0 0 0,-1-1 0,3-1 4,1-1-1,-1 0 1,0-1-1,1 0 1,-2-1-1,1 1 1,-1-1-1,0 0 1,0 0 0,2-7 0,31-74 30,-22 46-7,0-7 69,-2 0 0,-2-1 0,-2 0 0,-3-1 0,-1 0 0,-3 0 0,-3-6-92,8-39 551,13-62-551,-7 56 231,-14 100-204,0 0 0,0-1 1,0 1-1,1 0 1,-1-1-1,1 1 1,-1 0-1,1 0 0,-1 0 1,1-1-1,0 1 1,0 0-1,0 0 1,1 0-28,4 26 402,-1 53-40,-3 3-217,3 0 1,6 14-146,1 24 388,-8-69 211,1 0-1,8 25-598,-8-55 394,0 0 1,-2 0-1,-1 1 0,0-1 0,-1 1 0,-1-1 0,-2 13-394,-1-26 53,-1 0-1,0-1 0,0 1 1,0-1-1,0 0 0,-1 0 1,0 0-1,0-1 0,0 0 0,0 0 1,-4 2-53,2-1 25,-4 4-35,0-1 0,-1-1-1,1 0 1,-1 0 0,-1-1 0,0-1 0,1 0 0,-1-1 0,-10 2 10,17-5-86,0 0 0,0 0 0,0-1-1,0 0 1,-1 0 0,1 0 0,0-1-1,0 0 1,0 0 0,0-1 0,0 1 0,1-1-1,-1-1 1,0 1 0,1-1 0,-1 0 0,1 0-1,0 0 1,0-1 0,0 0 0,1 0 0,-4-3 86,-11-14 422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0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1 5817,'-9'0'6036,"-8"2"-5414,-1 1-1,1 1 1,0 1-1,0 1 0,0 0 1,1 1-1,0 1 1,0 0-1,-10 8-621,3 0 394,2 1-1,0 1 1,0 0-1,2 2 0,0 0 1,-1 4-394,-4 5 254,1 1-1,1 1 1,2 0 0,-7 18-254,21-37 15,1 0 1,1 0-1,0 1 1,0 0 0,2 0-1,-1 0 1,2 0-1,0 0 1,0 0-1,1 0 1,1 1-1,0-1 1,1 0-1,1 5-15,0-4-106,1-1-1,0 1 0,1-1 1,1 0-1,0 0 0,1-1 1,0 0-1,7 9 107,-7-11-470,1-1 0,1 0 0,-1 0 0,1 0 0,1-1 0,0 0 0,0-1-1,0 0 1,11 5 470,44 9-1520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0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 7258,'-42'150'7272,"12"7"-4314,25-115-2584,1 1 0,2-1 0,2 1-1,1 0 1,3 0 0,4 13-374,-8-53 17,0-1 1,1 1-1,0 0 1,0-1-1,-1 1 1,1 0-1,1-1 1,-1 1-1,0-1 0,1 0 1,-1 1-1,1-1 1,0 0-1,1 2-17,-3-4 6,1 0 0,-1 0 0,1 1-1,-1-1 1,0 0 0,1 0 0,-1 0-1,1 0 1,-1 1 0,1-1 0,-1 0-1,1 0 1,-1 0 0,1 0 0,-1 0-1,1 0 1,-1 0 0,0 0 0,1-1-1,-1 1 1,1 0 0,-1 0 0,1 0-1,-1 0 1,1-1 0,-1 1 0,0 0-1,1-1-5,13-19 116,12-38-61,2 1-1,3 1 1,2 2-1,3 1 0,34-38-54,-70 90 1,0 1-1,0-1 1,1 1-1,-1-1 1,0 1-1,1 0 1,-1-1-1,0 1 0,1-1 1,-1 1-1,0 0 1,1-1-1,-1 1 1,1 0-1,-1 0 1,1-1-1,-1 1 0,1 0 1,-1 0-1,1 0 1,-1 0-1,1-1 1,-1 1-1,1 0 1,-1 0-1,1 0 0,-1 0 1,1 0-1,-1 0 1,1 1-1,-1-1 1,1 0-1,-1 0 1,1 0-1,-1 0 0,1 0 1,-1 1-1,1-1 0,10 22 72,-1 32 150,-11-38-100,-1 0 0,0 0 0,-1 0 0,-1-1 0,0 1 0,-5 12-122,-3 11 231,9-28-177,-1 0 0,1-1 1,-2 1-1,1-1 0,-2 1 0,1-2 0,-1 1 0,-3 2-54,7-8-3,-1-1 0,0 0 0,-1 1 0,1-2 0,0 1 0,-1 0 0,1-1 0,-1 1 0,0-1 0,0 0 0,0 0 0,0-1 0,0 1 0,0-1 0,-1 0 0,1 0 0,0 0 0,-1-1 0,1 1 0,-1-1 0,1 0 0,-4-1 3,7 1-107,-1 0 0,0-1-1,1 1 1,-1 0 0,1-1 0,-1 0 0,1 1 0,0-1 0,-1 0 0,1 0 0,-1 1 0,1-1-1,0 0 1,0-1 0,0 1 0,-1 0 0,1 0 0,0 0 0,0-1 0,1 1 0,-1 0 0,0-1-1,0 1 1,1-1 0,-1 1 0,1-1 0,-1 1 0,1-1 0,0 1 0,-1-1 0,1 1 0,0-1-1,0 0 1,0 1 0,0-1 0,0 1 0,1-1 0,-1 0 0,0 1 107,5-30-1160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5T21:03:01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4969,'14'70'7594,"-10"-9"-4975,-1-24-1299,-2 0 0,-2 19-1320,1-54 27,-1-1 0,1 0 0,0 1-1,0-1 1,0 1 0,0-1 0,0 1-1,0-1 1,0 1 0,0-1 0,0 1-1,1-1 1,-1 0 0,1 1 0,-1-1-1,1 0 1,0 1 0,-1-1 0,1 0 0,0 1-1,0-1 1,0 0 0,0 1-27,1-2 21,-1 0 1,0 0-1,0 1 0,0-1 1,1 0-1,-1 0 1,0 0-1,0 0 0,1-1 1,-1 1-1,0 0 1,0 0-1,0-1 0,0 1 1,1-1-1,-1 1 1,0-1-1,0 0 0,0 1 1,0-1-1,0 0-21,10-7 99,-1-1 0,0 0 0,0 0 0,4-7-99,5-8 180,-1-2 0,-1 0 0,-2 0-1,4-11-179,-2 7 773,-20 43-488,0 0 1,1 0-1,1 0 0,0 4-285,0 0 79,-1 4 253,1 0 1,0 0-1,2 1 0,2 19-332,3-15 809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AB2A-DEC3-4703-9118-1433D5D25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0F75D9-DDD9-4E6B-9630-61DADA18C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5E3F8-C87C-41D5-A3DB-27BF2A81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ADDBC-F002-4B10-A5A3-EE136A412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63E12-B0BD-4F09-BE4E-D0587FC1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BEE5D-4F63-45DB-A466-55A07514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34F655-FE38-4795-AAA8-E7D102113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37BC8-2951-427E-94C4-BC5A09C6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FF82E-4028-4EB4-BEBF-0B6EF31A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F88D2-E04C-4941-ADE8-A5D38D0BC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4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5DB192-4DFD-4247-95AB-64414D8CE5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147BB-882D-421E-B8D1-AE02C24A0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2FA46-B1F2-4128-9EA8-31E99713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CFA97-9725-41CF-AE3E-2F163EFA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43CA1-FB56-4DBC-B104-FAE9C2BB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7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8FAD1-7AA6-484A-8ECB-FDA456B24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02707-7C1C-420A-A35C-F13C3D55E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0646F-5808-4DEC-A18D-5478337B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411E6-56B6-44AA-A512-23EE012B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0F368-54A6-43EB-8937-1D9BB21B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3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25C59-4712-4B2D-967D-9A884B3AD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05202-D0A1-4393-AD2A-594E086C6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D88DD-EE75-4B87-9DBC-E75601E7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25B75-9531-465F-91E0-782E9082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743C0-B1DE-493A-BBF6-ED5A96D1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6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D296-8439-4128-8576-54A396EAD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2F510-0FC8-4C9D-B306-6E192C0D89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9A6212-E185-43DE-A27C-C1168C3AF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3C736-3093-4B69-9F6E-BCDABB61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DE2B2-1CF6-4469-9077-44C81B3D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5CE3B-223C-47F3-B61E-636FE6FB2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9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72262-FB1F-4928-9247-C98A0ED6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CBDE1-7C93-48B9-A969-001EA3D3B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191CC6-DF50-4744-A4C1-A63B39D58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392C23-5D02-4B8F-9FEA-BBA29CEE6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AFAE1-8159-4C65-AE52-EF416BA847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8FBCE2-0DFC-4448-9A5A-C0AC84AA7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61C903-197D-4A6E-9604-6A637B7E1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7B5189-B925-4DC3-85F8-2D7221E25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3DF2-203A-4FE4-A0B0-4B54D05A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89C1E6-CB96-4033-AC25-B29C7A35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129B8-3C1A-47B4-9EC4-5B0409A54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A29926-EDB2-4EAE-8567-3B5DC348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7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2CDB22-492E-4EA0-A1D4-44AE4070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3C5DE8-17D9-4CD6-BA44-2317AB3E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288A7-466E-4804-B330-EB17C3094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4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723CF-A26C-4BFE-929A-39ECCC4AD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93E9D-6F9F-44AC-A2CA-EA3CB38E4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0F2A2C-2F40-47DF-B9C3-1D7068F7B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61FE7-C576-4B97-B740-AB468674E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85557-BD96-4E5F-B3DD-60B30567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EC7F2-D52B-42B1-895A-22808800A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6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29D5-AA36-40B9-837B-A00ACC5E8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5AF6F-814D-4670-85B7-82A69785B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4C755-D624-4421-A793-2CBF0BB17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621FC-D372-49D1-BA84-6FD72DF2B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90870-BA10-43AD-B720-BAC722C2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B6DDF-18A0-4186-9BD3-68B6F6F3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7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7567AE-81CF-4A19-AA03-EAE14D13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0B138-7184-4945-8BEB-B4920EB1E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61B3E-A422-48A0-BCED-36591F9D1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517DB-6633-4D43-80E3-C9060BBC9AC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5918B-8831-4548-8115-00369BD57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6E26-7797-41AA-9AB1-31022A562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6574B-4536-4D36-B452-8473C3338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3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16" Type="http://schemas.openxmlformats.org/officeDocument/2006/relationships/customXml" Target="../ink/ink8.xml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5" Type="http://schemas.openxmlformats.org/officeDocument/2006/relationships/image" Target="../media/image2.png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77" Type="http://schemas.openxmlformats.org/officeDocument/2006/relationships/image" Target="../media/image38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5FA7-5D24-46E9-BAF2-494181970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63FE7-19EE-40FF-AD3D-5B99C5A369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85429D3-0AB5-4801-BDC6-0BE2AAD03963}"/>
                  </a:ext>
                </a:extLst>
              </p14:cNvPr>
              <p14:cNvContentPartPr/>
              <p14:nvPr/>
            </p14:nvContentPartPr>
            <p14:xfrm>
              <a:off x="531000" y="516960"/>
              <a:ext cx="11108160" cy="6217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85429D3-0AB5-4801-BDC6-0BE2AAD039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1640" y="507600"/>
                <a:ext cx="11126880" cy="6236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E9AC4AAA-7D37-429F-8D7D-953066A70FE0}"/>
              </a:ext>
            </a:extLst>
          </p:cNvPr>
          <p:cNvGrpSpPr/>
          <p:nvPr/>
        </p:nvGrpSpPr>
        <p:grpSpPr>
          <a:xfrm>
            <a:off x="175360" y="1776547"/>
            <a:ext cx="1246320" cy="574920"/>
            <a:chOff x="175360" y="1776547"/>
            <a:chExt cx="1246320" cy="574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F919809-595D-4748-A3C2-F6B94A5E8209}"/>
                    </a:ext>
                  </a:extLst>
                </p14:cNvPr>
                <p14:cNvContentPartPr/>
                <p14:nvPr/>
              </p14:nvContentPartPr>
              <p14:xfrm>
                <a:off x="175360" y="1827667"/>
                <a:ext cx="283320" cy="2775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F919809-595D-4748-A3C2-F6B94A5E820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6360" y="1818667"/>
                  <a:ext cx="3009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3D84D9B-CE58-4FA9-90E2-CECE6D4934FA}"/>
                    </a:ext>
                  </a:extLst>
                </p14:cNvPr>
                <p14:cNvContentPartPr/>
                <p14:nvPr/>
              </p14:nvContentPartPr>
              <p14:xfrm>
                <a:off x="532120" y="1840627"/>
                <a:ext cx="173880" cy="5054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3D84D9B-CE58-4FA9-90E2-CECE6D4934F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23480" y="1831627"/>
                  <a:ext cx="191520" cy="52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5FDEB16-B072-4B3C-B84F-782F449316D7}"/>
                    </a:ext>
                  </a:extLst>
                </p14:cNvPr>
                <p14:cNvContentPartPr/>
                <p14:nvPr/>
              </p14:nvContentPartPr>
              <p14:xfrm>
                <a:off x="747400" y="1883467"/>
                <a:ext cx="136800" cy="4680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5FDEB16-B072-4B3C-B84F-782F449316D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38400" y="1874467"/>
                  <a:ext cx="154440" cy="48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A75543B-5D73-4DD7-8F4D-263CFD9E232A}"/>
                    </a:ext>
                  </a:extLst>
                </p14:cNvPr>
                <p14:cNvContentPartPr/>
                <p14:nvPr/>
              </p14:nvContentPartPr>
              <p14:xfrm>
                <a:off x="947200" y="1871587"/>
                <a:ext cx="135360" cy="2379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A75543B-5D73-4DD7-8F4D-263CFD9E232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38200" y="1862587"/>
                  <a:ext cx="1530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8D38C8B-F27D-4E9A-A3C1-FAC5E5566279}"/>
                    </a:ext>
                  </a:extLst>
                </p14:cNvPr>
                <p14:cNvContentPartPr/>
                <p14:nvPr/>
              </p14:nvContentPartPr>
              <p14:xfrm>
                <a:off x="1130800" y="1776547"/>
                <a:ext cx="290880" cy="3675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8D38C8B-F27D-4E9A-A3C1-FAC5E556627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121800" y="1767907"/>
                  <a:ext cx="308520" cy="38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0F23FD0-B4CF-4E89-95A9-7C634EC3A79F}"/>
              </a:ext>
            </a:extLst>
          </p:cNvPr>
          <p:cNvGrpSpPr/>
          <p:nvPr/>
        </p:nvGrpSpPr>
        <p:grpSpPr>
          <a:xfrm>
            <a:off x="6191320" y="1637227"/>
            <a:ext cx="1016280" cy="934200"/>
            <a:chOff x="6191320" y="1637227"/>
            <a:chExt cx="1016280" cy="934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B76A679-73B7-4F0C-A191-E588D3D0C734}"/>
                    </a:ext>
                  </a:extLst>
                </p14:cNvPr>
                <p14:cNvContentPartPr/>
                <p14:nvPr/>
              </p14:nvContentPartPr>
              <p14:xfrm>
                <a:off x="6281320" y="1637227"/>
                <a:ext cx="172080" cy="2883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B76A679-73B7-4F0C-A191-E588D3D0C73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272680" y="1628587"/>
                  <a:ext cx="18972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BEC5883-2F94-481F-B260-8CBD62A30DEF}"/>
                    </a:ext>
                  </a:extLst>
                </p14:cNvPr>
                <p14:cNvContentPartPr/>
                <p14:nvPr/>
              </p14:nvContentPartPr>
              <p14:xfrm>
                <a:off x="6467080" y="1726507"/>
                <a:ext cx="115560" cy="237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BEC5883-2F94-481F-B260-8CBD62A30DE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458440" y="1717867"/>
                  <a:ext cx="1332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A03AD1B-DDF9-48DC-8805-4089C0406684}"/>
                    </a:ext>
                  </a:extLst>
                </p14:cNvPr>
                <p14:cNvContentPartPr/>
                <p14:nvPr/>
              </p14:nvContentPartPr>
              <p14:xfrm>
                <a:off x="6617920" y="1873387"/>
                <a:ext cx="77760" cy="1108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A03AD1B-DDF9-48DC-8805-4089C040668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608920" y="1864387"/>
                  <a:ext cx="9540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E5A1D7D-E52F-4103-86C8-20686863B08F}"/>
                    </a:ext>
                  </a:extLst>
                </p14:cNvPr>
                <p14:cNvContentPartPr/>
                <p14:nvPr/>
              </p14:nvContentPartPr>
              <p14:xfrm>
                <a:off x="6741040" y="1802467"/>
                <a:ext cx="179280" cy="219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E5A1D7D-E52F-4103-86C8-20686863B08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732400" y="1793827"/>
                  <a:ext cx="19692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DFCEC1A-0DE9-4C3E-8431-C6604D63E8C8}"/>
                    </a:ext>
                  </a:extLst>
                </p14:cNvPr>
                <p14:cNvContentPartPr/>
                <p14:nvPr/>
              </p14:nvContentPartPr>
              <p14:xfrm>
                <a:off x="6820240" y="1949707"/>
                <a:ext cx="50400" cy="1663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DFCEC1A-0DE9-4C3E-8431-C6604D63E8C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811600" y="1941067"/>
                  <a:ext cx="680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21287A0-1EA1-46B5-8F4B-6C88E1700638}"/>
                    </a:ext>
                  </a:extLst>
                </p14:cNvPr>
                <p14:cNvContentPartPr/>
                <p14:nvPr/>
              </p14:nvContentPartPr>
              <p14:xfrm>
                <a:off x="6191320" y="2182267"/>
                <a:ext cx="133200" cy="1393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21287A0-1EA1-46B5-8F4B-6C88E170063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182680" y="2173267"/>
                  <a:ext cx="15084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10565AD-7A6F-4E79-845C-1B6E19D3A77E}"/>
                    </a:ext>
                  </a:extLst>
                </p14:cNvPr>
                <p14:cNvContentPartPr/>
                <p14:nvPr/>
              </p14:nvContentPartPr>
              <p14:xfrm>
                <a:off x="6385000" y="2201707"/>
                <a:ext cx="59760" cy="1227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10565AD-7A6F-4E79-845C-1B6E19D3A77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376360" y="2193067"/>
                  <a:ext cx="7740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EA30851-456D-471B-8B29-CE4ED5C7D735}"/>
                    </a:ext>
                  </a:extLst>
                </p14:cNvPr>
                <p14:cNvContentPartPr/>
                <p14:nvPr/>
              </p14:nvContentPartPr>
              <p14:xfrm>
                <a:off x="6520360" y="2109907"/>
                <a:ext cx="68760" cy="2804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EA30851-456D-471B-8B29-CE4ED5C7D73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511720" y="2101267"/>
                  <a:ext cx="8640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A30A440-7555-4AC8-BDAA-3BCECB4083EE}"/>
                    </a:ext>
                  </a:extLst>
                </p14:cNvPr>
                <p14:cNvContentPartPr/>
                <p14:nvPr/>
              </p14:nvContentPartPr>
              <p14:xfrm>
                <a:off x="6508840" y="2256427"/>
                <a:ext cx="191880" cy="1389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A30A440-7555-4AC8-BDAA-3BCECB4083E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500200" y="2247427"/>
                  <a:ext cx="20952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559E3D6-8AC7-4DD6-A4DC-33F3F5565CAE}"/>
                    </a:ext>
                  </a:extLst>
                </p14:cNvPr>
                <p14:cNvContentPartPr/>
                <p14:nvPr/>
              </p14:nvContentPartPr>
              <p14:xfrm>
                <a:off x="6750400" y="2314387"/>
                <a:ext cx="110520" cy="1105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559E3D6-8AC7-4DD6-A4DC-33F3F5565CA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741400" y="2305747"/>
                  <a:ext cx="12816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BB1D5A2-9CF5-4401-B902-EAD998DE1AF0}"/>
                    </a:ext>
                  </a:extLst>
                </p14:cNvPr>
                <p14:cNvContentPartPr/>
                <p14:nvPr/>
              </p14:nvContentPartPr>
              <p14:xfrm>
                <a:off x="6883240" y="2097307"/>
                <a:ext cx="153360" cy="2613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BB1D5A2-9CF5-4401-B902-EAD998DE1AF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874600" y="2088307"/>
                  <a:ext cx="17100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A92299C-C472-4F99-A246-68A338CC5ABA}"/>
                    </a:ext>
                  </a:extLst>
                </p14:cNvPr>
                <p14:cNvContentPartPr/>
                <p14:nvPr/>
              </p14:nvContentPartPr>
              <p14:xfrm>
                <a:off x="6928960" y="2276227"/>
                <a:ext cx="278640" cy="2952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A92299C-C472-4F99-A246-68A338CC5AB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920320" y="2267587"/>
                  <a:ext cx="296280" cy="31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6564BA0-9F93-44B6-B087-2866E2032D25}"/>
              </a:ext>
            </a:extLst>
          </p:cNvPr>
          <p:cNvGrpSpPr/>
          <p:nvPr/>
        </p:nvGrpSpPr>
        <p:grpSpPr>
          <a:xfrm>
            <a:off x="7519720" y="1934227"/>
            <a:ext cx="2328840" cy="983520"/>
            <a:chOff x="7519720" y="1934227"/>
            <a:chExt cx="2328840" cy="98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ED454AA-3E36-492C-8F3B-5490E9EFF875}"/>
                    </a:ext>
                  </a:extLst>
                </p14:cNvPr>
                <p14:cNvContentPartPr/>
                <p14:nvPr/>
              </p14:nvContentPartPr>
              <p14:xfrm>
                <a:off x="7519720" y="2166427"/>
                <a:ext cx="168120" cy="2041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ED454AA-3E36-492C-8F3B-5490E9EFF87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510720" y="2157787"/>
                  <a:ext cx="1857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C442DBC-1FFA-4813-9889-A87069D91007}"/>
                    </a:ext>
                  </a:extLst>
                </p14:cNvPr>
                <p14:cNvContentPartPr/>
                <p14:nvPr/>
              </p14:nvContentPartPr>
              <p14:xfrm>
                <a:off x="7764880" y="2165347"/>
                <a:ext cx="268200" cy="1450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C442DBC-1FFA-4813-9889-A87069D9100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756240" y="2156347"/>
                  <a:ext cx="28584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29CFB70-AEBB-4D45-8401-0FE4AB9A3876}"/>
                    </a:ext>
                  </a:extLst>
                </p14:cNvPr>
                <p14:cNvContentPartPr/>
                <p14:nvPr/>
              </p14:nvContentPartPr>
              <p14:xfrm>
                <a:off x="8290480" y="2133667"/>
                <a:ext cx="173160" cy="1659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29CFB70-AEBB-4D45-8401-0FE4AB9A387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281840" y="2124667"/>
                  <a:ext cx="1908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4A60298-544B-4578-BE16-90B7BADDF7A9}"/>
                    </a:ext>
                  </a:extLst>
                </p14:cNvPr>
                <p14:cNvContentPartPr/>
                <p14:nvPr/>
              </p14:nvContentPartPr>
              <p14:xfrm>
                <a:off x="8461840" y="2191987"/>
                <a:ext cx="77760" cy="122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4A60298-544B-4578-BE16-90B7BADDF7A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453200" y="2182987"/>
                  <a:ext cx="9540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7E2A2987-BA9E-4D26-AAF2-F2A01611F88E}"/>
                    </a:ext>
                  </a:extLst>
                </p14:cNvPr>
                <p14:cNvContentPartPr/>
                <p14:nvPr/>
              </p14:nvContentPartPr>
              <p14:xfrm>
                <a:off x="8585680" y="2202427"/>
                <a:ext cx="141480" cy="946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7E2A2987-BA9E-4D26-AAF2-F2A01611F88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577040" y="2193427"/>
                  <a:ext cx="15912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8A4AC03-E17B-4796-BCA5-300106FF8BEE}"/>
                    </a:ext>
                  </a:extLst>
                </p14:cNvPr>
                <p14:cNvContentPartPr/>
                <p14:nvPr/>
              </p14:nvContentPartPr>
              <p14:xfrm>
                <a:off x="8767480" y="2160307"/>
                <a:ext cx="172440" cy="3186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8A4AC03-E17B-4796-BCA5-300106FF8BE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758480" y="2151667"/>
                  <a:ext cx="19008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28107EB-A574-4AEB-AC34-FB9BB92DB345}"/>
                    </a:ext>
                  </a:extLst>
                </p14:cNvPr>
                <p14:cNvContentPartPr/>
                <p14:nvPr/>
              </p14:nvContentPartPr>
              <p14:xfrm>
                <a:off x="8982040" y="1960507"/>
                <a:ext cx="86760" cy="3225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28107EB-A574-4AEB-AC34-FB9BB92DB34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973040" y="1951507"/>
                  <a:ext cx="10440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D93017F-3EC7-4B6F-9CCD-A550DF11823A}"/>
                    </a:ext>
                  </a:extLst>
                </p14:cNvPr>
                <p14:cNvContentPartPr/>
                <p14:nvPr/>
              </p14:nvContentPartPr>
              <p14:xfrm>
                <a:off x="9097600" y="2104147"/>
                <a:ext cx="30600" cy="2206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D93017F-3EC7-4B6F-9CCD-A550DF11823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088600" y="2095147"/>
                  <a:ext cx="4824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6774AE8-2AAB-438B-8F4C-9F1EBF6674EA}"/>
                    </a:ext>
                  </a:extLst>
                </p14:cNvPr>
                <p14:cNvContentPartPr/>
                <p14:nvPr/>
              </p14:nvContentPartPr>
              <p14:xfrm>
                <a:off x="9201640" y="2142667"/>
                <a:ext cx="120240" cy="1684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6774AE8-2AAB-438B-8F4C-9F1EBF6674E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192640" y="2133667"/>
                  <a:ext cx="13788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F2100F4-76D5-4BB7-A45C-B20E907179D5}"/>
                    </a:ext>
                  </a:extLst>
                </p14:cNvPr>
                <p14:cNvContentPartPr/>
                <p14:nvPr/>
              </p14:nvContentPartPr>
              <p14:xfrm>
                <a:off x="9336640" y="2168947"/>
                <a:ext cx="91440" cy="964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F2100F4-76D5-4BB7-A45C-B20E907179D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328000" y="2160307"/>
                  <a:ext cx="10908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0DEE0C16-DEDB-4D32-8BAF-A1BB050DFAFE}"/>
                    </a:ext>
                  </a:extLst>
                </p14:cNvPr>
                <p14:cNvContentPartPr/>
                <p14:nvPr/>
              </p14:nvContentPartPr>
              <p14:xfrm>
                <a:off x="9555160" y="1992187"/>
                <a:ext cx="23400" cy="2606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0DEE0C16-DEDB-4D32-8BAF-A1BB050DFAF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9546160" y="1983187"/>
                  <a:ext cx="4104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DCC281D-DA3C-4D8C-B1A3-7EDFD5325B89}"/>
                    </a:ext>
                  </a:extLst>
                </p14:cNvPr>
                <p14:cNvContentPartPr/>
                <p14:nvPr/>
              </p14:nvContentPartPr>
              <p14:xfrm>
                <a:off x="9477760" y="1934227"/>
                <a:ext cx="370800" cy="3643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DCC281D-DA3C-4D8C-B1A3-7EDFD5325B8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468760" y="1925227"/>
                  <a:ext cx="38844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FA39F48-27E3-4204-9B14-7DB6C8A47137}"/>
                    </a:ext>
                  </a:extLst>
                </p14:cNvPr>
                <p14:cNvContentPartPr/>
                <p14:nvPr/>
              </p14:nvContentPartPr>
              <p14:xfrm>
                <a:off x="8067640" y="2459107"/>
                <a:ext cx="21240" cy="2282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FA39F48-27E3-4204-9B14-7DB6C8A4713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059000" y="2450107"/>
                  <a:ext cx="3888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BB68001-5AE2-4FB0-82D5-0A37B5F1CB6A}"/>
                    </a:ext>
                  </a:extLst>
                </p14:cNvPr>
                <p14:cNvContentPartPr/>
                <p14:nvPr/>
              </p14:nvContentPartPr>
              <p14:xfrm>
                <a:off x="8055040" y="2371987"/>
                <a:ext cx="8640" cy="597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BB68001-5AE2-4FB0-82D5-0A37B5F1CB6A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046400" y="2363347"/>
                  <a:ext cx="2628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A55BD85-1B60-4F78-A2A1-C3147B1884D7}"/>
                    </a:ext>
                  </a:extLst>
                </p14:cNvPr>
                <p14:cNvContentPartPr/>
                <p14:nvPr/>
              </p14:nvContentPartPr>
              <p14:xfrm>
                <a:off x="8220640" y="2420587"/>
                <a:ext cx="135000" cy="2322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A55BD85-1B60-4F78-A2A1-C3147B1884D7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211640" y="2411587"/>
                  <a:ext cx="1526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5DCCF0A4-B604-44E9-AAA6-69F3290DD8BA}"/>
                    </a:ext>
                  </a:extLst>
                </p14:cNvPr>
                <p14:cNvContentPartPr/>
                <p14:nvPr/>
              </p14:nvContentPartPr>
              <p14:xfrm>
                <a:off x="8429440" y="2365147"/>
                <a:ext cx="26280" cy="3146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5DCCF0A4-B604-44E9-AAA6-69F3290DD8B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420800" y="2356507"/>
                  <a:ext cx="4392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078E2C5-B665-45A3-AF5B-E6373D05E039}"/>
                    </a:ext>
                  </a:extLst>
                </p14:cNvPr>
                <p14:cNvContentPartPr/>
                <p14:nvPr/>
              </p14:nvContentPartPr>
              <p14:xfrm>
                <a:off x="8388400" y="2529667"/>
                <a:ext cx="198720" cy="1774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078E2C5-B665-45A3-AF5B-E6373D05E039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379400" y="2521027"/>
                  <a:ext cx="21636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7E0A5D84-99A7-4158-A33B-A204F9B7E3BA}"/>
                    </a:ext>
                  </a:extLst>
                </p14:cNvPr>
                <p14:cNvContentPartPr/>
                <p14:nvPr/>
              </p14:nvContentPartPr>
              <p14:xfrm>
                <a:off x="8509000" y="2559547"/>
                <a:ext cx="239400" cy="1339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7E0A5D84-99A7-4158-A33B-A204F9B7E3B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500360" y="2550547"/>
                  <a:ext cx="2570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798A586-315F-4455-8721-8C6F238A08CF}"/>
                    </a:ext>
                  </a:extLst>
                </p14:cNvPr>
                <p14:cNvContentPartPr/>
                <p14:nvPr/>
              </p14:nvContentPartPr>
              <p14:xfrm>
                <a:off x="8831200" y="2553427"/>
                <a:ext cx="134280" cy="1882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798A586-315F-4455-8721-8C6F238A08C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822560" y="2544427"/>
                  <a:ext cx="1519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31063565-DE9E-4B33-BB2D-D9BC4A0EB153}"/>
                    </a:ext>
                  </a:extLst>
                </p14:cNvPr>
                <p14:cNvContentPartPr/>
                <p14:nvPr/>
              </p14:nvContentPartPr>
              <p14:xfrm>
                <a:off x="9060880" y="2560987"/>
                <a:ext cx="78480" cy="1152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31063565-DE9E-4B33-BB2D-D9BC4A0EB15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051880" y="2552347"/>
                  <a:ext cx="9612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C5D6BAFA-9CD0-4D58-9D32-E590886C0900}"/>
                    </a:ext>
                  </a:extLst>
                </p14:cNvPr>
                <p14:cNvContentPartPr/>
                <p14:nvPr/>
              </p14:nvContentPartPr>
              <p14:xfrm>
                <a:off x="9204160" y="2379907"/>
                <a:ext cx="52920" cy="2440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C5D6BAFA-9CD0-4D58-9D32-E590886C090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195520" y="2370907"/>
                  <a:ext cx="7056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423465B-62CD-4084-8E63-A93C6E1389BC}"/>
                    </a:ext>
                  </a:extLst>
                </p14:cNvPr>
                <p14:cNvContentPartPr/>
                <p14:nvPr/>
              </p14:nvContentPartPr>
              <p14:xfrm>
                <a:off x="9252760" y="2412667"/>
                <a:ext cx="105480" cy="2581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423465B-62CD-4084-8E63-A93C6E1389BC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243760" y="2404027"/>
                  <a:ext cx="12312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A37F2CA-F577-4CB7-97FF-0247B074A6E1}"/>
                    </a:ext>
                  </a:extLst>
                </p14:cNvPr>
                <p14:cNvContentPartPr/>
                <p14:nvPr/>
              </p14:nvContentPartPr>
              <p14:xfrm>
                <a:off x="9314320" y="2482507"/>
                <a:ext cx="185760" cy="4352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A37F2CA-F577-4CB7-97FF-0247B074A6E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305680" y="2473507"/>
                  <a:ext cx="203400" cy="45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EFEEE65-FD40-4BD0-B7EA-D28C8C01C933}"/>
                    </a:ext>
                  </a:extLst>
                </p14:cNvPr>
                <p14:cNvContentPartPr/>
                <p14:nvPr/>
              </p14:nvContentPartPr>
              <p14:xfrm>
                <a:off x="9535720" y="2400427"/>
                <a:ext cx="95040" cy="4266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FEFEEE65-FD40-4BD0-B7EA-D28C8C01C933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527080" y="2391427"/>
                  <a:ext cx="112680" cy="444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70544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Yoder, Josiah</dc:creator>
  <cp:lastModifiedBy>Yoder, Josiah</cp:lastModifiedBy>
  <cp:revision>2</cp:revision>
  <dcterms:created xsi:type="dcterms:W3CDTF">2020-09-15T20:45:04Z</dcterms:created>
  <dcterms:modified xsi:type="dcterms:W3CDTF">2020-09-15T21:05:20Z</dcterms:modified>
</cp:coreProperties>
</file>