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B57D-04DD-4571-BB93-F0A9A957C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032DF-8084-4F85-8E24-C2066D4E8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685C8-0CCE-4AA4-93E0-2590C29D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852C3-98F0-4578-AFEC-4A031F0C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38D70-73F7-4D47-B2C5-AA9D3CB2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FD2D6-5F94-40CF-AC7B-0601A58E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9CC99-63A5-49D0-A6AB-76F059384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D4848-5236-4AB5-AECC-BBD23C69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53FAC-B516-4528-A322-86639B43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5633F-3BC1-43CC-89DC-9F28617B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4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B64F7-B0A1-4964-B9E4-BA3C9A74B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DCB98-7BD1-4FBD-87A9-4CF6A1A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6B6BB-004E-449B-AA2D-D9A1BD78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97872-6B58-4DC2-A0A5-5CE6C707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469AA-6BC2-4DA6-B68F-02D7FB17B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2081-98A3-4F3F-AB73-1E958137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4085-9350-411A-84B5-0974CFA3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969E1-7BED-4BBE-B01D-5BEA2525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40724-A630-425A-8BF3-BF57CA28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64AB-6035-422A-BEEF-5D781AA2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4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03F3-238F-4EB2-9104-59C556DE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FEE6B-528D-45DB-8B4B-F0979BBA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B0DC9-2244-4F07-803A-AE365B82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7B70-4031-45E3-BDF7-9E4A63E6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5A9A-4089-487C-A351-D7F7134E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B651-B2E5-492A-ADE5-F45087D0F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0ADA5-0BE7-4304-B654-75FE1FFD2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14CBE-9FCF-49AE-9B05-7A89F8022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9B8A7-6C82-459B-B5F7-8D6E9200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14FC-01D7-4FCB-9782-04DA537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A1C37-A368-4380-822B-97E294E4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7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E9E5-37B0-490F-BD76-6998F501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FC8EE-5B62-4A2B-BDC9-8DA8FD138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A7C5B-F863-4D15-B4EA-DA29CD88A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6F96C-050B-42A6-B7AA-E9627B6B0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68F51-0988-45C9-B92F-1424588D2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114208-1F9D-42C8-925D-4F8F815B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F9F1E3-6327-441B-88EF-A88FE5DA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E67A9-1E61-4C4A-B26F-9E6A8B46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4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C20E-0AC5-4B2A-BF99-8B8C70A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5EBC6-607C-4D30-99A1-1F0D97BB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17204-27F8-49E6-9F8E-73977A3F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05BBE-E9F5-4829-AE2E-2A8B8F37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E8BA5A-2DE3-4B4D-92BB-07BCC0E4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7D567-2346-4246-96DB-CF0C3D64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A1ED8-5C15-4117-91B7-3BB39584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7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A9B1-F72A-4F31-82CE-86D10E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1B26-4274-4559-B818-0D96F7447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62734-D8F1-46E1-A9EB-02BC20EB1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F900D-3A6B-491F-8A73-8D221372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E3604-E0AD-4CD7-935C-5B15BDE9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8DB90-48F6-4ECE-A75A-F9DE5BAB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DAC5A-B814-4B54-888F-69F3786B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428AC-92A9-420A-9204-AAD5DC755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42D6F-6B45-4406-8DFD-2C5B9B183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0CE65-9C5F-4F0F-AAF5-52999CA4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125F4-0DB7-4971-BF68-5B34128E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4E0B3-165B-4353-827F-5A80FE82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B9958-4789-4D03-8943-8C6FF8D1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99A97-A4DC-4C68-A356-61C3F360D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26456-F233-4ADF-8205-FFB350D60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C501-C593-4F5C-8631-E8C7F59FC99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A664E-D314-4A2D-8ECA-A747BC0C6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02A6-C01A-478F-9750-F4F82396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8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aculty-web.msoe.edu/yoder/cs2911/Video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8DD8-622F-4733-8BD3-75A7BA7EF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Python’s Internal Encoding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8BED6-ABBB-4DEF-BD10-F613B66ADF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CS2911</a:t>
            </a:r>
          </a:p>
          <a:p>
            <a:r>
              <a:rPr lang="en-US" sz="3200" dirty="0"/>
              <a:t>Dr. Josiah Yoder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31C37-A20D-46FF-80AB-C46509463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1582" y="4267200"/>
            <a:ext cx="19691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8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3286-350C-4BA0-8210-77F4F332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videos,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BEA5-5118-402B-B231-92E1BFDA5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https://faculty-web.msoe.edu/yoder/cs2911/Videos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8191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C8611-047C-48A7-8F6D-00EB1D9D1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FC92-277B-423C-983D-A16CCCC03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9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26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Python’s Internal Encoding</vt:lpstr>
      <vt:lpstr>For more videos, visit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Encoding in Python</dc:title>
  <dc:creator>Yoder, Dr. Josiah</dc:creator>
  <cp:lastModifiedBy>Yoder, Dr. Josiah</cp:lastModifiedBy>
  <cp:revision>3</cp:revision>
  <dcterms:created xsi:type="dcterms:W3CDTF">2018-09-03T20:09:08Z</dcterms:created>
  <dcterms:modified xsi:type="dcterms:W3CDTF">2018-09-06T18:22:05Z</dcterms:modified>
</cp:coreProperties>
</file>