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05:00.3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16403 10434 210 0,'0'-11'157'16,"3"5"-1"-16,1 3-38 15,-2 6-9-15,-2 10-4 16,-1 6 7-16,0 24 8 16,1 7 4-16,-3 18-10 15,2 11-5-15,-3 6-28 16,-1 2-14-16,4 4-29 15,0-2-10-15,2-12-14 16,-1-8-3-16,3-17-5 16,-2-10-3-16,-1-4-4 15,1-4-14-15,-1-10-76 16,0-2-60-16,-4-19-119 0,2-3-116 16,4-15 248-16</inkml:trace>
  <inkml:trace contextRef="#ctx0" brushRef="#br0" timeOffset="195.07">16349 10093 266 0,'0'-20'174'16,"-6"4"-9"-16,-2 5-99 15,9 5-23-15,-11 0-81 16,15 6-78-16,5 11 74 16</inkml:trace>
  <inkml:trace contextRef="#ctx0" brushRef="#br0" timeOffset="760.77">17158 10753 275 0,'-17'-10'202'0,"6"-1"40"15,9 11-7-15,3 2-31 0,4 2-25 16,-5-4-51-16,5 0-18 15,23 3-31-15,45-3-6 16,-24-7-23-16,10 4-11 16,2-11-21-16,6 8-8 15,1-2-9-15,-7-3-20 0,-7 10-117 16,-15-6-77-16,-11 7-125 16,-3 7-98-16,-22 2 288 15</inkml:trace>
  <inkml:trace contextRef="#ctx0" brushRef="#br0" timeOffset="944">17329 11147 661 0,'-24'21'309'0,"11"-8"-125"16,5-2-21-16,15 0-40 15,5-15-35-15,20-8-45 16,7-9-14-16,13-14-12 15,13 3-14-15,10-3-126 16,-1 0-95-16,9 8 130 0</inkml:trace>
  <inkml:trace contextRef="#ctx0" brushRef="#br0" timeOffset="1469.91">18784 9939 395 0,'-2'44'199'0,"2"32"-55"15,-1 14-16-15,-3 24-26 16,-2 7-4-16,-4 0-24 15,1-3-14-15,5-9-31 16,2-7-14-16,5-17-41 16,5-6-50-16,4-19-119 15,3-11 120-15</inkml:trace>
  <inkml:trace contextRef="#ctx0" brushRef="#br0" timeOffset="1877.21">19485 10153 417 0,'-55'49'178'15,"-2"21"-96"-15,-3 11-4 16,8 19-7-16,8 2-13 15,16 5-15-15,16-3 2 16,21-17-2-16,5-9 0 0,23-23 3 16,4-11 4-16,11-18 5 15,-3-26 1 1,-24 0 0-16,0 0 5 16,79-27 13-16,-4-18 13 0,-2-24 14 15,-43 5-2-15,-24-5-22 16,-10-5-12-16,-27-11-24 15,-11-5-8-15,-17 5-16 16,-5 5-5-16,-1 25-10 16,-1 12-2-16,-2 19-14 15,-6 10-22-15,-4 10-76 16,2 9-77-16,8 5-130 16,15 1-143-16,15 9 291 15</inkml:trace>
  <inkml:trace contextRef="#ctx0" brushRef="#br0" timeOffset="2274.38">20526 10131 590 0,'-29'-13'260'0,"-12"13"-138"16,-17 7 6-16,-8 22-26 15,0 15-11-15,0 16-21 16,6 11-11-16,10 5-33 16,3 2-11-16,21-3-13 15,10-2-2-15,22-11-1 16,16-4 1-16,19-10 0 16,4-12 2-16,15-9 11 15,6-10-1-15,9-17 23 16,9-2 15-16,-11-21 34 15,-11-10 22-15,-24-8 21 16,-15-8 9-16,-18-9-20 16,-4-4-11-16,-7-12-42 15,-5-6-21-15,1 7-27 0,-3 8-10 16,-4 16-41-16,-1 12-44 16,-9 12-122-16,4 8-103 15,5 8-145-15,12 7 261 16</inkml:trace>
  <inkml:trace contextRef="#ctx0" brushRef="#br0" timeOffset="2607.64">21153 10133 372 0,'-22'14'253'15,"-7"10"4"-15,-12 14-115 16,-7 11-1-16,-12 20-42 15,4 8-15-15,10 14-32 16,13 2-17-16,30-15-12 16,14-7 3-16,33-21 11 15,13-8 14-15,18-13 6 16,11-10 8-16,11-20 14 16,7-10-4-16,1-19 1 15,-6-1 2-15,-30-15 7 16,-15-4 7-16,-37-12 2 15,-17-10-6-15,-25-7-33 0,-16-4-14 16,-25 9-24-16,-15 8-12 16,-12 15-37-16,-5 11-49 15,8 17-128-15,8 6-117 16,3 17 199-16</inkml:trace>
  <inkml:trace contextRef="#ctx0" brushRef="#br0" timeOffset="3395.73">18231 9625 364 0,'0'38'129'0,"-3"32"-82"16,2 22 3-16,4 36 27 16,0 15 12-16,-3 7-16 15,6 15-9-15,1-2-31 16,1-3-12-16,15 0-14 16,-1-18-9-16,1-27-51 15,2-17-48-15,-6-31 60 16</inkml:trace>
  <inkml:trace contextRef="#ctx0" brushRef="#br0" timeOffset="3962.12">18023 9922 546 0,'9'-60'219'16,"24"1"-126"-16,6-4-13 15,16-4-1-15,13 1-6 16,17 4-19-16,19 1-6 16,24 20-12-16,7 4-4 15,24 2-11-15,0 4-1 0,27-2-7 16,17 1-4-16,18 4-2 16,14-3-3-16,14 1-1 15,-6-2-2-15,3-1 1 16,-3 3 1-16,-4 6 5 15,-8 4 0-15,-14 14 9 16,-3 7 6-16,-37 19 10 16,-10 9 12-16,-37 16 15 15,-22 7 4-15,-27 12 0 16,-11 10-1-16,-31 9-16 16,-10 11-5-16,-15 9-15 15,-14-2-9-15,0 7-8 16,-5-1-4-16,-6 3-2 15,4 3-1-15,-5-4 0 16,7-4-2-16,4 5-1 0,3-3 1 16,7-11 1-16,-2 1-2 15,17-14 1-15,3-5 1 16,12-4-1-16,3 0 1 16,-11-19 2-16,-5-5 3 15,-15-6 21-15,-8-7 12 16,-11 4 12-16,-10-1-3 0,-7-6-20 15,-5-3-10-15,-7-13-47 16,3-4-52-16,-4-13-167 16,-10-3-88-16,-23-4 194 15</inkml:trace>
  <inkml:trace contextRef="#ctx0" brushRef="#br0" timeOffset="4493.22">18167 11618 175 0,'-14'3'155'16,"0"1"13"-16,21 0-37 15,-2-3-16-15,11-4-19 16,15-3-3-16,16-2 7 15,17-7 5-15,43 3 4 16,4-4 2-16,32-9-17 16,20 1-9-16,21-11-18 15,23-5-6-15,22-8-5 16,13-1-2-16,8-4-7 16,8-2-3-16,4 5-4 15,-9-4-1-15,-9 7-9 16,-7 11-1-16,-29 10-8 15,-20 10 1-15,-23 16 2 16,-32 2 1-16,-26 13-7 0,-9 4-4 16,-31 3-8-16,-22-7-8 31,-23-7-80-31,1-1-86 0,49 18-190 0,-6 0 207 16</inkml:trace>
  <inkml:trace contextRef="#ctx0" brushRef="#br0" timeOffset="8704.93">13472 3679 509 0,'134'531'179'0,"-127"-462"-164"0,0 19 5 16,7 60 5-16,0 2-2 15,-1-14-2-15,1-26-9 16,0-16-15-16,2-25-142 16,-2-19 108-16</inkml:trace>
  <inkml:trace contextRef="#ctx0" brushRef="#br0" timeOffset="9378.44">13423 3431 543 0,'32'-60'185'0,"13"-3"-141"15,29-1 18-15,24-1 1 16,36-2-1-16,15 2-35 16,46 2-24-16,5 2-2 0,35-6 1 15,20 5 0-15,1-4 0 16,21 1 0-16,-3 13-2 15,-2 5 0-15,1 17 4 16,-12 5 8-16,-14 15 28 16,-8 10 16-16,-26 13 18 15,-13 14 0-15,-27 20-18 16,-19 11-14-16,-16 21-17 16,-15 5-8-16,-17 19-5 15,-12 3 0-15,-18 22-1 16,-14 6 0-16,-17 5 4 15,-6 2 3-15,-9-13 10 16,1 0 3-16,0-4 8 16,2-1-2-16,6-8-10 15,2-5-7-15,3-7-12 0,5-8-4 16,4-10 0-16,-2-2 0 16,0-14 0-16,-7-8 1 15,-14-16-1-15,-10-7 1 16,-25-7 5-16,-15-4 22 15,-33 0 46-15,-8 2 12 16,-35-2 16-16,-17 2-18 16,-22-3-36-16,-33-4-12 0,-33-5-22 15,-12 2-4-15,-30-2-9 16,-11 3-4-16,-12-1 15 16,-10-2 0-16,-1-4 17 15,4 0 7-15,91-14-13 31,92 0 1-31,0 1-19 0,-260-9-6 0,30-7-3 16,14-4-7-16,126 13-23 16,20 5-12-16,0 11-38 15,22 10-30-15,6 17-87 16,5 7-64-16,7 12-113 16,6 7-85-16,33 8 293 15</inkml:trace>
  <inkml:trace contextRef="#ctx0" brushRef="#br0" timeOffset="11855.7">14200 13454 119 0,'8'13'76'0,"7"13"9"16,3 12 10-16,-2 15 1 15,1 10 3-15,-3 13-8 16,-5 2-6-16,-10 2-15 15,-9-1-4-15,-14-8-7 16,-4 1-4-16,-6 1-13 0,-3 6-8 16,-2 15-11-16,-3-4-4 15,8 4-3-15,5-8 2 16,9-15-3-16,6-6 0 16,14-17-5-16,4-10-2 15,11-18-1-15,6-9 0 16,4-11 2-16,8-4-1 15,13-22 3-15,10-10 0 0,12-19-2 16,1-11 5-16,-1-12-1 16,-1-14 6-16,-5-23 15 15,-1-11 13-15,-1-22 16 16,-10-9 4-16,-16 5-5 16,-15-2-5-16,-32-4-5 15,-10 13-7-15,-17-7-12 16,-1 4-10-16,8 21-16 15,5 13-4-15,7 37-3 16,4 19 2-16,-3 30 0 16,0 10 2-16,-1 16 0 15,4 5-1-15,5 24-2 16,-5 4 0-16,9 34-1 16,2 18 0-16,3 33 0 15,3 18 0-15,8 25 1 0,4 4 2 16,2-1-1-16,10-8 2 15,3-16-1-15,-3-13-3 16,0-21 1-16,-3 0-10 16,-6-20-62-16,0 4-77 15,-1-7-112-15,3-5-77 16,1-14 202-16</inkml:trace>
  <inkml:trace contextRef="#ctx0" brushRef="#br0" timeOffset="12287.85">15395 13864 383 0,'-12'-23'222'16,"-13"2"-75"-16,-9 7-1 15,-4 8 13-15,-17 19-42 16,-1 13-13-16,-3 29-28 15,-1 15-18-15,12 20-28 16,-1 7-6-16,7 8-9 0,14-2 1 16,23-12-7-16,5-13 0 15,18-29-5-15,-1-19-1 16,1-23 3-16,14-7 0 16,6-27 3-16,9-10 0 15,13-31 5-15,-5-20 12 16,4-12 18-16,-2-7 11 15,-12-3-4-15,0 7-5 16,-12 10-3-16,-8 12 2 0,-11 32 9 16,-5 20 1-16,-5 28-14 15,-2 11-9-15,-2 35-14 16,0 13-8-16,0 36-4 16,-4 14-4-16,2 14-7 15,2-1-41-15,16-6-172 16,6-6-104-16,22-19 182 15</inkml:trace>
  <inkml:trace contextRef="#ctx0" brushRef="#br0" timeOffset="12540.84">15903 13110 684 0,'-9'15'276'16,"-3"10"-165"-16,3 10-13 16,1 25 11-16,4 11-11 15,11 34-23-15,2 11-10 16,7 15-32-16,4 4-12 0,1-4-13 16,2-8-7-16,3-19-62 15,-2-11-70-15,-2-22-153 16,-6-8-74-16,-7-20 213 15</inkml:trace>
  <inkml:trace contextRef="#ctx0" brushRef="#br0" timeOffset="13002.38">15806 14147 357 0,'-2'-56'150'0,"22"-2"-82"16,15-2-6-16,23-15 8 15,12 4-12-15,22-1-8 16,-1 0 3-16,5 11-1 16,-3 8 3-16,-19 17 3 15,-8 13 3-15,-20 24 10 0,-11 11 13 16,-25 22 32-16,-11 8 12 16,-20 14 2-16,-7 10-4 15,-12 15-21-15,1 11-7 16,-2 9-10-16,4-5-8 15,19-20-26-15,3-18-14 0,23-31-27 16,7-11-6-16,14-26-5 16,6-15 2-16,12-26 1 15,6-15-1-15,1-17 0 16,-1-8 4-16,-12 2-2 16,-11 5 6-16,-14 16 5 15,-3 11 9-15,-11 22 33 16,0 12 16-16,-9 27 12 15,1 14-5-15,-6 21-33 16,0 12-17-16,5 22-21 16,-4 9-3-16,7 10-6 15,5-4-1-15,10-12-47 16,8-9-74-16,2-10-153 16,8 2-126-16,7-7 240 15</inkml:trace>
  <inkml:trace contextRef="#ctx0" brushRef="#br0" timeOffset="13289.65">17083 13714 751 0,'21'0'288'15,"2"-6"-169"-15,31 0-105 16,1-3 1-16,9-8 2 16,11 4-2-16,10-3-11 15,5 4-3-15,-9-1-14 16,-3 5-49-16,-24-1 42 15</inkml:trace>
  <inkml:trace contextRef="#ctx0" brushRef="#br0" timeOffset="13483.18">17476 14196 1234 0,'0'1'452'16,"21"-4"-357"-16,5-10-32 15,19 3-17-15,1-3-14 16,3-8-26-16,6-2-1 16,-6-11-37-16,7 2-50 0,5 4-153 15,4 5-76-15,10 10 181 16</inkml:trace>
  <inkml:trace contextRef="#ctx0" brushRef="#br0" timeOffset="14421.5">19109 12471 420 0,'-27'-29'192'15,"0"13"-87"-15,8 17 7 16,-8 11-4-16,14 28-32 16,2 14-21-16,14 46-12 0,6 24-1 15,7 36 2-15,5 23-5 16,3 17-11-16,2-2-5 16,6-18 16-16,-4-19 8 15,3-41 9-15,2-21 2 16,-3-39-11-16,-2-19-11 15,-5-21-9-15,-7-22-6 0,-6-21-6 16,0-13 4-16,-4-47-1 16,1-19 0-16,2-28-7 15,3-7-4-15,7 4-4 16,9 17-2-16,12 15 1 16,6 19-1-16,2 35 0 15,1 11 1-15,-2 25-1 16,-1 9-1-16,4 6 0 15,-2 7 1-15,-4 6 4 16,-4 2 11-16,-10 21 30 16,-8 12 30-16,-23 21 45 15,-16 14 13-15,-33 11-3 16,-15-1-26-16,-7 3-44 16,-6-4-23-16,-4-20-24 15,10-12-9-15,5-31-54 16,8-20-46-16,23-24-135 0,5-14-97 15,20-21 204-15</inkml:trace>
  <inkml:trace contextRef="#ctx0" brushRef="#br0" timeOffset="14768.31">20272 12044 683 0,'0'14'285'16,"2"12"-170"-16,4 23-16 15,1 12-2-15,-2 25-33 0,2 15-21 16,-4 9-27-16,2-2-20 16,-3-2-116-16,1-13-108 15,3-18 141-15</inkml:trace>
  <inkml:trace contextRef="#ctx0" brushRef="#br0" timeOffset="16874.5">21401 12479 223 0,'-40'97'150'0,"-4"28"-16"16,5 15-21-16,1 11-53 16,0 7-22-16,7 0-23 15,-1-12-5-15,9-19-9 16,13-21-14-16,10-35-106 16,9-15 82-16</inkml:trace>
  <inkml:trace contextRef="#ctx0" brushRef="#br0" timeOffset="17251.91">21554 12312 147 0,'-16'61'119'15,"3"40"16"-15,-6 14-3 16,-4 10-25-16,11 0-25 15,4-9-30-15,8-11-5 16,12-27-5-16,8-17-5 0,10-37-12 16,5-22-5-16,9-30-7 15,5-22-1-15,9-35-1 16,6-10-1-16,1-18 6 16,-2-4 5-16,-9 8 11 15,-2 9 9-15,-21 22 19 16,-5 17 7-16,-15 39 10 15,-11 15-3-15,-6 31-16 16,2 18-12-16,-2 24-18 16,3 10-7-16,1 14-8 15,-5 1-5-15,5 4-5 16,-4-1 2-16,2-6-71 16,2-6-84-16,2-8 99 0</inkml:trace>
  <inkml:trace contextRef="#ctx0" brushRef="#br0" timeOffset="17623.34">22373 13052 527 0,'-35'96'222'16,"6"6"-122"-16,6 2 12 15,3-3 9-15,15-18-23 16,11-13-24-16,24-28-42 15,11-25-10-15,16-31-12 16,6-18-2-16,10-30 0 16,2-12 0-16,1-18-4 15,0 2 0-15,-10 1 0 16,-8 13-2-16,-18 25 20 16,-12 8 16-16,-9 36 27 15,-8 13 1-15,8 36 10 16,-6 18-10-16,-12 46-4 15,5 26 5-15,-20 28-11 16,-3 13-8-16,-22 4-14 16,-17-13-7-16,-15-11-15 0,-6-18 2 15,3-37-13-15,4-18-51 16,10-51-181-16,2-20-99 16,1-44 182-16</inkml:trace>
  <inkml:trace contextRef="#ctx0" brushRef="#br0" timeOffset="17966.97">24644 12523 480 0,'-22'19'163'0,"-1"34"-139"15,-6 16 26-15,-1 31 52 0,1 16 13 16,4 11-9-16,4 7-17 15,10-4-41-15,-2-11-19 16,13-16-37-16,8-12-44 16,6-27-123-16,14-13-112 15,10-19 173-15</inkml:trace>
  <inkml:trace contextRef="#ctx0" brushRef="#br0" timeOffset="18289.7">25189 12684 540 0,'-85'88'225'0,"12"34"-132"16,-1 4 3-16,9 8 21 16,8-4-14-16,17-27-6 15,21-14-7-15,35-41-20 16,18-18-8-16,20-37-11 15,9-14-6-15,1-29 3 16,3-13 2-16,-2-15-7 16,-8-2-2-16,-15-2-7 0,-11-3-8 15,-21-2-11-15,-5-9-4 16,-3 8-12-16,-5 0-8 16,0 24-36-16,-8 10-24 15,-7 17-84-15,6 14-48 16,1 15-133-16,8 8 197 15</inkml:trace>
  <inkml:trace contextRef="#ctx0" brushRef="#br0" timeOffset="18622.64">25455 13488 1613 0,'-24'26'22'15,"101"20"-2"-15,15-25 9 16,1-16 17-16,-4-31 33 16,3-12 6-16,-21-29 10 15,-4-5-3-15,-16-6-16 16,-12 0-6-16,-24-4-19 15,-15-1-12-15,-22-5-18 0,-12 1-6 16,-16 12-9-16,-4 13-11 16,0 26-56-16,1 15-43 15,5 30-123-15,3 6-67 16,9 14-85-16,9-1-88 16,15 2 311-16</inkml:trace>
  <inkml:trace contextRef="#ctx0" brushRef="#br0" timeOffset="18978.91">26574 12650 460 0,'-39'23'217'0,"-16"18"-88"16,-2 17-9-16,-8 23-3 15,-5 16-17-15,8 13-30 16,9 0-11-16,32-11-17 16,26-18-3-16,37-20 13 15,10-15 8-15,15-31 36 16,5-15 2-16,5-28 9 16,8-16 5-16,-1-18-25 0,-7-8-2 15,-19-7-9-15,-13-3-15 16,-33-7-8-16,-16-4-8 15,-13 5-15-15,-22 7-7 16,-25 19-11-16,-4 16-10 16,-23 19-90-16,10 16-57 0,15 14-162 15,10 4-67-15,36 6 236 16</inkml:trace>
  <inkml:trace contextRef="#ctx0" brushRef="#br0" timeOffset="19792.7">28037 12299 474 0,'-6'-16'210'0,"6"27"-113"0,2 19 13 16,-1 29 2-16,6 29-8 15,-2 33-8-15,2 18-5 16,-4 23-15-16,0 4-10 15,-3-1-10-15,-2-14-1 16,4-31-8-16,-2-20-5 16,8-45-11-16,3-16-4 0,5-35-5 15,6-13-3-15,4-33-8 16,11-20-1-16,-2-37-3 16,3-10-2-16,4-15-4 15,0 1 0-15,11 15-1 16,0 13 0-16,0 31 0 15,-5 21 0-15,-15 32 0 16,-6 12-2-16,-11 24 9 16,-12 10 11-16,-20 17 22 15,-11 14 13-15,-20 8 7 16,-5 1-10-16,-4 6-20 16,-6-7-10-16,12-6-23 15,6-5-31-15,20-13-127 16,5-6-95-16,9-18-239 15,10-8 290-15</inkml:trace>
  <inkml:trace contextRef="#ctx0" brushRef="#br0" timeOffset="20107.14">28930 12998 533 0,'-3'20'279'0,"-19"19"-90"15,-9 6 12-15,-14 18-44 16,-1 6-29-16,5 5-47 16,7 3-33-16,19-6-36 15,10-5-5-15,16-18-3 16,10-12 0-16,16-23 1 16,9-7 1-16,7-13-1 15,3-6 4-15,-9-18 38 16,-9-12 12-16,-15-20 18 15,-11-6 0-15,-13-6-39 16,-8-2-13-16,-8 3-21 16,1 6-15-16,-2 15-97 15,3 13-83-15,5 18-220 16,7 10 242-16</inkml:trace>
  <inkml:trace contextRef="#ctx0" brushRef="#br0" timeOffset="20408.96">29506 13063 379 0,'-16'15'227'0,"-16"11"-26"16,-6 3-35-16,-13 13-20 15,-1 7-22-15,4 8-23 16,9 3-12-16,23-6-33 15,10-7-15-15,19-13-13 16,10-9-3-16,10-20 17 16,4-7 13-16,1-17 8 15,-4-15 9-15,-3-6-8 16,-5-3-11-16,-4-1-18 16,-5 1-14-16,-3-2-21 15,-2 3-48-15,-6-8-182 16,2 0-101-16,-4 0 186 15</inkml:trace>
  <inkml:trace contextRef="#ctx0" brushRef="#br0" timeOffset="20619.64">29894 12560 662 0,'5'25'285'0,"5"5"-159"15,-1 11-4-15,-3 10-6 0,-11 16-20 16,-7 6-13-16,-9 23-44 16,-4 4-18-16,-7 0-19 15,2 0-42-15,6-16-163 16,2-11-126-16,21-19 190 16</inkml:trace>
  <inkml:trace contextRef="#ctx0" brushRef="#br0" timeOffset="20886.18">30494 12978 459 0,'-34'6'246'0,"-23"10"-61"0,-12 8-26 16,-9 14 9-16,-8 4-7 15,-13 6-10-15,8-2-15 16,17-7-59-16,16-5-22 16,46-9-35-16,13-3-8 15,21-11-10-15,9-1-1 0,20-3-15 16,6-7-46-16,5-5-137 16,10-4-78-16,-6-14 156 15</inkml:trace>
  <inkml:trace contextRef="#ctx0" brushRef="#br0" timeOffset="21183.27">30910 12973 345 0,'0'-1'260'0,"-27"10"53"16,-16 8-16-16,-23 16-68 16,-7 5-15-16,-13 5-53 15,3 0-22-15,10-11-35 16,15-2-35-16,46-12-45 15,21-7-15-15,41 0-6 16,9-7-1-16,5 3 1 16,0 3-1-16,-9 3-1 0,-4 9 3 15,-11 11 24-15,-12 2 24 16,-25 7 21-16,-9 3 5 16,-23 1-17-16,-3-1-21 15,-11-9-20-15,1-6-8 16,7-8-24-16,-6-13-67 15,2-6-225-15,-3-14-127 16,0-24 244-16</inkml:trace>
  <inkml:trace contextRef="#ctx0" brushRef="#br0" timeOffset="21461.6">31095 12183 529 0,'8'25'287'16,"5"7"-66"-16,5 4-9 15,6 1 7-15,10 11-22 0,5 7-30 16,-2 12-73-16,-5-1-27 15,-8 3-47-15,-8-8-10 16,-3-9-23-16,-3-5-64 16,-6-12-227-16,-2 6 201 15</inkml:trace>
  <inkml:trace contextRef="#ctx0" brushRef="#br0" timeOffset="22696.94">25759 13533 50 0,'-1'-1'53'15,"0"0"36"-15,-1-1 5 0,-11 1-6 16,-4 1-11-16,-31 5-21 16,25-5-10-16,0 3-15 15,1-1-7-15,4 3-4 16,-1-1 2-16,4-3 6 15,1-2 7-15,-1-5 10 16,2 0 2-16,0-2 1 16,1 3 0-16,-2-5-10 15,1-1-3-15,1-3-8 16,2-4-2-16,3-1-2 16,1-3 0-16,3-2 1 15,-2-2-3-15,3-3-4 16,2 0-2-16,2-5-7 15,5 5 1-15,5 0 2 16,1-1 2-16,-1 2 8 0,0-7 5 16,0-1 10-16,0 0 7 15,4-6 7-15,4 7 0 16,1-1-9-16,2 3-5 16,2 7-8-16,-2 1-5 15,-1 4-2-15,2 3-5 0,-5 4-10 16,-3 1-1-16,3 8-5 15,-6 0 0-15,2 5-70 16,-4 2-90-16,8 3 103 16</inkml:trace>
  <inkml:trace contextRef="#ctx0" brushRef="#br0" timeOffset="26127.38">18047 11884 453 0,'-17'25'172'15,"1"10"-120"-15,12 27-44 16,5 8-1-16,13 17 8 16,8 10 1-16,9 13 1 15,1 8 4-15,-3 12 2 16,-11-19 8-1,-10-55 10-15,1 0 10 0,17 185 5 0,1 12-4 16,-12 17-6-16,-2-80-10 16,3-2-13-16,0-6-2 15,10-4 4-15,-3-10 0 16,-3-15 6-16,-4-9 1 16,-5-18-5-16,-2-13-2 15,2-13-8-15,-1-9-6 0,4-14-6 16,0-6-2-16,3-12-2 15,0-8 1-15,1-18 0 16,-1-4 0-16,2-15 0 16,-2-2 2-16,1-5-2 15,-1-4 3-15,2-2 0 16,5 2 0-16,1-3 7 16,2-7 1-16,14-1-2 15,7-5 0-15,21-3-6 16,18 2-5-16,4-5 2 15,-1-6-2-15,13-1 0 16,5 3 1-16,15-2-1 16,11 2-1-16,16 2 1 15,5 2 0-15,7-1 3 16,12 1-3-16,4-3 0 0,1 2 0 16,18 2-1-16,-4 1 1 15,12 7 1-15,4-1 1 16,-1 1-2-16,3 0 1 15,1 0 0-15,8-1-1 16,14 6 2-16,-2-8-2 16,13 3 1-16,-4-1 1 0,5 0-2 15,5 12 1-15,-10-8 0 16,4 5 0-16,0 1 0 16,-2-3 4-16,13 10-5 15,-3-5 3-15,-1-3 3 16,6-2 0-16,2-6 8 15,0 1-1-15,13-2-2 16,-5-3-2-16,2-8-2 16,6 4-1-16,-13-3 0 15,7 1 1-15,-23 8-2 16,4-1-1-16,-11 5 0 16,-9-2-2-16,3 1 1 15,-16-1 0-15,-2-4-2 16,-12 3 1-16,-3-3-1 0,3 3-1 15,-11-4 4 1,-1 1 0-16,-7 0 5 0,-1-1 3 16,-17 6-3-16,-8 0 1 15,-1 4-4-15,-17-1-3 16,-10-1 1-16,2 1-3 16,-15-2-1-16,-9 3 1 15,-18-5-1-15,-6 0 1 0,-24 1 2 16,-3-5-1-16,-3 7 0 15,-8-1 12-15,-9-3 14 16,-6-1 3-16,-11-6 6 16,-2 5-10-16,-9-10-13 15,-1 0 0-15,0-9-4 16,-2-9-2-16,-1-13 1 16,-3-6-2-16,-4-9-3 15,0-2 3-15,-1-10-4 16,4-15 1-16,3-22 2 15,-7-9-2-15,4-24 2 16,2-1-3-16,-1-6-3 16,6-9 1-16,-6 2-1 15,0 8 0-15,2 14 1 16,1 5 0-16,-1 19 0 16,-5 6-1-16,-2 16-1 0,5 3 1 15,-1 8 0-15,2 2-1 16,-2 8 2-16,-2 7-1 15,-11 20 0-15,18 3 0 16,-3 12-3-16,2 6 3 16,9 4 0-16,-12 2 0 0,3 5 0 15,1-2 0-15,-2 3 0 16,-5 4-2-16,1-2 2 16,-1-1 0-16,-1 0 0 15,-2-4 1-15,-3 4-1 16,-5 1 1-16,-5 1-1 15,-3-2 0-15,-8 3 1 16,-14 0 0-16,-11 0 1 16,-8 0-2-16,-24-4 2 15,7 3-2-15,-12 0 0 16,-9 1 0-16,-15 3 1 16,-2 2 1-16,-21 2 0 15,-3 1-2-15,2 4 0 16,-9 0 0-16,-13 3 1 15,2-3-1-15,-8-3 1 16,-5 2 2-16,7-1-3 0,-4 2 0 16,-18 2 0-16,5-1 0 15,-21 6 1-15,3-2-1 16,-8 4 1-16,-13 0 0 16,9-1-1-16,-17 0 0 15,16-1 0-15,-4 0 3 16,3-4 2-16,2 2 1 0,-3 5-2 15,1-1 0-15,-5 4-3 16,-4-1-2-16,-6 6 3 16,62-5-1-1,83-7 1-15,0 1 2 0,-256 20-4 16,21 2 1-16,-12-6-1 16,114-10 2-16,6-2 5 15,-10 0 0-15,17 0 3 16,-7 5 0-16,13-2-1 15,-3-1 1-15,10 5 1 16,2-8 0-16,-11 0-2 16,15 0 0-16,-13-2-6 15,4 5-2-15,13-1 0 16,-10-1-1-16,20-3 4 16,-6 1 1-16,-1 1 6 0,15 0 4 15,-17 0 1 1,10 0-2-16,11 3-6 0,-13-2-4 15,7 0-1-15,8 0 1 16,-17-1-1-16,6 2-2 16,9-3-1-16,-3 2 0 15,4-2 0-15,9-1 1 0,-7 4 4 16,-5-1 1-16,25 3 2 16,-12-1 1-16,3-1-1 15,11 3-3-15,-3-1 0 16,8 1 1-16,11-2 0 15,4-2 5-15,11 0-4 16,1-5 0-16,13 1 0 16,1-2 1-16,-1 0 8 15,13 1 4-15,14-2-3 16,10 2 1-16,19-1-13 16,6 3-4-16,11-2 0 15,6-1-1-15,4 2-1 16,1-1 3-16,6-4-3 15,1 6-1-15,5-4 1 16,5 7-3-16,1 11 4 0,-4 3 2 16,16 17-2-16,-1 3 3 15,13 9-3-15,11 0-3 16,3-6-11-16,8-4-95 16,13-22 79-16</inkml:trace>
  <inkml:trace contextRef="#ctx0" brushRef="#br0" timeOffset="31797.2">18993 12397 246 0,'4'-55'154'0,"1"12"-15"16,-4 2-13-16,2 21-26 15,0 1-10-15,1 9-18 16,-2 6-7-16,3 7-12 16,2 15-4-16,7 33 4 15,6 24-1-15,-4 34-3 16,11 19-8-16,0 24-16 15,-1 6-8-15,10 0-10 16,-12-9 3-16,4-8 18 16,-6-14 10-16,-5-9 12 15,2-1-2-15,-8-9-14 16,4 2-6-16,-4-11-10 16,2-7 0-16,-2-11-1 0,-2-8-3 15,1-16-2-15,-3-15-3 16,-1-21-4-16,-2-10 1 15,-4-18 2-15,-3-11 1 16,-4-24 2-16,0-13-2 16,1-4-3-16,2-5-2 15,3-3-4-15,1 0 2 16,5-6-2-16,4 2 0 0,5 1 1 16,6 4-1-16,5 0-2 15,6-2 2-15,4-2 0 16,-1-3 2-16,-3 1 0 15,-1 8-2-15,-17 7-1 16,13 17-1-16,4 21-2 16,-3 3 2-16,14 21 0 15,-13-6 2-15,-2 0 0 16,-1 3 0-16,-1 4 1 16,0 8-1-16,-1 5 0 15,2 5 0-15,0 10-1 16,1 2 1-16,-6 8 3 15,0 0-2-15,-14 1 2 16,-3 2 0-16,1 4 0 16,-14-5 3-16,-6-3 3 0,-8 1 1 15,-17-2 4-15,3 7 0 16,-7 5-3-16,-1-5 1 16,-5-2-6-16,-1-3 0 15,6-8 1-15,5-5-5 16,-1-11 0-16,-2-4 1 15,-2-10-3-15,0 4 1 0,17-1-1 16,3-4 0-16,13 9-1 16,2-3 1-16,2-3 0 15,7 8-1-15,2-11-1 16,-1-5 1-16,5 0-1 16,-4-1 1-16,0 0-15 15,0 0-24-15,0 0-91 16,2-15-58-16,5-32-174 15,-7 21 215-15</inkml:trace>
  <inkml:trace contextRef="#ctx0" brushRef="#br0" timeOffset="32607.85">20492 12303 156 0,'-10'3'138'0,"4"10"16"15,-7 2-17-15,1 11-54 16,2 5-11-16,-1 13-7 16,5 9-3-16,-1 12-8 15,3 0-1-15,-1-4-1 16,0-10 2-16,0-15 0 15,1-4-1-15,1-19-6 16,2-5-3-16,0-23-10 16,0-13-3-16,3-18-11 15,1-11-7-15,5-16-1 16,-1-7 2-16,-1-13 21 16,2 4 13-16,-3 19 18 15,2 11 3-15,1 30-2 16,-3 8-5-16,-5 18-6 0,0 11-5 15,-7 19-15-15,0 12-6 16,-3 23-15-16,-2 0-1 16,-1 13-12-16,3-5-27 15,3-14-142-15,7 0-97 16,11-10 153-16</inkml:trace>
  <inkml:trace contextRef="#ctx0" brushRef="#br0" timeOffset="33873.01">31374 12334 94 0,'-4'25'113'0,"-3"6"21"0,-4 20 4 15,-3 12-15-15,-7 3-34 16,0 7-17-16,1-8-24 15,0-7-12-15,6-8-9 16,-1-10-2-16,7-11 7 16,0-7 7-16,5-17 11 15,3-5-2-15,6-19-10 16,4-7-7-16,0-18-16 16,2-4 1-16,-5-15-3 15,0-7 6-15,2-12 8 16,1-4 4-16,2 12 5 15,-1 8 0-15,1 30 11 16,-5 11 1-16,-2 15-2 16,-2 13-2-16,-3 12-15 15,-1 12-5-15,-6 20 0 0,-2 8-4 16,-6 18-3-16,-3-1-3 16,0 4-5-16,1-5-1 15,3-15-4-15,6-7-1 16,8-22 1-16,1-7-2 15,10-21 2-15,-1-9 2 0,3-20 0 16,-2-11 1-16,-1-12-2 16,-3-5-1-16,-4-18 3 15,0-4 1-15,-3-3 6 16,0-1 4-16,1 24 9 16,-1 17 6-16,0 15 6 15,0 17 4-15,-2 13 1 16,0 8-1-16,-5 16-3 15,0 7-6-15,-1 21-10 16,-2 2-8-16,7 14-6 16,0 1-1-16,7-8-5 15,1-5-2-15,6-9-74 16,2-8-71-16,4 4-265 16,-1 10 256-16</inkml:trace>
  <inkml:trace contextRef="#ctx0" brushRef="#br0" timeOffset="43453.06">16263 16515 273 0,'-10'-56'160'0,"-8"3"-1"16,-9 2-3-16,-13 5-11 15,-7 9-10-15,-7 19-18 16,-4 17 1-16,-7 27-2 16,1 19-12-16,-13 27-28 15,-3 12-21-15,1 24-29 16,-2 6-9-16,19 10-11 16,12 10-1-16,18 13-2 15,10 3 1-15,19 1 0 16,4-8-1-16,12-24-24 15,8-12-39-15,-1-20-90 16,5-13-39-16,-4-23-73 16,-4-3-53-16,-9-15 214 0</inkml:trace>
  <inkml:trace contextRef="#ctx0" brushRef="#br0" timeOffset="43687.05">14908 17643 623 0,'-2'-18'250'0,"15"-2"-144"15,6-10-39-15,23 5 7 16,11-5-8-16,26-5-12 16,11 3-3-16,7 9-14 15,2 5-13-15,-6 14-16 16,9 2-4-16,0 1-59 15,-7 1-59-15,-3 0-199 16,-13 4 193-16</inkml:trace>
  <inkml:trace contextRef="#ctx0" brushRef="#br0" timeOffset="43836.1">16311 17490 263 0,'7'29'218'0,"-2"0"18"15,-6 7-43-15,2 6-29 16,-8 2-39-16,0 0-25 15,7-5-44-15,0-6-19 16,2-11-36-16,-2-4-50 16,0-9-181-16,-4-7 158 15</inkml:trace>
  <inkml:trace contextRef="#ctx0" brushRef="#br0" timeOffset="44019.51">16199 16931 343 0,'-11'-24'159'15,"-2"-4"-60"-15,13 9-73 16,1 1-7-16,3 8-25 16,10 9-13-16,1 13-39 15,2 8-35-15,2 15 58 16</inkml:trace>
  <inkml:trace contextRef="#ctx0" brushRef="#br0" timeOffset="44317.81">16550 17564 397 0,'12'63'222'16,"-10"-13"-32"-16,-2-10-26 16,-6-6-29-16,2-4-12 15,0-18-12-15,1-11-11 16,8-17-25-16,5-16-14 15,7-19-24-15,8-9-10 0,-3-5-6 16,11 0-3-16,-2 7-1 16,-6 6 3-16,-1 13 16 15,-9 13 6-15,-7 17 10 16,3 9 3-16,5 18-9 16,-5 6-6-16,2 13-13 15,-2 4-7-15,-7 1-10 16,6 0-3-16,-2-5-23 15,2-2-41-15,9-4-149 16,-3-1-79-16,9-5 161 16</inkml:trace>
  <inkml:trace contextRef="#ctx0" brushRef="#br0" timeOffset="44788.93">17441 17043 553 0,'-39'-2'271'16,"-5"16"-96"-16,-5 7-35 15,-10 8-37-15,11 13-18 16,-4 19-16-16,1 12-9 16,14 24-20-16,-2-5-9 0,19 0-13 15,12-3-6-15,13-17-7 16,3-5 0-16,8-21-2 15,-1-10 1-15,10-27-1 16,7-12 1-16,11-26 4 16,0-18-3-16,-3-24 3 15,-2-8-2-15,-11-24-1 16,2-18 3-16,-4-17 15 16,-7-20 11-16,-3-14 26 15,-5 15 10-15,-1 26 15 16,-3 28 2-16,-5 51 19 15,0 21 5-15,-5 27-5 16,-2 15-8-16,-2 26-29 16,-4 10-16-16,-4 26-16 15,2 1-8-15,5 36-12 0,1 10-8 16,5 2-6-16,3 10-1 16,6-27-44-16,6 1-67 15,10-17-156-15,-1-13-108 16,6-11-228-16,-2-10 366 15</inkml:trace>
  <inkml:trace contextRef="#ctx0" brushRef="#br0" timeOffset="45181.37">18383 16147 528 0,'-7'-22'280'0,"-14"18"-42"0,-7 10-16 16,-11 27-23-1,-8 20-20-15,-11 29-25 0,-9 14-3 16,-5 23-2-16,-1 7-14 16,11 13-38-16,13 2-22 15,24-3-29-15,17-10-11 16,26 1-13-16,12-5-2 16,20-16-9-16,9-8-3 15,4-30-7-15,12-11-1 0,-5-9-1 16,0-4-63-16,2-17-125 15,-2-6-143-15,11-24 185 16</inkml:trace>
  <inkml:trace contextRef="#ctx0" brushRef="#br0" timeOffset="46247.71">18759 16281 223 0,'-8'32'175'0,"0"13"14"15,4 23-35-15,0 15 3 16,0 27-31-16,0 25-13 15,9 25-27-15,4 7-16 16,11-1-27-16,6-18-10 16,-1-33-10-16,2-12-2 15,-2-31 0-15,-3-13 3 0,-5-17 2 16,-1-16 2 0,-7-21 3-16,-1-11 2 0,-1-33-3 15,-1-3-5-15,2-38-9 16,3-12-5-16,4-12-7 15,5-8-1-15,5 19 0 16,-1 10-2-16,-1 26 1 16,0 10-1-16,-2 21-1 15,-1 12 1-15,-4 11 2 16,-3 6 4-16,-1 15 4 16,-3 6 6-16,-4 16 21 15,1 9 9-15,-6 12 20 16,-6 6 5-16,2 7-5 15,-12-4-2-15,-8-8-18 16,2-5-9-16,-10-18-16 16,2-6-8-16,-2-14-11 15,-7-5-8-15,-2-10-79 0,3-7-52 16,6-14-147-16,1-13-71 16,13-27 224-16</inkml:trace>
  <inkml:trace contextRef="#ctx0" brushRef="#br0" timeOffset="46496.88">19409 16225 368 0,'9'16'223'0,"-4"11"-4"15,2 4-28-15,-3 19-35 16,-3 1-19-16,-2 7-58 16,0 5-25-16,1-3-35 15,-1 0-9-15,1-5-61 16,-1-1-62-16,0-5-245 16,-4-3 223-16</inkml:trace>
  <inkml:trace contextRef="#ctx0" brushRef="#br0" timeOffset="47703.16">19916 16482 118 0,'-15'-35'115'0,"4"17"44"16,3 10 3-16,1 18-17 16,4 12-12-16,-1 28-13 15,-1 20 5-15,-1 27 6 16,0 18-5-16,6 14-30 15,0-2-16-15,12 7-35 16,0-7-12-16,6-22-17 16,0-4-5-16,1-35-3 15,1-13-1-15,3-19-3 16,-4-21 0-16,2-20 0 0,1-13 0 16,-4-27 2-16,4-11 0 15,-3-32-2-15,6-9 0 16,2-4-3-16,0 4 1 15,4 24-2-15,-4 12 1 16,-2 27-1-16,0 14-1 16,-4 20 1-16,-1 8 1 15,-6 17 5-15,-3 4 4 0,-6 11 15 16,-5 9 3-16,-14 9 4 16,-3 8-3-16,-10 5-13 15,-4-2-3-15,-5-7-6 16,3-11-2-16,0-11-31 15,-1-14-35-15,9-13-120 16,-7-6-56-16,16-8-142 16,7-3 217-16</inkml:trace>
  <inkml:trace contextRef="#ctx0" brushRef="#br0" timeOffset="48036.5">20656 17016 332 0,'1'-1'200'16,"-11"10"-21"-16,1 8-22 15,-6 17-39-15,0 12-29 16,0 18-43-16,0 3-4 16,6 5-12-16,12-3-6 15,5-20-11-15,3-6-2 16,8-23 15-16,-6-9 13 15,5-11 26-15,2-8 9 0,-2-8 3 16,-3-5-7-16,-6-6-12 16,-7-4-3-16,-4-6-15 15,-7 0-6-15,-7-8-15 16,-2-2-7-16,-1 0-12 16,-7-1-9-16,9 13-46 15,4 10-48-15,6 13-132 16,14 4-102-16,15 6 210 15</inkml:trace>
  <inkml:trace contextRef="#ctx0" brushRef="#br0" timeOffset="48320.18">21263 16980 462 0,'-26'37'242'16,"-11"16"-86"-16,-1 1-19 15,-2 13-38-15,13 4-18 16,13 1-15-16,3-6-10 16,11-15-16-16,2-13-4 0,12-18 18 15,12-16 12-15,15-16 14 16,-2-9 5-16,-4-14-7 16,-6-3-10-16,-13-2-18 15,-5 2-10-15,-10 0-22 16,-3-5-8-16,-8 4-35 15,-1 5-44-15,0 5-129 16,4 10-72-16,6 11 160 16</inkml:trace>
  <inkml:trace contextRef="#ctx0" brushRef="#br0" timeOffset="48602.71">21538 16534 419 0,'0'18'242'0,"-6"3"-50"16,3 18-28-16,-1 13-4 15,0 15-34-15,-7 16-17 16,5 10-37-16,7 3-25 0,3-5-25 15,8-12-9-15,2-10-12 16,-14-15-6-16,13-6-77 16,1 0-51-16,-3-18-100 15,11 3-67-15,-19-12 196 16</inkml:trace>
  <inkml:trace contextRef="#ctx0" brushRef="#br0" timeOffset="48898.61">21917 16925 497 0,'-29'9'253'0,"-8"16"-87"0,-3 9-8 15,-8 16-2-15,-4 6 5 16,-1 10 42-16,7 4 15 15,7 7 2-15,2-6-11 16,13-6-59-16,4-4-35 16,8-20-50-16,12-2-22 15,12-12-22-15,-3-7-5 16,25-3-13-16,5-5-6 0,22-9-73 16,11 0-67-16,11-15-239 15,10-3-165-15,9 3 337 16</inkml:trace>
  <inkml:trace contextRef="#ctx0" brushRef="#br0" timeOffset="49733.63">22127 16168 464 0,'3'4'282'16,"-1"10"-40"-16,-8 23-39 15,-2 14-16-15,-1 20-60 16,-4 6-43-16,9-2-51 16,1-8-17-16,2-19-48 15,7-6-74-15,10-13-188 16,3-2 187-16</inkml:trace>
  <inkml:trace contextRef="#ctx0" brushRef="#br0" timeOffset="50448.65">22857 17516 219 0,'25'51'213'16,"-8"3"30"-16,-23 3-9 15,-15 0-8-15,-25 10-56 16,-10 1-41-16,-17-9-61 15,7-2-29-15,3-11-92 16,6-12-59-16,11-18-164 0,6-15 164 16</inkml:trace>
  <inkml:trace contextRef="#ctx0" brushRef="#br0" timeOffset="51133.52">24473 16867 278 0,'-17'-27'196'0,"-4"4"19"16,-10 10-80-16,-9 8-20 15,-21 17-22-15,-1 12-21 16,-9 25-19-16,1 6-2 16,7 15-15-16,3 6-5 15,10 8-8-15,4 7-7 16,13 0-7-16,1-4-5 0,23-22-4 16,8-13 0-16,21-21-1 15,16-14 0-15,3-18 1 16,8-11 2-16,8-32 2 15,3-15 1-15,20-40 3 16,10-12 2-16,-6-20 8 16,-1-9 8-16,-6 1 32 15,-13-3 14-15,-11-6 24 16,-8 0 4-16,-26 15-15 16,-5 8-7-16,-12 38-12 15,-1 27-5-15,-3 38 1 16,0 20-7-16,-7 28-15 15,-4 19-10-15,-5 34-18 16,-2 16-3-16,-1 29-6 16,-1 10 0-16,4 9-2 15,6 7-2-15,5-13-24 0,9-5-46 16,10-21-123-16,4-14-77 16,18-12-153-16,2-13 250 15</inkml:trace>
  <inkml:trace contextRef="#ctx0" brushRef="#br0" timeOffset="51542.95">25425 16833 242 0,'-20'-10'174'0,"-13"10"26"16,-13 4-42-16,-18 18-36 15,-1 11-20-15,-3 22-28 16,6 10-12-16,19 15-12 16,-3 2-9-16,18 5-8 15,10 2-4-15,8-17-8 16,12-13-6-16,18-28 0 16,2-20-1-16,17-33 0 15,5-21 5-15,2-27 10 16,9-6 11-16,-1-4 20 0,-2 5 9 15,-11 12 14-15,-6 5 1 16,-21 8 1-16,-6 9-3 16,-8 17-20-16,-2 9-8 15,5 22-22-15,-2 14-9 16,-1 17-13-16,4 13-5 16,-1 18-6-16,-4 0-13 0,1 12-74 15,-2 2-55-15,-3-2-161 16,15-4-112-16,13-17 261 15</inkml:trace>
  <inkml:trace contextRef="#ctx0" brushRef="#br0" timeOffset="51808.68">25966 16155 422 0,'-16'-21'218'0,"-3"14"-47"0,6 14-23 15,-4 23-15-15,0 19-19 16,5 39-28-16,0 19-17 16,4 23-32-16,3 4-13 15,4 4-14-15,-1-4-7 16,9-15-25-16,1-9-38 15,3-27-101-15,-1-10-63 16,-10-12 130-16</inkml:trace>
  <inkml:trace contextRef="#ctx0" brushRef="#br0" timeOffset="52270.08">25689 17260 90 0,'9'-33'88'16,"7"0"8"-16,22 1-21 15,4-6-8-15,14-2-15 16,7-6-3-16,9-4-4 16,12 0-3-16,-1 4-19 15,-5 9-8-15,-18 12 25 16,-14 9 15-16,-19 14 42 16,-11 4 19-16,-20 13 23 15,-4 7 2-15,-7 12-16 16,3 5-14-16,-3 8-45 0,0 7-19 15,-10-1-20-15,-8 5-7 16,0 3-9-16,-3-6-4 16,15-7-5-16,7-10 1 15,18-22-3-15,14-5 1 16,6-22 0-16,4-11-1 16,4-17 6-16,-8-14 3 15,5-2 24-15,-4-4 9 0,-7-5 19 16,5-2 6-16,2 0-2 15,-2 4 0-15,-3 22 1 16,-4 11 3-16,-12 27-1 16,-3 12-5-16,-5 28-21 15,-1 19-13-15,-1 24-18 16,-5 2-7-16,3 7-30 16,3-11-32-16,6-3-160 15,8 2-88-15,8-23 180 16</inkml:trace>
  <inkml:trace contextRef="#ctx0" brushRef="#br0" timeOffset="52682.92">26804 16060 132 0,'14'7'129'0,"2"-2"53"16,4 2-9-16,8 13-9 15,0 2-9-15,8 26 0 16,4 12 7-16,-2 24-5 16,0 18-11-16,-8 5-26 15,-4 6-15-15,-15 3-32 16,-10-3 7-16,-15-1-9 16,-14-14-12-16,-13-7-8 15,3-39-22 1,20-25-17-16,-1 0-23 0,-60 60-106 15,1-11-96-15,-9-35-256 0,29-50 286 16</inkml:trace>
  <inkml:trace contextRef="#ctx0" brushRef="#br0" timeOffset="56559.68">18739 18140 537 0,'-20'-1'226'0,"12"2"-129"16,5-1-57 0,2 0-44-16,6-1-4 0,-5 0 4 15,0 0-1-15,19-8 5 0,34-9 3 16,-18 11 5-16,4 3 5 15,15-8 3-15,7-1 0 16,10 2-2-16,4-1-7 16,8 7-1-16,-1-1 0 15,20-3 9-15,3 1 7 0,8-1 12 16,3 3 2 0,6 0 0-16,1 5-2 0,4-1-10 15,8 2-4-15,-1-2-7 16,8-5-6-16,2 5-1 15,5-3-2-15,-3 0-1 16,-1 3-1-16,4-6 0 16,-13 3-1-16,-4-1 1 15,-4 4 2-15,-12-1-1 16,-1 1 2-16,-9 0 3 16,0-3-2-16,-14-2 3 15,2-4-1-15,-13 0 0 16,-9-4 1-16,-18 2 11 15,-13 2 12-15,-13-1 18 16,-4 1 8-16,-11 0-1 16,0 1-5-16,-10-1-13 0,-2-3-5 15,-3-1-8-15,-4-1-3 16,0-8-6-16,-1-2-3 16,0-4-5-16,0-1-2 15,3-1-3-15,-4-4-2 16,9-5-1-16,-1-6 0 15,0-14 0-15,5-3-1 0,3-6 1 16,0-4 1 0,9-4 4-16,-4-6 4 0,-2-13-1 15,5-3 1-15,0 0-5 16,4 1 1-16,0 2 1 16,-2 2 4-16,0-1 10 15,-3 1 0-15,1 10 0 16,0-2-6-16,0 5-10 15,-2 3-2-15,-6 4-1 16,-2 5-2-16,-5 14 0 16,1 5 0-16,1 14 0 15,-3 5 0-15,0 6 0 16,0 3-1-16,0 10 0 16,4 3-3-16,-2 6 3 15,-4-3-2-15,-2 7 2 0,-4-3 0 16,-10 3-1-1,0 5 0-15,-18-1 0 16,-3 8 0-16,-15-2 2 0,-1 1-1 16,-10-3 1-16,-8-3-1 15,-16 0 2-15,-13 2 1 16,-8-4-2-16,-4-2 0 16,-15-1-3-16,-4-5-4 0,-6 6 3 15,-10 4-1-15,-3 4 2 16,3 1 0-16,-28-1-1 15,5-3 2-15,7 0 0 16,-9 2 2-16,21-3 0 16,4-2 0-16,-6 0 1 15,10-3-1-15,15 4 2 16,-1-4-2-16,18 2 1 16,6 1 0-16,0 1-1 15,15 1 0-15,4-2 0 16,5 0 0-16,0 3 0 15,-12-6 3-15,17 7-1 16,4-1-1-16,8-6 2 16,10 9-2-16,-4-8 5 15,3 3 1-15,14 6 2 16,7-3-2-16,12 4-2 0,6 0-3 16,8 1-3-16,7 3 0 15,4 5-2-15,4 4 2 16,2 11-1-16,1 6 0 15,1 15 1-15,1 10-1 0,-4 4 2 16,-1 5-2-16,1 12 2 16,0 6-2-16,1 14 1 15,3 2 0-15,2 1 1 16,-2 1-1-16,2-2 1 16,0-3 0-16,4-2 0 15,5-7 0-15,2-4 1 16,0-3-1-16,-2-13 1 15,-5-2-1-15,0-14 0 16,1-1-2-16,-8-2 2 16,-3-2 0-16,-2 4 0 15,-3-4 0-15,-1-3 2 16,1-8-2-16,-11-12 2 16,5-1 1-16,-1-14-2 15,6-2 1-15,9-7-1 16,-5-6-1-16,3 0 2 0,-3 2-2 15,2-5 1-15,3 0-1 16,-1-1 1-16,7-1 0 16,8 2 0-16,0 0 0 15,9 0 1-15,3-4-1 16,9 0-1-16,7 0 1 16,15 0-1-16,3 4-1 0,6-1 0 15,4 1-1-15,1-1 1 16,7 1 1-16,16 0 0 15,-4-2 0-15,6 2 1 16,0-5 0-16,10-1-1 16,2-6 2-16,8-1-2 15,-1 0 0-15,-1 3 0 16,0 2-2-16,-2 3 2 16,-2 1 0-16,2-1 0 15,-5 11-1-15,-7-5 1 16,-1 6-1-16,-8 1 1 15,0-10 1-15,-5 0-1 16,-1-2 0-16,-7-3 0 16,4 4 0-16,-4 0 0 15,-5 2 0-15,-12-2-1 0,0-4-2 16,-5 3 2-16,1-2-1 16,2 2 2-16,-6 2 0 15,-7-5 0-15,-2 2 0 16,-1-9 0-16,-6 2 0 15,1-2 0-15,-4-5 1 16,-7 7 1-16,-1-2-2 16,-10 4 1-16,-3 2-1 0,-8-1 0 15,1 3 0-15,-1 1 0 16,-1 2 0-16,-2-3 0 16,-6-3 2-16,-1 0-1 15,-2-8 3-15,-2-1-1 16,-3-2 1-16,2-9-1 15,1 1-2-15,4-9 0 16,2-3-1-16,3-5 1 16,4-3 0-16,2-14 0 15,-5-7-1-15,-2-10 1 16,-8-3 0-16,-7 3 0 16,2 0 1-16,-6-6 1 15,1-2-1-15,1 0-2 16,5-4 0-16,3 12 0 15,2-1-1-15,8-2 1 0,-2 1-1 16,9-2 1-16,-4 2-1 16,-2 3 1-16,-1 5-1 15,-2-4 1-15,0 4 0 16,2 5 0-16,1 1 0 16,-12 11 0-16,4 6 0 15,-6 8 0-15,-1 5 0 0,4 5 0 16,-6 3-1-16,-1-1 1 15,-3 0-1-15,-4 1 1 16,-2-1 0-16,-2 3 0 16,-4 3 0-16,1 3 0 15,-1 5 0-15,-4 3 0 16,-1 1 0-16,-8 5 0 16,-4 3-2-16,-1 4-1 15,-2 2-1-15,-5 4 4 16,-10 0-4-16,-18 3 1 15,-9 2-1-15,-13 3-1 16,8 4 2-16,-11 0 0 16,-7 2 1-16,-7 3 1 15,-6 1 1-15,-10 1 0 16,-1 3 0-16,1-4 0 0,-11 0 0 16,-4-2 1-16,1-5-1 15,1 3 0-15,-5-3-1 16,1-4 0-16,11 3-1 15,-10-5 2-15,9 1 0 16,20 0 1-16,2-3 0 16,10-7-1-16,4-1 1 0,7-2 0 15,-2 0 1-15,16-4-1 16,9-2-1-16,17-2 0 16,3 0-1-16,1-1 1 15,0 6 0-15,-2 4 0 16,2-1-1-16,8 8 1 15,-3-2-3-15,10 2 2 16,-2 3-1-16,11-1 0 16,1 1 1-16,-2 0 0 15,10 2 0-15,-5 2 0 16,8 7-1-16,3 0 0 16,0 6 1-16,5 6 0 15,3 1-3-15,4 7 3 16,1-2-1-16,0 1 2 15,-2 5 0-15,-7-1 0 16,-3 3 0-16,-6 4 0 0,-1 3 1 16,0 15-1-16,0 9 0 15,3 4 0-15,2 4 0 16,2-1 0-16,1 0-1 16,2 10 1-16,1-1-1 15,0-4 1-15,0 0 0 16,-2-7 0-16,2 0 0 0,4 5 0 15,-1-9 0-15,6-4 0 16,3-5 0-16,4-5 0 16,5 1 2-16,0-4-1 15,1-2 0-15,1-7 1 16,0-3-2-16,1-13 1 16,2 1 0-16,-3-14 2 15,3-7-1-15,-2-5 0 16,4-9 0-16,0 0 2 15,-3-2-1-15,2-1 2 16,-1-4-1-16,0-1-1 16,2-6 1-16,17-8-3 15,8-1 1-15,22-14-1 16,12 3 0-16,7-1 0 16,0 4-1-16,-2 9 0 15,-3 3-2-15,-8 10 2 0,6 5 1 16,-3 8-29-16,0 3-58 15,1 4-168-15,1-2-175 16,-6-15 258-16</inkml:trace>
  <inkml:trace contextRef="#ctx0" brushRef="#br0" timeOffset="67114.25">23151 17616 134 0,'-6'-21'115'0,"2"4"17"15,3 6-9-15,0 1-14 16,1 9-14-16,0 7-5 16,0 15-23-16,0 4-10 15,-6 15-17-15,-4 3-7 16,-1 2-5-16,-3 8 1 0,-2 2 2 16,-1-2 2-16,-2 1-4 15,0-4-2-15,-1-8-9 16,1-8-4-16,0-7-6 15,-1-5 0-15,2-10-4 16,-2 0 0-16,1-7-1 16,3-1 0-16,7-4-3 15,6-3 0-15,11-4-2 16,-2-2 1-16,13-4 0 16,-1 1-1-16,7-11 2 15,9-8-2-15,-4-1-1 16,4-9 0-16,-5 4-1 15,-1 5 1-15,-2-4 2 16,-7 4 0-16,-3-4 1 0,-3-3 0 16,-3-3 0-16,1-4 2 15,-2 5-1-15,2 1 1 16,-2 13-2-16,-1 5 2 16,0 7-2-16,-1 5 3 15,-1 2 1-15,-2 4 3 16,1 4 2-16,-4 0 1 15,1 0 0-15,-2-1-1 0,0 0-3 16,0-1-1-16,0 2 1 16,0 0 2-16,3 11 5 15,0 18 4-15,-13 37 3 16,-7-18 1-16,-3 5 3 16,-6-1 2-16,-1 6 6 15,-3-3 3-15,0-3 1 16,-9-2 0-16,11-4-7 15,1-4-4-15,5-7-5 16,8 0-3-16,-3-5-7 16,0-1-1-16,8-7-3 15,4-7 0-15,-1-12 1 16,6-7 4-16,3-15 1 16,2-5-1-16,8-10-3 15,3 2-3-15,5-15-3 0,5-6-1 16,3-8 0-16,-1-7 1 15,-3 10-2-15,-4 0 2 16,-1 11-1-16,-3 2 0 16,-2 6-1-16,-5 13 0 15,1 11 0-15,-3 2-1 16,-2 13 1-16,-2-5 1 0,-4 8 1 16,-6 0 0-16,-3 9 0 15,-2 9 1-15,-7 17 2 16,1 15 0-16,-3 19 4 15,1 4 1-15,2 6-3 16,-13-6 0-16,7-8-3 16,2-2-1-16,-3-15-4 15,13 1-15-15,-5-13-104 16,-6-8-77-16,11-20 119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20:06:43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7186 5857 190 0,'-9'2'141'15,"8"15"5"-15,-1 6-7 16,0 18-20-16,8 15-16 15,-3 26-7-15,-2 10 1 16,-3 12-6-16,3 7-9 0,-1 0-30 16,0-3-14-16,2-11-25 15,0-11-6-15,-1-20-5 16,2-13-2-16,-3-13-90 16,0-15-71-16,-1-17 101 15</inkml:trace>
  <inkml:trace contextRef="#ctx0" brushRef="#br0" timeOffset="231.63">7163 5308 503 0,'-7'-19'240'16,"10"10"-110"-16,1 1-29 16,3 12-53-16,4 5-20 15,-2 3-23-15,-4-2-3 16,7 4-148-16,10 5 106 16</inkml:trace>
  <inkml:trace contextRef="#ctx0" brushRef="#br0" timeOffset="597.61">7777 6239 478 0,'-8'11'233'15,"15"-7"-48"-15,7-4-9 16,14-8-4-16,7 3-13 15,17-13-61-15,9 2-33 16,3-3-41-16,7-4-12 0,-13 1-9 16,0 3-9-16,-11 2-173 15,-8 4-142-15,-6 10 198 16</inkml:trace>
  <inkml:trace contextRef="#ctx0" brushRef="#br0" timeOffset="759.71">8114 6554 645 0,'-10'26'301'0,"11"-10"-131"15,8-7-14-15,10-11-48 16,11-7-34-16,24-12-52 16,5-3-13-16,6-7-130 15,-1-3-122-15,-4 10 155 16</inkml:trace>
  <inkml:trace contextRef="#ctx0" brushRef="#br0" timeOffset="1056.93">9329 5362 523 0,'-8'1'245'0,"1"20"-89"15,-2 18 15-15,-6 16 17 16,-2 22-23-16,1 14-36 16,0 7-16-16,0 14-43 15,0-2-18-15,6 3-32 16,4 1-10-16,11-14-10 15,1-3-58-15,5-17-203 16,3-16-185-16,13-18 259 16</inkml:trace>
  <inkml:trace contextRef="#ctx0" brushRef="#br0" timeOffset="1438.1">10015 5807 560 0,'-42'16'292'0,"-14"14"-85"15,-12 12 8-15,-2 18-52 16,3 3-44-16,22 19-71 16,9-4-18-16,33 4-23 15,6-5-3-15,14-7-3 16,12-5 1-16,8-16-1 15,12-4 1-15,18-20 0 16,1-12 2-16,-6-14 0 16,1-11 3-16,-5-17 11 15,-5-13 19-15,6-7 37 16,-11-13 17-16,-25-6 6 16,-5-3-11-16,-20-12-28 15,-4 3-18-15,-8 4-20 16,-7 8-5-16,-9 14-13 0,-6 7-5 15,5 21-87-15,1 8-95 16,0 13-272-16,2 4 275 16</inkml:trace>
  <inkml:trace contextRef="#ctx0" brushRef="#br0" timeOffset="1871.48">11073 5673 455 0,'10'-22'297'15,"1"5"10"-15,-16 12-115 16,-9 6 0-16,-17 22-77 16,-18 4-34-16,-19 27-15 15,-7 3-2-15,-7 9-10 16,14 6-14-16,16-1-26 15,19 6-7-15,28 2-2 16,9-5-1-16,29-5 0 16,7-6 0-16,13-21 1 15,14-1 2-15,-2-27 4 16,4-10 7-16,-4-9 27 0,-6-13 14 16,-5-10 31-16,-11-8 13 15,-17-13 5-15,-10-8-4 16,-17-6-22-16,-3-2-16 15,-5 7-29-15,-4 3-11 16,1 1-14-16,0 8-7 16,5 11-5-16,7 10-2 0,11 8-60 15,5 0-59-15,4-1-131 16,7 0-97-16,9 6-126 16,7 1 279-16</inkml:trace>
  <inkml:trace contextRef="#ctx0" brushRef="#br0" timeOffset="2277.41">12227 5610 593 0,'-18'0'346'0,"-17"13"-61"15,-11 13-11-15,-9 12-58 16,2 13-48-16,4 7-73 15,5 6-27-15,7 4-49 0,5 1-10 16,15 6-7-16,17 0 0 16,21-5 0-16,8-8-1 15,9-19 0-15,4-8 2 16,5-25 16-16,8-7 7 16,18-16 23-16,4-11 10 15,7-12 5-15,-9-9 3 0,-7-9 5 16,-7-8-2-1,-9-8 9-15,-6 2 1 0,-16-2-2 16,-14 9 0-16,-22 11-14 16,-18 0-7-16,-24 12-20 15,-10 1-12-15,-20 13-13 16,-7 8-5-16,-4 12-7 16,3 1-3-16,21 3-75 15,22 4-101-15,17 0-199 16,18 4-131-16,8-1 302 15</inkml:trace>
  <inkml:trace contextRef="#ctx0" brushRef="#br0" timeOffset="3484.48">11266 5935 164 0,'3'-24'137'0,"-1"7"12"15,-2-5-22-15,0 4-12 16,-3 9-18-16,-6-12-4 15,0 2-21-15,-1 1-12 16,-5-1-26-16,2 7-13 0,-9 3-11 16,-1 0-5-16,-2 2-3 15,-3-1-1-15,2 4-28 16,-3-1-43-16,1 6 48 16</inkml:trace>
  <inkml:trace contextRef="#ctx0" brushRef="#br0" timeOffset="5673.84">8133 9914 251 0,'-3'-20'157'0,"-13"13"-13"16,-6 7-21-16,-22 23-34 16,-5 13-6-16,11 28-5 15,-13 14-2-15,5 11-13 16,5 11-9-16,1 3-17 16,22-5-4-16,19-10-10 15,15-13-2-15,24-25-9 16,6-21-5-16,29-25 8 15,5-15 21-15,0-35 37 0,8-2 22 16,-13-29 35-16,0-5-1 16,-12-10-4-16,-21-7-8 15,-28-2-29-15,-21-9-18 16,-28-6-32-16,-9 13-15 16,-17 10-16-16,-6 14-3 15,3 33-9-15,9 9-7 16,0 32-66-16,9 10-51 0,6 14-138 15,-2 5-73 1,23 10 213-16</inkml:trace>
  <inkml:trace contextRef="#ctx0" brushRef="#br0" timeOffset="5941.67">8565 10112 471 0,'24'15'257'0,"-2"5"-53"15,-2 1-2-15,11 13-25 16,3-1-29-16,13 9-51 0,0 2-16 16,-1-3-23-16,4 0-7 15,4-3-11-15,-2 1-13 16,-15-8-16-16,2-3-5 15,-10-8-5-15,4-4-4 16,8-5-126-16,-7-6-97 16,-7-11 140-16</inkml:trace>
  <inkml:trace contextRef="#ctx0" brushRef="#br0" timeOffset="6134.89">9247 9999 524 0,'-50'26'275'0,"-3"15"-72"16,-1 4-4-16,-3 13-37 15,-4-4-40-15,1 10-61 16,-2-1-26-16,4-2-26 16,13 1-6-16,15-12-90 15,3-5-112-15,26-11 129 16</inkml:trace>
  <inkml:trace contextRef="#ctx0" brushRef="#br0" timeOffset="13199.51">8788 5107 135 0,'-2'-10'82'0,"-3"4"18"16,-2 6-5-16,-3 15-19 16,-1 16-9-16,-1 33-23 0,-1 24 6 15,0 35 14-15,4 15 8 16,1 22-1-16,3 0-13 16,8 1-23-16,-2-8-8 15,4-10-12-15,0-6-2 16,-4-15-5-16,-1-12-3 15,3-12 1-15,-5-13-3 16,5-12-3-16,6-9-34 0,3-24-183 16,4-7 156-16</inkml:trace>
  <inkml:trace contextRef="#ctx0" brushRef="#br0" timeOffset="14286.57">8724 5146 164 0,'6'-33'105'0,"12"14"5"0,6 6-13 16,1-1-25-16,7-1-16 15,19 1-18-15,9-7-2 16,22-3 6-16,12-2 2 16,8-6-1-16,18 6-4 15,12 0-10-15,4 1-6 16,33-1-8-16,1-5-3 16,30 0-4-16,8 1-1 0,13 7-3 15,6 4 0-15,5 4-2 16,7 3 1-16,-10 3 1 15,-7 1 2-15,-13 8 8 16,1 0 5-16,-14 9 12 16,-14 2 10-16,-11 10 3 15,-17 4 2-15,-24 5-2 16,-3 9-2-16,-23 0 2 16,-15 4 1-16,-23 3-1 15,-16 1-4-15,-20 9-7 16,-1 6-1-16,-4 10-7 15,0 1-2-15,-5 8-4 16,-4 6-1-16,-1 2-4 16,0 9-1-16,-2 4-1 0,-1-2 0 15,-4 4 2-15,-1-4 5 16,-1 0 12-16,2-5 6 16,4-6 5-16,-2-5-2 15,6-6-15-15,-3-7-6 16,2-7-10-16,0 0-2 15,-5-13 0-15,-1-4-2 16,-9-12-1-16,-4-5 1 0,-10-8 3 16,-5-5 11-16,-10-4 20 15,-8-3 8-15,-15-4 5 16,-11-4-6-16,-1 7-20 16,-14-7-7-16,-19 7-7 15,-5 2-4-15,-23-6-3 16,-8 6-1-16,-13-3 1 15,3-1-1-15,-34 1-1 16,-2 4-2-16,-5 0-1 16,-17 6 1-16,17 0 0 15,-10-1 0-15,-4-1 0 16,8 1 0-16,-9-4 2 16,26 1-2-16,-2-5 0 15,-3-1-1-15,22-1 0 16,-17-3 0-16,20 2 2 0,21-1 1 15,7 0-1-15,12 0 0 16,12 2-1-16,2 1 1 16,6 3-1-16,11 0 1 15,9-3-2-15,12 1-1 16,4 1 2-16,5 2-1 16,10 5 3-16,-2-6-2 0,10 8-1 15,1-1-1 1,6 3 1-16,4 2 1 0,0-13-1 15,-4-7 0-15,5-2 0 16,2 4 0-16,6-10 2 16,3-1 5-16,-1-13 0 15,-3-6 4-15,0-8-2 16,10-3-3-16,9-11-3 16,2-10-3-16,15-6 0 15,-2-12-3-15,13 2-51 16,14 4-69-16,5 10-241 15,6 7 231-15</inkml:trace>
  <inkml:trace contextRef="#ctx0" brushRef="#br0" timeOffset="19792.38">9710 9775 112 0,'-13'-15'89'0,"11"-11"-1"16,8-1-12-16,22-13-31 15,4-11-4-15,31-1 4 16,10 3 4-16,8 6 3 15,10 12 1-15,-10 11-4 0,-15 1-4 16,-12 22-10-16,-13 4-5 16,-22 20 1-16,-5 9 7 15,-21 14 8-15,-8 5 1 16,-14 8-10-16,0 5-9 16,2-7-14-16,5-5-5 15,17-12-6-15,11-9 0 0,19-11-3 16,13-4 0-16,15-8 0 15,10-1 2-15,-4 2 0 16,3 6 0-16,-26 10 5 16,-19 5 31-16,-16 13 57 15,-19 2 27-15,-25 3 39 16,-5 6-19-16,-14 3-43 16,-9-2-28-16,10 0-41 15,4-7-13-15,17-18-13 16,12-7-6-16,12-16-166 15,1-9-104-15,14-9 164 16</inkml:trace>
  <inkml:trace contextRef="#ctx0" brushRef="#br0" timeOffset="20461.3">11753 9422 256 0,'3'-14'173'0,"-1"5"-2"0,-1 10-23 16,-2 21-37-16,-7 5 0 15,-1 42 13-15,-11 10 12 16,-10 31 1-16,0 12-13 16,-5 3-32-16,5 0-18 15,9-23-12-15,1-8-6 16,2-19-5-16,8-7 0 0,-2-13-2 15,8-7 1-15,5-17 13 16,-1-5 6-16,10-12 5 16,4-4 0-16,10-9-12 15,7-3-10-15,10-10-18 16,10-2-7-16,15-6-13 16,13-2-2-16,3-1-6 15,-4-3-1-15,0 0-3 16,-16-1 2-16,3 3-1 15,-2-1 1-15,-18 2-1 16,-3 3-6-16,-15 5-92 16,-10 7-65-16,-15 3-182 15,-12-4-88-15,-26 6 271 16</inkml:trace>
  <inkml:trace contextRef="#ctx0" brushRef="#br0" timeOffset="20657.47">11674 10209 300 0,'9'-21'175'15,"20"-10"-38"-15,16 2-9 16,16-7-44-16,5 0-12 0,6 3-25 16,-4 2-13-16,-4 3-20 15,-3 1-7-15,-8 4-6 16,-5 2-51-16,-13 5 40 15</inkml:trace>
  <inkml:trace contextRef="#ctx0" brushRef="#br0" timeOffset="20878.86">11663 9676 123 0,'-2'-13'124'16,"10"5"13"-16,23-6-21 0,12-2-16 16,29-4-43-16,-6-4-10 15,10 4-21-15,5 4-10 16,-6 1-13-16,20 5-1 16,5 3-18-16,-1 3-87 15,-1 2 76-15</inkml:trace>
  <inkml:trace contextRef="#ctx0" brushRef="#br0" timeOffset="21396.21">13090 9299 278 0,'-28'-15'190'0,"-18"10"11"16,-5 3-25-16,-28 4-31 15,-3 15-5-15,-1 13-25 16,2 3-23-16,34 7-40 15,10-7-21-15,28 0-21 16,13 1-4-16,23 4-5 16,9 8 0-16,17 4 0 15,11 3 1-15,6-1 1 16,-5-1-1-16,-4 5 2 16,-6 1 0-16,-10 2 12 15,2 0 18-15,-14-2 23 0,-9-7 11 16,-12 7-6-16,-11-7-16 15,-12-8-16-15,-9 4-8 16,-16-10-2-16,-8-1-1 16,-3-4-8-16,0-7-3 15,4-15-2-15,-3-9-1 16,4-15-1-16,3-9 0 0,10-14-2 16,10-5-1-1,14 1-1-15,5-12 0 0,9-5-2 16,8-5 2-16,11-19 0 15,13 7 0-15,6-4 0 16,3-10 0-16,4-1 0 16,-7-1 2-16,-4 6-1 15,-9 12 0-15,-21 21 1 16,-8 3-2-16,-19 11 0 16,-3 7-2-16,-8 16-32 15,-7 6-38-15,-1 10-172 16,-3 6 156-16</inkml:trace>
  <inkml:trace contextRef="#ctx0" brushRef="#br0" timeOffset="30787.37">7233 8137 187 0,'7'-15'149'16,"-7"-1"8"-16,1 14-39 15,-5 8-17-15,3 22-9 16,-3 13-6-16,-2 20 11 15,3 13-3-15,-2 11-8 16,-3 5-5-16,8 5-18 16,-1-9-9-16,-2-8-14 15,3-5-7-15,-2-8-8 16,8-3-4-16,-3-6-7 16,-2-9-4-16,-8-17-5 15,-1-6 1-15,7-11-7 16,-4-9-33-16,6-14-132 0,-5-8-67 15,-3-14 126-15</inkml:trace>
  <inkml:trace contextRef="#ctx0" brushRef="#br0" timeOffset="31046.64">7153 7872 342 0,'4'-2'205'15,"-2"2"-34"-15,-4-2-92 16,2 2-25-16,-1 0-40 15,0 0-29-15,-1 14 10 16</inkml:trace>
  <inkml:trace contextRef="#ctx0" brushRef="#br0" timeOffset="31732.71">7953 8312 237 0,'-28'18'205'0,"7"-6"15"16,9 1-43-16,3-4-18 15,9-3-32-15,0 1-5 16,12-4-12-16,9-3-6 16,15-2-11-16,11-3-4 15,7 1-22-15,3 2-6 0,-5-7-23 16,5 0-9-16,0-3-12 15,-1 0-8-15,3 2 0 16,-11-7-2-16,-2 7-2 16,-9-4-8-16,-13 5-65 15,-5 6-88-15,-17 3-138 16,-2 10-112-16,-20 9 242 16</inkml:trace>
  <inkml:trace contextRef="#ctx0" brushRef="#br0" timeOffset="31984.74">8035 8750 256 0,'-50'42'193'15,"9"-9"39"-15,9-3-22 16,18-5-49-16,10-8-10 16,15-6-13-16,10-2 4 15,17-13-1-15,7-1 1 16,8-10-6-16,2-2 1 15,-2-4-20-15,0-2-12 0,1-1-46 16,0 2-21-16,1 3-22 16,-5 2-8-16,-1 5 1 15,-2-3-7-15,-11-3-93 16,0 2-110-16,2-6 126 16</inkml:trace>
  <inkml:trace contextRef="#ctx0" brushRef="#br0" timeOffset="33643.25">9747 7863 279 0,'-9'-19'195'16,"-4"5"-2"-16,-10 10-43 16,-4 6-23-16,-5 17-25 0,-3 3-15 15,-9 16-25-15,-6 5-9 16,-3 9-12-16,3 8-3 16,13 9 0-16,8-3 5 15,14 3-2-15,6-1-3 16,9 0-6-16,8 1-9 15,13-11-8-15,8-5-3 16,20-14 0-16,-6-11-1 16,11-11 7-16,-5-10 2 0,0-13 4 15,12-6 3-15,-8-20 8 16,3-9 7-16,-1-11 11 16,-3-4 5-16,-8-3 0 15,-14-7-4-15,-15-5-6 16,-13-7-4-16,-20-7-11 15,-3 3-6-15,-16 13-13 16,-3 12-5-16,-2 26-5 16,-1 14 0-16,-4 7-2 15,-7 6-1-15,14 12-11 16,-1 0-17-16,6 1-68 16,15 8-36-16,1-5-99 15,9 4-53-15,9 11-149 0,7 3 263 16</inkml:trace>
  <inkml:trace contextRef="#ctx0" brushRef="#br0" timeOffset="34153.87">10284 8210 374 0,'-2'0'205'0,"-4"2"27"0,2 0-61 16,2-2 21-16,0 6-9 16,3 7-41-16,7 0-17 15,37 32-10-15,-13-22-9 16,13 9-9-16,-6-2-8 15,1 6-17-15,-1 1-11 0,-9-1-19 16,5 0-5-16,-1-5-12 16,3-3-5-16,-2-4-7 15,-3-4-4-15,-2-7-3 16,-4-3-1-16,-7-9-3 16,3-1-2-16,-4-1-61 15,-1-3-50-15,-6-3-144 16,-6-2-74-16,-3-2 199 15</inkml:trace>
  <inkml:trace contextRef="#ctx0" brushRef="#br0" timeOffset="34421.72">10966 8095 348 0,'-38'40'222'15,"-9"14"3"-15,-5 3-12 16,-13 17-27-16,-1-1-25 16,10 5-47-16,-6 3-26 0,9-16-45 15,0-4-18-15,2-18-18 16,5-1-26-16,7-6-164 15,8 0-134-15,9 3 185 16</inkml:trace>
  <inkml:trace contextRef="#ctx0" brushRef="#br0" timeOffset="41601.14">11059 7837 196 0,'-16'-13'162'0,"5"4"39"15,-3 1-18-15,10 2-48 16,4-1-16-16,11 0-23 15,4-9-6-15,17 2-16 16,8-8-1-16,13-6-9 16,6 1-6-16,8 6-15 15,1 5-9-15,-17 16-17 16,-6 9-5-16,-20 16-9 16,-16 1 3-16,-10 16 1 15,-11 5 0-15,-23 2 3 0,-5 9-3 16,-7-2 0-16,1-2-2 15,14-8-2-15,14-9-1 16,19-16-2-16,13-11-2 16,23-14-1-16,8-4 0 15,5-9 2-15,1 6 1 16,-13 7 0-16,-2 6-1 0,-2 16 3 16,-6 7 3-16,-10 9 20 15,-9 8 2-15,-14 9 46 16,-16-2 6-16,-5-1-6 15,-6-1 3-15,-1-5-46 16,3 1-7-16,-9-8-11 16,5-6-14-16,0-12-94 15,4-8-114-15,16-9-241 16,1-5 269-16</inkml:trace>
  <inkml:trace contextRef="#ctx0" brushRef="#br0" timeOffset="42049.38">11962 7567 565 0,'0'-7'277'16,"-1"9"-91"-16,0 7-25 15,1 16-35-15,-10 6-23 0,2 20-24 16,0 9 5-16,-12 8-3 16,11 9-4-16,-16 1-10 15,-6-2-6-15,3-1-4 16,-2-3 0-16,8-9 5 16,5-4-2-16,5-3 0 15,-2-6-4-15,10-9-7 16,2-2-1-16,7-19-10 15,6-4-2-15,11-9-2 16,6-3 1-16,13-5 0 16,8-1 1-16,0-2-10 15,-3 1-2-15,4-2-12 16,-4-1-3-16,3-2-1 16,1-2-3-16,-12-3 0 0,-2-1-4 15,-4-1-29-15,-7 2-67 16,-12-3-160-16,-4 2-105 15,-19-1-137-15,-7 0 284 16</inkml:trace>
  <inkml:trace contextRef="#ctx0" brushRef="#br0" timeOffset="42233.11">11849 8179 241 0,'-15'-11'196'0,"15"5"51"16,7-4-36-16,19 0-73 15,-5-2-21-15,24-3-39 16,7 0-11-16,6-3-20 16,11 2-15-16,-20-2-21 15,0 4-36-15,-7-2-120 16,-4-2-92-16,-5 10 132 16</inkml:trace>
  <inkml:trace contextRef="#ctx0" brushRef="#br0" timeOffset="42439.18">11857 7768 381 0,'6'-21'176'15,"26"2"-89"-15,7-3-10 16,15-2-53-16,10 4-14 15,-5-1-8-15,10 7-8 16,6 6-63-16,3 0-65 0,4 8 79 16</inkml:trace>
  <inkml:trace contextRef="#ctx0" brushRef="#br0" timeOffset="42976.7">13066 7494 362 0,'-48'10'246'0,"-4"8"35"16,-11 2-28-16,-8 6-52 15,6 5-28-15,0 1-66 16,9-1-30-16,22-2-45 16,9 0-14-16,13-4-15 15,13 7-1-15,17-5-2 16,9 3-1-16,11 3 1 0,3-7 1 15,11 10 0-15,9 2 3 16,-9 5 1-16,-2 4 2 16,-13-2 4-16,-10 1 1 15,-2-3 10-15,-6-1 6 16,-21-7 11-16,-2-1 9 16,-10 1 2-16,-7-2-3 0,-5 3-13 15,-16-4-9-15,-8-4-13 16,-2-1-4-16,-2-11 2 15,11-5-4-15,6-13 2 16,6-10-2-16,14-11-6 16,2-7 0-16,17-9-1 15,12-6-3-15,12-5 4 16,7-6-2-16,14-10 2 16,9 0-1-16,1-7 0 15,-4 1 1-15,-11 4 1 16,-14 1 4-16,-10 6 1 15,-5 2 0-15,-14 10-2 16,-9 3-2-16,-12 15-2 16,-6 7-4-16,-3 12-25 0,5 6-35 15,-7 6-147-15,-2 5-104 16,-13-1 188-16</inkml:trace>
  <inkml:trace contextRef="#ctx0" brushRef="#br0" timeOffset="43622.14">9049 7671 294 0,'-14'-19'187'0,"-3"17"-9"15,2 6-24-15,-4 30-31 16,3 15-13-16,-1 36-2 15,5 15 0-15,5 30-7 16,7 7-12-16,8-2-37 16,4 0-16-16,10-17-22 15,-1-11-7-15,-2-20-62 16,-2-16-55-16,0-27-120 16,-1-9-115-16,-2-19 220 15</inkml:trace>
  <inkml:trace contextRef="#ctx0" brushRef="#br0" timeOffset="44555.28">8835 7588 267 0,'29'-32'179'0,"11"-2"-15"15,23 0-39-15,9-1-10 0,15-5-34 16,4 7-9-16,22 5-20 16,6 1-10-1,14 7-16-15,22 2-6 0,6 0-11 16,6 1-3-16,31 8-4 16,-9-10 0-16,16 9-1 15,3 1 1-15,-15 2 0 16,-1 7 1-16,-19 1-3 15,11 8 4-15,-7 3 48 16,-5-5 4-16,12 3 7 16,-13-2 0-16,-6-2-42 15,9 3-5-15,-16-5-3 16,-11 4-5-16,8 6-5 16,-18 4 0-16,-8 5-1 15,-1-6-1-15,-16 7 1 16,-2 5-2-16,-14 5 5 15,-10 5 0-15,-17 0 4 0,-10-1 3 16,-8 10 5-16,-7 1 8 16,-14 12 18-16,-2 4 6 15,-10 4 0-15,-2 5-7 16,-8 0-19-16,-4-2-8 16,-1 4-10-16,-3-2-1 15,-5-8-2-15,-2-6 1 0,-5-7 1 16,-7-7-2-16,0-4 2 15,-6-6 3-15,-1-9 9 16,-3-3 7-16,-6-5 6 16,-5-2 0-16,-12-3-7 15,-1-2-5-15,-21-3-7 16,-7 1-5-16,-25 1-1 16,-11 0-2-16,-21 2 1 15,-13 2 1-15,3-3-1 16,-17 0 3-16,4 2 7 15,8 0 5-15,-8-3 5 16,-4 4 0-16,3-3-5 16,-7 0-2-16,-4 4-4 15,21-1-1-15,-13-4-3 0,3 2-3 16,17 2 2-16,-11 0-2 16,13 4 3-16,15 2 1 15,1-6 0-15,3-1 4 16,10-5 2-16,4-2 3 15,15-3 11-15,14-1 3 16,1-5 6-16,-2-3-3 16,-5-2-12-16,11 2-5 0,17-1-13 15,13 3-1-15,9 3-4 16,0 3-8-16,-1 7-26 16,-12 2-18-16,-11 7-38 15,-2 0-10-15,-2 10-1 16,3 1-7-16,13-1-66 15,5 0-58-15,22-8-198 16,8-14 254-16</inkml:trace>
  <inkml:trace contextRef="#ctx0" brushRef="#br0" timeOffset="45433.18">7276 11489 298 0,'4'16'199'0,"-3"20"26"16,-1 9-2-16,-2 23-14 15,-1 12-11-15,-1 16-27 16,3 14-11-16,-6-5-37 16,-1-6-15-16,3-11-40 15,1-9-18-15,2-15-33 16,2-10-7-16,3-21-35 15,2-11-58-15,6-21-173 16,0-6-89-16,9-17 196 16</inkml:trace>
  <inkml:trace contextRef="#ctx0" brushRef="#br0" timeOffset="45579.02">7247 11188 277 0,'-4'-34'199'0,"-2"9"-10"16,2 5-90-16,1 3-46 16,6 6-146-16,2 2 70 15</inkml:trace>
  <inkml:trace contextRef="#ctx0" brushRef="#br0" timeOffset="45733.05">7830 11486 214 0,'16'-4'103'16,"-2"-1"-67"-16,-2-2-24 16</inkml:trace>
  <inkml:trace contextRef="#ctx0" brushRef="#br0" timeOffset="46184.08">7818 11850 670 0,'0'-2'327'0,"17"-1"-62"16,4-5-63-16,10-4-6 16,4-3-12-16,12-3-47 15,8 3-25-15,-5-4-40 16,6 6-13-16,1 2-26 16,-3-4-6-16,6 5-17 15,-3-4-4-15,-9 1-1 16,0 6-13-16,-6-2-87 0,-10 2-61 15,-4 2-178-15,-11-8-79 16,-2 3 255-16</inkml:trace>
  <inkml:trace contextRef="#ctx0" brushRef="#br0" timeOffset="46612.62">7895 12257 949 0,'0'4'422'0,"5"-3"-201"16,13-5-51-16,7-2 1 15,11-8-17-15,7 4-15 16,5-4-77-16,2 3-22 16,-4 1-27-16,-3-6-8 0,-1 6-65 15,-5-8-80-15,-3 3-209 16,0 6-193-16,-9-11 334 16</inkml:trace>
  <inkml:trace contextRef="#ctx0" brushRef="#br0" timeOffset="47653.28">9735 11525 268 0,'-45'-10'195'0,"0"10"1"15,-16 28-51-15,-11 15-19 16,-9 36-16-16,-7 11-10 16,9 18-7-16,16 2 1 15,26-16-17-15,21-8-9 16,33-22-22-16,19-12-11 0,26-22-3 15,12-10 5-15,10-33 5 16,1-7 3-16,-10-21 5 16,-12-7 10-16,-19-3 12 15,-18-14 1-15,-19-6-12 16,-14-7-17-16,-19-1-20 16,-11-5-20-16,-6-3-85 15,-1 1-49-15,6 12-165 16,14 15-122-16,6 29 268 15</inkml:trace>
  <inkml:trace contextRef="#ctx0" brushRef="#br0" timeOffset="48098.46">10125 11501 511 0,'-20'59'281'0,"7"17"-100"16,4 18-19-16,6 8-12 16,6 10-43-16,-7-6-11 15,6-18-28-15,9-4-11 0,-1-26-21 16,10-6-4-16,-3-20-7 16,-7-15 0-16,5-17 11 15,-5-12 3-15,0-25 2 16,1-7-2-16,1-12-13 15,3-9-8-15,8 0-9 16,0-3-3-16,6 9-4 16,2 10 0-16,6 14-2 15,2 11-1-15,-2 15-2 16,-3 8 1-16,-2 17-1 16,-13 4 2-16,-10 10 15 15,-1 6 21-15,-9 11 38 16,-3 2 25-16,-14 2 13 15,-8 0-4-15,-25-2-27 16,-2-6-20-16,17-24-29 16,17-9-13-16,2 0-54 15,-50 24-89-15,16-24-237 0,10-8-128 16,40-6 277-16</inkml:trace>
  <inkml:trace contextRef="#ctx0" brushRef="#br0" timeOffset="48740.74">11106 11264 404 0,'8'23'236'0,"2"27"-11"16,0 13-11-16,-9 25-27 15,-3 6-19-15,-7 7-44 16,-4 2-25-16,4-13-46 16,4-1-15-16,1-16-22 0,5-4-5 15,-2-14-8-15,-5-5-28 16,5-10-153-16,-2-7-89 16,11-2 150-16</inkml:trace>
  <inkml:trace contextRef="#ctx0" brushRef="#br0" timeOffset="48995.73">11501 11401 295 0,'-8'-22'185'0,"-1"22"43"15,4 11-81-15,6 12-11 16,5 18-15-16,-1 21-32 15,5 14-5-15,-10 16-16 16,-3 2-8-16,0 6-21 16,-10-6-10-16,13 0-14 15,-3-11-2-15,3-11-15 16,5-7-48-16,-3-15-132 16,1-3-98-16,2-22 158 0</inkml:trace>
  <inkml:trace contextRef="#ctx0" brushRef="#br0" timeOffset="49270.27">11815 11367 229 0,'7'6'180'15,"-2"6"-16"-15,6 12 4 16,-2 15-4-16,-6 27-23 16,-3 7-2-16,-11 25-21 15,2 4-11-15,-6-1-24 16,7 7-16-16,1-14-27 16,2-8-10-16,11-9-20 15,-6-10-9-15,5-11-212 16,-5-8 158-16</inkml:trace>
  <inkml:trace contextRef="#ctx0" brushRef="#br0" timeOffset="49841.98">12297 11475 340 0,'-4'28'235'0,"6"15"-23"15,-9 19-14-15,-4 14-8 0,-2 20-45 16,-4 7-24-16,3 4-47 15,3-5-22-15,7-11-26 16,3-16-9-16,4-14-13 16,4-10-25-16,0-21-132 15,0-7-78-15,4-18 129 16</inkml:trace>
  <inkml:trace contextRef="#ctx0" brushRef="#br0" timeOffset="50150.12">12802 11497 417 0,'13'36'238'16,"-7"20"-9"-16,-6 2-11 0,-2 17-30 16,-6 8-22-16,-8 5-50 15,-1 5-29-15,-3-14-38 16,2-11-16-16,5-4-22 16,2-10-15-16,1-2-75 15,2 3-81-15,0-20-222 16,3 0 237-16</inkml:trace>
  <inkml:trace contextRef="#ctx0" brushRef="#br0" timeOffset="50914.7">13409 11702 415 0,'-10'-34'201'0,"-9"11"-47"15,-1 6-7-15,-20 18 4 16,-6 18-13-16,1 22-22 16,-12 12-9-16,9 23-20 15,8 8-11-15,10 1-30 16,26-1-11-16,28-17-17 15,14-13-5-15,26-17 8 16,14-10 4-16,6-18 10 16,-1-13 7-16,-6-20 4 15,-16-6 3-15,-16-17-1 16,-12-5-6-16,-28-7-10 16,-9-11-9-16,-23 1-9 15,-6 3-12-15,-9 0-74 16,-8-1-74-16,3 12-175 15,6 9-168-15,-10 12 305 0</inkml:trace>
  <inkml:trace contextRef="#ctx0" brushRef="#br0" timeOffset="51683.84">14036 11580 391 0,'-45'107'232'16,"32"-41"-6"-16,-1 7-22 16,2 7-45-16,9 5-23 15,3-7-56-15,2-7-25 16,7-7-36-16,0-10-10 15,2-15-32-15,8-2-60 0,1-17-153 16,3-5 151-16</inkml:trace>
  <inkml:trace contextRef="#ctx0" brushRef="#br0" timeOffset="52061.16">14612 11665 369 0,'-25'11'220'16,"-3"11"-72"-16,-5 5 2 16,-8 5 5-16,3 13-25 0,2 6-5 15,12 14-20-15,10 3-11 16,11-11-29-16,7-5-7 15,12-13-15-15,5-6-1 16,16-16-9-16,3-6 1 16,7-13 9-16,2-9 2 15,-3-13 14-15,-2-9 5 16,-9-10-2-16,-9-4-2 0,-17 0-12 16,-11-3-8-16,-17-5-14 15,-2 6-8-15,-10 3-16 16,3 9-20-16,6 16-81 15,2 3-52-15,9 4-173 16,6 9-124-16,5 2 285 16</inkml:trace>
  <inkml:trace contextRef="#ctx0" brushRef="#br0" timeOffset="52509.4">15227 11745 492 0,'-45'24'298'0,"-7"7"-17"15,4 15-129-15,-6-1 14 16,11 18-50-16,7 0-27 16,14-3-39-16,7-2-13 15,13-14-13-15,6-6-2 16,15-14 7-16,7-3 8 15,10-14 17-15,5-1 12 0,8-14 12 16,0-8 3-16,3-7 1 16,-7-7-4-16,-10-7-23 15,-7 5-9-15,-16-6-27 16,-2 0-7-16,-13 6-8 16,2 1-6-16,-9 7-34 15,0 6-27-15,-2 4-44 16,-2 2-30-16,5 3-13 15,1 1 12-15,3 1 46 16,-4-4 32-16,-3-4 48 16,3-4 12-16,-4-8 14 15,3 5 5-15,4 1 4 16,-5 5-2-16,5 3-11 16,-2-1-9-16,0 0-90 15,-2 1-79-15,-1 8 101 0</inkml:trace>
  <inkml:trace contextRef="#ctx0" brushRef="#br0" timeOffset="52894.96">15719 11757 760 0,'-24'4'371'15,"-4"6"-185"-15,-5 13-34 16,-4 11-3-16,3 16-68 16,6 9-19-16,5 6-21 15,8 5-6-15,12-7-11 16,6-4 1-16,12-13 2 15,5-13 4-15,10-20 4 16,7-9 1-16,11-19 8 16,0-9 4-16,-5-12 3 15,-6-14 2-15,-14-13-18 0,-11-7-9 16,-13-9-9-16,-10 7-11 16,-13 12-75-16,-3 10-62 15,-8 16-205-15,-3 9-191 16,-8 2 333-16</inkml:trace>
  <inkml:trace contextRef="#ctx0" brushRef="#br0" timeOffset="54732.57">8900 11145 75 0,'3'-13'83'0,"3"6"21"15,1 16 4-15,4 13-4 0,1 31-12 16,-3 12-7-16,-3 44-20 15,-6 14-4-15,-8 23-19 16,-2 12-5-16,-3-7-13 16,4-2-7-16,3-20-10 15,1-10-8-15,5-23-47 16,-1-16-65-16,1-30 73 16</inkml:trace>
  <inkml:trace contextRef="#ctx0" brushRef="#br0" timeOffset="56147.32">8839 11209 463 0,'0'-13'165'16,"14"-1"-145"-16,9 5-6 16,16 2 16-16,19-1 6 0,8 5 12 15,9 1 2-15,14-5-8 16,4-6-4-16,20 0-9 16,8-1-6-16,20-3-9 15,14 1-4-15,17-6-5 16,21-5-1-16,25-7 2 15,17-4 3-15,24-3-2 16,7 3 1-16,21 0-4 16,-5 4-2-16,9 9-1 15,-12 3 0-15,-3 9 0 16,-7 4 0-16,-5 1 0 16,-5-1-1-16,-13 1 1 15,-6 1 1-15,-11 6 3 16,-13-2 3-16,-11 8 2 0,-4-5 2 15,-15 2-5 1,-1 4-2-16,-32-1-2 0,-11 7-2 16,-23-2 1-16,-7 5 0 15,-26-1 0-15,-3 4-1 16,-24 0 3-16,-13 0 3 16,-2 8 8-16,-13-1 7 15,-10 13 7-15,-7 2 2 0,-11 15 4 16,-3 6-3-16,-7 6-5 15,3 0-5-15,1-1-13 16,3 2-3-16,5-1-4 16,4 5-1-16,4 3-1 15,3-2 2-15,3-1-2 16,2-2 2-16,0-2-1 16,-3 0 1-16,0 7 7 15,-1 2 9-15,2-1 14 16,1 1 4-16,0-8-1 15,-9-5-8-15,0-3-15 16,2 0-4-16,-2-8-6 16,13 1 0-16,-3-11 0 15,-8-11 0-15,3-4 2 16,-14-11-1-16,-1-2 3 16,-4-3 16-16,-18-7 23 0,0 3 8 15,-8-3 7-15,-3 1-15 16,-10-2-22-16,-4-3-6 15,-13-1-8-15,0 3-2 16,-10-5-3-16,3 2 0 16,-17-7-2-16,-12-5 0 0,-12 6-1 15,-11 2 1-15,-7 3 0 16,-2 3 0-16,-9-2-2 16,1-1 1-16,-10 1-2 15,-6 0 1-15,3 1-2 16,-20 1 2-16,5-1-1 15,6-1 1-15,-22 6 1 16,4-8 0-16,-2 8 0 16,-12 3-1-16,17-5 1 15,-5 8 1-15,1-5-2 16,7-3 2-16,-17 4-2 16,10-4 0-16,-3 2 0 15,-6 1 0-15,13 1 0 16,-8 1 2-16,0 6-1 15,13-3-1-15,-10 6 0 0,5-2 1 16,21-4-1 0,-16 2 1-16,13-5 0 0,15-1 0 15,-10-2 0-15,13 2-1 16,14-2 0-16,2 2 0 16,8 0 0-16,4-3 0 15,10 0 0-15,-6-3 0 16,29-2 3-16,16 0-1 15,9-6 1-15,15 1 0 0,-5-1-3 16,-2 0 0-16,8 4 0 16,-4-1 0-16,9 5 0 15,1 1 0-15,2 2 0 16,-1 0 1-16,7-1 1 16,5 0 2-16,5-1 0 15,5-1 0-15,1-2-1 16,2 0-1-16,2-1 2 15,0 0-1-15,0 0 0 16,0-1 0-16,6-12-2 16,-3-13 1-16,46-44 1 15,-25 21-1-15,7-9 1 0,3-4-1 16,11-11-2-16,0-1 2 16,-7 0-6-16,-10 8-34 15,-10 23-142-15,-6 14-73 16,-15 27 143-16</inkml:trace>
  <inkml:trace contextRef="#ctx0" brushRef="#br0" timeOffset="59849.21">7769 3922 333 0,'-3'29'184'0,"2"22"-28"16,0 6-22-16,4 12-37 15,2 3-12-15,1-3-23 16,6 4-12-16,-7-3-24 16,-2-6-8-16,0-4-12 15,-2-8-30-15,2-14-111 0,-2-8-110 16,6-20 142-16</inkml:trace>
  <inkml:trace contextRef="#ctx0" brushRef="#br0" timeOffset="60000.53">7576 3519 224 0,'-27'-21'67'0,"10"3"-69"15</inkml:trace>
  <inkml:trace contextRef="#ctx0" brushRef="#br0" timeOffset="60410.9">8173 3972 283 0,'12'67'147'15,"0"1"-30"-15,-3 1 4 16,-1-5 9-16,-1-9-26 16,0-6-21-16,-3-11-5 15,-5-12-9-15,1 2-3 16,-4-17-15-16,3-5-9 16,5-9-18-16,1-20-8 0,14-14-9 15,4-7-2-15,5-24-1 16,2 0-1-16,-2-13-1 15,1 5-1-15,-2 19 1 16,-2 7-1-16,-5 25 12 16,-2 12 8-16,-5 17 9 15,-2 7 5-15,0 26-5 16,-2 3-6-16,-6 15-11 16,-1 12-2-16,-3-3-6 15,3 2-1-15,1-6-61 16,9-10-68-16,5-5-168 15,-2-11 174-15</inkml:trace>
  <inkml:trace contextRef="#ctx0" brushRef="#br0" timeOffset="60649.85">8776 3457 261 0,'-3'-2'225'0,"2"12"17"16,1 16-73-16,1 9-13 0,9 19-38 16,2 6-11-16,3 11-21 15,-1 7-19-15,-1 9-35 16,-2 4-13-16,-1-3-11 16,-1-5-7-16,1-6-100 15,0-8-90-15,-4-7-109 16,-5-12 156-16</inkml:trace>
  <inkml:trace contextRef="#ctx0" brushRef="#br0" timeOffset="60819.59">8728 4219 385 0,'-3'-43'255'16,"8"5"-10"-16,14 5-97 15,6-1-11-15,11-2-56 0,8-3-25 16,14-1-30-16,5 2-8 15,1 1-12-15,2 7-19 16,-2-3-114-16,-4-1-123 16,7 0 149-16</inkml:trace>
  <inkml:trace contextRef="#ctx0" brushRef="#br0" timeOffset="61354.67">10408 3186 494 0,'-12'0'244'0,"-3"19"-86"16,4 10-14-16,6 28-30 16,2 6-8-16,7 25-6 15,4 11-1-15,-2 5-14 16,4 7-11-16,0-10-21 15,1-5-11-15,3-16-25 16,1-7-5-16,-2-17-5 16,-6-8-5-16,-1-19-67 15,3-7-68-15,9-22-124 16,-2-11-101-16,19-20 222 16</inkml:trace>
  <inkml:trace contextRef="#ctx0" brushRef="#br0" timeOffset="61502.62">10789 3701 402 0,'5'3'208'16,"-6"18"-20"-16,-6 9-46 15,-1 14-20-15,2 8-29 16,3 5-54-16,0 4-14 16,1 0-42-16,2-4-66 0,1-6 54 15</inkml:trace>
  <inkml:trace contextRef="#ctx0" brushRef="#br0" timeOffset="61964.99">10808 3417 575 0,'-1'-2'325'16,"0"1"-56"-16,0 0-174 15,0 0-9-15,-1 0-63 16,1 0-17-16,0 0-55 16,0 0-50-16,1 0-141 15,0 0 147-15</inkml:trace>
  <inkml:trace contextRef="#ctx0" brushRef="#br0" timeOffset="62202.89">11141 3310 544 0,'-4'23'242'16,"2"12"-117"-16,2 7 20 16,-2 11-1-16,2 10-17 15,8 18-32-15,-5 4-18 16,7-2-42-16,0-8-16 15,-3-8-11-15,3-3-3 0,-2-9-40 16,-3-4-56-16,1-15-140 16,-6-8-141-16,0-16 227 15</inkml:trace>
  <inkml:trace contextRef="#ctx0" brushRef="#br0" timeOffset="62501.39">11033 3947 357 0,'8'-32'163'16,"10"-2"-57"-16,12-2-84 16,11-2 1-16,9 3-11 15,5-1-7-15,4 7-3 16,3 7-1-16,1 13 11 0,-14 8 16 16,-16 22 46-16,-14 6 28 15,-23 17 47-15,4 7 19 16,-12 5-3-16,1 3-7 15,-7-4-33-15,1-1-22 16,5-9-42-16,0-8-14 16,23-8-29-16,-7-7-9 15,10-9-6-15,5-5-11 16,-10-12-82-16,11-4-73 0,3-12-136 16,-1-5-125-16,7-4 269 15</inkml:trace>
  <inkml:trace contextRef="#ctx0" brushRef="#br0" timeOffset="62607.14">11301 3841 19 0,'-14'-7'3'0,"17"0"-4"16</inkml:trace>
  <inkml:trace contextRef="#ctx0" brushRef="#br0" timeOffset="63157.28">11703 3943 389 0,'15'56'228'15,"-6"-4"4"-15,-2-3-2 16,-6-2-18-16,-2-3-16 16,-6-9-38-16,3-4-29 15,-2-15-39-15,4-4-13 16,7-16-32-16,0-8-11 0,12-16-19 15,0-10-5-15,6-12-6 16,8-2-9-16,6 0-65 16,-2 4-41-16,3 8-100 15,1 1-40-15,-6 4-9 16,6 2 4-16,3-2 59 16,-2 0 45-16,1 1 99 15,-7-1 60-15,-11 11 104 16,-8 8 38-16,-11 10 67 15,-5 11 13-15,-13 17-4 16,-7 6-12-16,-12 20-51 16,-3 5-23-16,-1 1-38 15,2 0-13-15,21-4-41 16,-5-9-14-16,16-3-20 16,5-8-5-16,5-11-5 15,6-5 4-15,1-15 1 0,2-7 2 16,1-14 10-16,6-5 8 15,1-14 30-15,-1 4 11 16,-6 4 14-16,-5 4-1 16,-4 14-16-16,-4 2-10 15,0 6-20-15,-1 7-7 16,-3 7-17-16,0 4-4 0,-1 11-5 16,2 0-6-16,4 0-118 15,4-3-90-15,5-7-175 16,4-7-102-16,2-7 308 15</inkml:trace>
  <inkml:trace contextRef="#ctx0" brushRef="#br0" timeOffset="63351.59">12448 3360 976 0,'-19'-4'469'0,"3"24"-214"16,5 14-3-16,2 27-114 15,8 12-28-15,15 19-38 16,0 3-15-16,11-5-31 16,3 1-12-16,-1-2-3 0,4 1-93 15,-1 0-225-15,-4-5-246 16,-2 2 314-16</inkml:trace>
  <inkml:trace contextRef="#ctx0" brushRef="#br0" timeOffset="64114.94">13165 3723 387 0,'4'-15'213'0,"-7"6"-25"16,-5 9-23-16,-19 12-19 16,-8 11-17-16,-9 20-31 15,-4 7-11-15,7 8-17 16,7 2-18-16,17-7-32 16,11-9-8-16,20-14-10 15,18-8 1-15,28-11-2 16,3-1 1-16,9-2-1 15,-9-2 3-15,-24 7 4 16,-12 2 15-16,-35 10 68 0,-24 3 15 16,-30 7 7-16,-13 2-14 15,4 1-63-15,4-8-43 16,6-17-192-16,4-9-108 16,6-12 175-16</inkml:trace>
  <inkml:trace contextRef="#ctx0" brushRef="#br0" timeOffset="65663.89">21638 2509 213 0,'5'-52'159'16,"1"3"5"-16,7 27-30 0,-3 10-12 15,-3 20-17-15,-2 15 0 16,-10 20 4-16,-3 22 6 16,-13 36-6-16,0 20-10 15,-1 30-31-15,4 1-20 16,9 2-26-16,-3-14-8 15,3-24-3-15,-2-13 2 16,0-26 1-16,8-7 2 16,3-25-3-16,3-13-2 0,6-40-4 31,-5 5 1-31,2-1 1 0,20-31-2 0,13-32-1 16,8-15-2-16,1 4-2 15,0 3 0-15,5 13-2 16,6 8 0-16,-6 18-1 15,-14 2-1-15,-5 18 0 16,-7 9 0-16,-14 11 2 16,12 15 0-16,-16 12 2 15,-9 3 6-15,0 12 13 16,-15 0 11-16,-17 1 9 16,-2 4-5-16,-17 1-13 15,-5-5-9-15,9-5-23 16,-4-9-44-16,14-15-162 0,8-4-90 15,16-16 173-15</inkml:trace>
  <inkml:trace contextRef="#ctx0" brushRef="#br0" timeOffset="66061.31">22275 3385 371 0,'4'32'199'0,"-11"15"-27"15,-4 5-3-15,-7 13 3 16,3 4-30-16,2 1-57 16,1 4-16-16,11-17-18 15,3-11-11-15,10-25-15 16,8-12-6-16,8-19-9 16,6-9 0-16,13-21 11 15,-7-17 11-15,-3-12 24 16,-9-10 7-16,-14 0 3 15,5 8-9-15,-2 16-18 16,0 12-6-16,-2 24-2 16,-4 10-1-16,-3 18-2 15,1 16-2-15,-12 18-1 0,-8 13 2 16,-8 19 12-16,-5 9 4 16,-4 9-6-16,6 2-5 15,-10-8-15-15,-5-9-3 16,7-21-14-16,-7-14-38 15,12-27-114-15,4-15-89 16,5-27-163-16,9-16 233 16</inkml:trace>
  <inkml:trace contextRef="#ctx0" brushRef="#br0" timeOffset="66268.73">22696 2832 326 0,'28'1'213'0,"-5"14"12"16,-5 11-42-16,-2 22-41 16,-1 11-29-16,-1 25-57 15,-5 11-20-15,-2 8-24 16,-3-3-5-16,-2-2-12 16,0-9-17-16,-5-9-98 15,1 0-68-15,-10-19-129 16,-5-6 174-16</inkml:trace>
  <inkml:trace contextRef="#ctx0" brushRef="#br0" timeOffset="66536.52">22595 3852 303 0,'-15'-36'172'15,"22"-5"-35"-15,7-10-36 16,29 0-54-16,9-2-17 16,13 2-22-16,10 8-5 15,-11 4 0-15,-3 5 10 16,-2 12 43-16,-7 3 35 0,-2 13 81 15,-6 5 22-15,-21 6-1 16,-11 3-3-16,-19 12-40 16,-11 2-12-16,-16 14-28 15,-7 7-27-15,-1 4-38 16,0 6-14-16,14-5-19 16,8-3-4-16,10-10-19 15,11-7-49-15,9-13-135 16,6-9-77-16,22-15-163 15,1-10 251-15</inkml:trace>
  <inkml:trace contextRef="#ctx0" brushRef="#br0" timeOffset="66830.86">23575 3447 731 0,'18'-23'389'0,"-21"10"-112"0,-10 5-22 15,-18 14-88-15,-6 0-51 16,-4 14-67-16,-2 0-18 15,16 5-19-15,7 5-6 16,13-8-9-16,13 3-5 16,11-9-17-16,6-3-4 15,13 4 0-15,0-1 4 0,-14-2 14 16,6 2 7-16,-15 3 18 16,-15 3 27-16,-12 11 64 15,-13 6 13-15,-9 4 10 16,-5-5-26-16,-1-6-59 15,-4-7-14-15,2-2-70 16,6-1-89-16,4-3-236 16,9 3-230-16,6-6 361 15</inkml:trace>
  <inkml:trace contextRef="#ctx0" brushRef="#br0" timeOffset="67228.52">24789 3410 944 0,'-35'8'323'15,"-3"8"-283"-15,-10 17 4 16,-9 2 25-16,2 19 27 16,-1 7 6-16,22 0-26 15,10-3-17-15,38-4-22 16,16-8-3-16,16-14-1 15,13-7 6-15,3-20 13 16,1-10 0-16,-3-13-4 16,-5-6-11-16,-23-25-16 15,-7-5-14-15,-18-14-137 16,-5-5-114-16,-2-7 149 0</inkml:trace>
  <inkml:trace contextRef="#ctx0" brushRef="#br0" timeOffset="67660.86">25145 2892 479 0,'3'-24'310'0,"3"11"31"0,-4 12-184 16,-2 11 2-16,-1 28-60 15,-4 18-37-15,-6 40-15 16,-1 24-1-16,-5 19-12 15,-4 2 6-15,9-10 16 16,4-13 0-16,13-27-7 16,11-19-11-16,10-29-27 15,2-21-2-15,10-25-2 16,3-15 0-16,4-27 2 16,-6-7-2-16,-7-13 1 15,-4 1-3-15,2 3-1 16,4 9 1-16,5 14 8 15,2 7 9-15,-9 18 19 16,-4 6 9-16,-4 20 6 0,-2 14-3 16,-9 22 3-16,-13 12 5 15,-16 18-5-15,-15 5 5 16,-24 3-16-16,-6-1-15 16,-5-5-8-16,3-1-11 15,-10-14-41-15,1-17-81 16,-2-25-239-16,6-15-140 0,35-34 281 15</inkml:trace>
  <inkml:trace contextRef="#ctx0" brushRef="#br0" timeOffset="67930.73">25731 3030 593 0,'26'-18'270'16,"-8"2"-150"-16,-11 21 13 16,2 20 4-16,-2 27-45 15,1 24-16-15,-9 18 7 16,-6 2 4-16,0 8-5 16,-1-6-11-16,-4-3-30 15,-3-1-11-15,-16-12-19 0,0-10-19 16,3-10-95-16,0-5-54 15,7-12-111-15,4-3-90 16,4-13 241-16</inkml:trace>
  <inkml:trace contextRef="#ctx0" brushRef="#br0" timeOffset="68356.92">25802 2703 1026 0,'-9'-42'356'0,"2"13"-312"16,0 5-25-16,6 14-32 15,-3 2-58-15,9 18-199 16,-3 5 170-16</inkml:trace>
  <inkml:trace contextRef="#ctx0" brushRef="#br0" timeOffset="68731.42">25991 3737 670 0,'17'7'307'0,"9"-7"-98"16,20-18-75-16,9-5 9 15,8-13-31-15,-7-6-24 16,-7-3 3-16,-4-3 14 16,-15 5 27-16,3 11 6 15,-20 6 9-15,-14 9-4 16,-17 14-22-16,-12 2-22 16,-8 14-38-16,2 10-18 0,-11 17-20 15,0 2-4-15,2 12-10 16,8 2-1-16,16-6-4 15,14 2 1-15,11-10-1 16,6-2 0-16,11-10-3 16,4-3-19-16,6-8-123 15,6-7-70-15,3-7-204 16,-3-13-98-16,16-24 331 16</inkml:trace>
  <inkml:trace contextRef="#ctx0" brushRef="#br0" timeOffset="68970.59">26837 3386 749 0,'1'-21'402'0,"-10"12"-82"0,-2 7-5 15,2 17-29-15,-7 6-43 16,1 14-66-16,-5 7-20 16,1 8-45-16,-1 5-24 15,1 4-39-15,7 6-16 16,7-3-19-16,5-6-6 15,10-12-4-15,12-5-1 0,-4-19-11 16,3-6-19 0,-5-14-78-16,-5-10-64 0,11-18-157 15,3-11-102-15,25-22 268 16</inkml:trace>
  <inkml:trace contextRef="#ctx0" brushRef="#br0" timeOffset="69163.16">27280 2929 618 0,'-34'35'240'0,"11"13"-116"16,4 7-16-16,11 15 15 16,3 8-16-16,4 1-66 15,9 4-19-15,-8-12-28 16,-6-5-50-16,-15-7-169 15,-17-10 148-15</inkml:trace>
  <inkml:trace contextRef="#ctx0" brushRef="#br0" timeOffset="69309.95">26797 3780 785 0,'-2'-10'381'16,"7"-5"-168"-16,7-4-28 0,19-2-79 15,15-3-48-15,13-2-50 16,9 2-4-16,13 1-36 15,-8-1-91-15,5 7-243 16,0 2 233-16</inkml:trace>
  <inkml:trace contextRef="#ctx0" brushRef="#br0" timeOffset="69880.03">28643 2644 343 0,'0'-5'247'0,"1"5"4"15,-7 18-56-15,6 18-13 16,-8 29-21-16,-7 10-8 16,-3 21-25-16,-7 4-25 15,-9 0-49-15,3 0-18 16,6-9-24-16,3-8-30 16,11-17-159-16,6-8-97 15,10-12 156-15</inkml:trace>
  <inkml:trace contextRef="#ctx0" brushRef="#br0" timeOffset="70038.39">28862 3467 668 0,'-15'33'288'0,"-4"11"-153"16,-3 5 5-16,-2 9-19 15,6 0-39-15,11-2-57 16,-3-6-53-16,9-11-175 15,0-2 140-15</inkml:trace>
  <inkml:trace contextRef="#ctx0" brushRef="#br0" timeOffset="70170.89">28924 3374 283 0,'8'-93'169'0,"4"7"-56"16,0 30-32-16,1 11-37 15,1 17-166-15,-1 7 87 16</inkml:trace>
  <inkml:trace contextRef="#ctx0" brushRef="#br0" timeOffset="70325.59">29205 3238 411 0,'-20'64'217'0,"2"1"-86"15,15 1-24-15,-4-4-74 16,2 2-20-16,4-2-41 16,-16-2-42-16,9-1 47 15</inkml:trace>
  <inkml:trace contextRef="#ctx0" brushRef="#br0" timeOffset="71039.75">29014 3888 385 0,'-8'-24'248'15,"8"-7"-28"-15,18 0-93 16,5-9-39-16,23-7-62 0,10 5-14 16,10-4-10-16,9 1 1 15,-4 12-3-15,-2 2 2 16,-17 16 22-16,-6 7 33 16,-24 11 61-16,-10 10 38 15,-19 15 47-15,-13 13-8 16,-17 8-9-16,-6 8-26 15,1 2-56-15,6-3-23 0,20-5-48 16,8-8-13-16,13-11-16 16,7-4 0-16,2-21-4 15,1 0 4-15,1-12 1 16,-2-12 2-16,-1-1 2 16,0-12 0-16,1-9-1 15,2 3-3-15,5-7-1 16,2-1-3-16,6 6 1 15,-2 1-2-15,5 12-2 16,0 6-1-16,2 6-2 16,4 4 3-16,4 6-65 15,-1 0-42-15,3 4-120 16,-1 1-80-16,8 4-57 16,7 2-17-16,-2-2 10 0,-3-2 80 15,-21-4 197-15,-13-2 126 16,-11-2 232-16,-14 1 78 15,-5 2 15-15,-5 1-29 16,-17 4-57-16,-5 4-51 16,-24 7-57-16,0 7-24 15,1 17-49-15,5 8-21 16,10 7-28-16,4 3-13 16,12-6-9-16,6-10-6 0,20-7-2 15,5-6 1-15,20-13-2 16,14-5 4-16,10-23 0 15,10-14 1-15,9-11-1 16,-1-9-1-16,-5-2-2 16,-10-1-2-16,-18 2 1 15,-11 12 5-15,-10 14 24 16,2 14 6-16,-17 16 4 16,1 8-9-16,0 20-25 15,-14 1-7-15,11 0-18 16,-5-2-58-16,1-13-225 15,11-5-152-15,16-14 257 0</inkml:trace>
  <inkml:trace contextRef="#ctx0" brushRef="#br0" timeOffset="71244.53">30578 3132 462 0,'20'-53'324'16,"-16"28"74"-16,-3 13-123 15,-7 24-58-15,-7 11-51 0,-13 23-83 16,-9 15-19-16,-21 17-20 16,-5 3-10-16,-11 7-23 15,5-1-4-15,21-6-102 16,23 0-90-16,35-17-209 16,19-10 222-16</inkml:trace>
  <inkml:trace contextRef="#ctx0" brushRef="#br0" timeOffset="71532.75">31039 3546 452 0,'35'-28'267'0,"-18"14"46"16,-17 0-4-16,-15 15 5 16,-1 13-25-16,-34 7-97 15,-5 9-36-15,-3 5-51 0,0-3-28 16,30 5-48-16,17-1-14 15,22-2-12-15,10-2-2 16,12 0 0-16,3-2 2 16,-1 0-1-16,-3 3 2 15,-20-6 1-15,-3-1-2 16,-21-1 7-16,-12-2 3 0,-19 4 2 16,-14 1 1-16,-9-9-15 15,2-3-68-15,7-10-202 16,2-6-140-16,-1 7 230 15</inkml:trace>
  <inkml:trace contextRef="#ctx0" brushRef="#br0" timeOffset="77000.98">20068 5582 53 0,'-66'32'57'15,"21"-2"-4"-15,-60 45 19 16,28 10-2-16,12 16 9 16,8 2 2-16,13-8 0 15,18-10-17-15,23-27-31 16,15-9-11-16,18-34-3 15,8-13 18-15,13-27 14 16,-2-23 5-16,20-29 9 16,5-19-6-16,0-16 27 15,-4-6 15-15,-5-7 15 16,-12-1-10-16,-16-7-22 16,-6-2-15-16,-21 9-15 15,-3 13 0-15,-7 31-3 0,-2 25 0 16,-11 40 8-16,-1 17-7 15,-11 39-9-15,-4 13-9 16,-1 33-19-16,-4 12-6 16,2 16-4-16,9 10-1 15,1 2 0-15,5-6 0 16,19-3-13-16,5-8-58 16,18-20-172-16,5-5-89 15,18-30 178-15</inkml:trace>
  <inkml:trace contextRef="#ctx0" brushRef="#br0" timeOffset="77344.77">20839 5637 488 0,'-19'-42'265'0,"-25"22"-37"16,-8 16-50-16,-13 29-40 15,3 19-41-15,-3 27-56 16,-4 5-14-16,11 14-10 15,3-2-5-15,28-17-5 16,19-8-1-16,28-37 2 16,16-16 2-16,17-33 13 15,6-20 11-15,10-25 23 0,0-4 5 16,-5-3 22-16,-2 4 5 16,-14 12-3-16,-11 3-1 15,-12 19-16-15,-8 14-12 16,-16 22-15-16,-2 15-6 15,-10 27-16-15,-5 12-6 16,-3 21-3-16,-1 11-3 0,-2 4-11 16,7 1-62-16,7-8-191 15,5-14-109-15,15-20 198 16</inkml:trace>
  <inkml:trace contextRef="#ctx0" brushRef="#br0" timeOffset="77558.39">21221 5273 484 0,'0'-86'258'0,"-5"36"-18"15,0 20-49-15,-5 28-45 16,1 10-36-16,6 30-76 16,-4 3-22-16,11 36-6 15,0 14 0-15,0 10-3 16,7 17-13-16,-6-5-121 15,-5 1-61-15,-8-6-134 0,-7-7-16 16,-5-12 222-16</inkml:trace>
  <inkml:trace contextRef="#ctx0" brushRef="#br0" timeOffset="77980.45">20808 6170 170 0,'9'-57'124'0,"14"1"-10"0,22 0-23 16,8-4-21-16,9 7-17 15,4 12 1-15,7 2 12 16,2 7 9-16,13 2 20 16,3-2 8-16,-17 7 7 15,-18 7-2-15,-24 13 3 16,-17 8-5-16,-15 22-7 16,-2 4-5-16,-18 18-9 15,-7 7-1-15,-9 18-3 16,-5 7-9-16,-1 2-15 15,9-6-13-15,19-28-23 16,14-14-8-16,34-30-5 16,7-17-1-16,8-33 6 15,6-12 7-15,-4-26 21 0,1-2 10 16,-3 2 31-16,-3 8 6 16,-17 17 3-16,-8 10 1 15,-14 26-13-15,-9 13 8 16,-14 26-9-16,-2 15-8 15,-10 14-20-15,3 6-22 16,4 6-16-16,3-1-5 16,10 7-6-16,8-1-8 15,8-4-136-15,7-5-109 0,10-12-246 16,-1-6 286-16</inkml:trace>
  <inkml:trace contextRef="#ctx0" brushRef="#br0" timeOffset="78235.28">22033 5894 562 0,'20'-5'310'15,"3"-4"-38"-15,14-2-77 0,4-4 18 16,14 5-57-16,3 11-53 16,-6-2-64-16,-7-3-18 15,-14-1-16-15,-4 0-24 16,-11 12-273-16,-16 4 215 16</inkml:trace>
  <inkml:trace contextRef="#ctx0" brushRef="#br0" timeOffset="78402.7">22082 6148 850 0,'-6'12'438'16,"7"-2"-166"-16,11-4-46 15,9 1-40-15,10-7-66 16,7-2-31-16,-2-9-55 16,2-3 4-16,-4 1-30 15,-1 0-42-15,-3 3-220 16,-5 3-123-16,13 1 209 15</inkml:trace>
  <inkml:trace contextRef="#ctx0" brushRef="#br0" timeOffset="79901.39">23066 5037 235 0,'-2'2'150'0,"0"20"-15"16,2 14-7-16,-8 23-13 16,0 26 3-16,-4 30 11 15,1 12-1-15,7 13-24 16,0-9-16-16,-4-15-31 16,8-11-15-16,1-25-12 15,4-12-1-15,17-23 2 16,-9-16 1-16,6-27-4 15,4-10 0-15,5-29 5 0,2-7 6 16,7-25 3-16,-3-9-3 16,7-2-13-16,2-1-7 15,1 12-10-15,4 10-3 16,-14 15-4-16,0 14 0 16,-7 22 0-16,-3 8 1 15,3 22 1-15,-5 8 0 0,-3 16 7 16,-5 9 16-16,-7 7 28 15,-6-5 18-15,-11 9 11 16,-16-4-2-16,-10-7-5 16,-2 5-14-16,-5-14-9 15,12-4-14-15,-11-13-21 16,0-8-3-16,2-19-9 16,-2-11-5-16,17-18-83 15,9-6-70-15,16-7-195 16,10-4-96-16,14 8 272 15</inkml:trace>
  <inkml:trace contextRef="#ctx0" brushRef="#br0" timeOffset="80264.33">24014 4916 468 0,'3'9'272'0,"3"13"-76"0,-6 17 6 16,2 15 12-16,-2 22-41 15,-4 5-31-15,-2-2-57 16,2 1-30-16,2-16-38 16,3-9-7-16,6-13-101 15,-2-9-123-15,16-7 135 16</inkml:trace>
  <inkml:trace contextRef="#ctx0" brushRef="#br0" timeOffset="81266.56">24877 5215 131 0,'1'-13'127'0,"-1"9"29"16,1 8-16-16,-4 26-27 15,3 19-5-15,-7 26 13 16,-6 15 13-16,-12 20 8 16,-12-1-12-16,1 6-42 15,0-3-22-15,9-15-39 16,5-8-11-16,5-19-11 0,4-8 1 16,9-10 0-16,4-12-61 15,9-16-209-15,4-8 181 16</inkml:trace>
  <inkml:trace contextRef="#ctx0" brushRef="#br0" timeOffset="81629.86">25379 5595 539 0,'-37'25'243'0,"-13"17"-119"15,4 9 8-15,0 9-22 16,8 4-31-16,12 5-42 16,8 2-11-16,18-3-7 15,9-3-2-15,15-10 9 16,5-12 10-16,8-11 28 16,8-8 7-16,-10-24 19 15,-4-3 5-15,2-17 10 16,-15-15 4-16,8-11-9 15,2-7-9-15,-10-8-29 16,-2 2-11-16,-18-7-18 0,-15-3-10 16,-11 7-11-16,-4 1-4 15,10 18-6-15,-1 10 0 16,11 11-44-16,-7 10-58 16,-3 6-177-16,7 2-97 15,-16 6 223-15</inkml:trace>
  <inkml:trace contextRef="#ctx0" brushRef="#br0" timeOffset="82016.72">26084 5535 696 0,'-16'-2'294'0,"-16"14"-178"15,-13 8 9-15,-7 29-14 16,-4 9-21-16,-2 17-25 16,3 5-6-16,7 3-12 15,10-3-9-15,21-3-15 16,17-3-6-16,21-15-6 16,12-7-3-16,15-17 2 0,6-10 3 15,5-22 15 1,3-3 31-16,1-29 48 0,0-13 22 15,-8-19 32-15,-9-10-20 16,-18-8-37-16,-4 1-22 16,-18-7-43-16,-8-3-11 15,-14 1-15-15,-11 2-7 16,0 22-5-16,0 12-18 0,7 25-101 16,4 9-70-16,6 15-169 15,7 5-62-15,13 13 265 16</inkml:trace>
  <inkml:trace contextRef="#ctx0" brushRef="#br0" timeOffset="82328.6">26727 5562 493 0,'4'6'262'0,"-27"13"-48"15,-12 10 0-15,-26 20-26 16,-9 9-34-16,0 17-60 15,9 4-26-15,14-3-25 16,9-7-10-16,31-13-16 0,12-8-5 16,26-14 6-16,14-10 16 15,14-17 43-15,2-14 11 16,4-16 34-16,9-7 0 16,-21-12-14-16,-2-2-3 15,-18-3-25-15,-14-3-11 16,-6 1-22-16,-11 4-11 15,-10-3-18-15,-4 2-6 16,0-6-54-16,-8-2-88 0,-5 5-256 16,-9 6-225-16,-10 19 367 15</inkml:trace>
  <inkml:trace contextRef="#ctx0" brushRef="#br0" timeOffset="82552.42">27150 4985 1122 0,'5'36'482'0,"3"8"-270"16,-4 12 4-16,-5 14-40 15,1 8-69-15,7 7-81 0,5 3-13 16,-5-2-2-16,-10-1-58 15,-16-3-292-15,-13 3 241 16</inkml:trace>
  <inkml:trace contextRef="#ctx0" brushRef="#br0" timeOffset="86252.32">22706 4678 193 0,'7'-24'137'16,"5"12"5"-16,-3 9-20 15,0 16-32-15,6 13-13 16,-2 24-1-16,0 9 0 15,-2 27-4-15,-6 9-9 16,-6 22-14-16,0 13-8 16,-3 15-6-16,-4 2 2 0,0-6-2 15,2-1 0-15,-1-19-5 16,3-1-4-16,4-9-5 16,0-13-1-16,1-4 5 15,1-9 3-15,-2-10 1 16,-2 1 0-16,-2-7-6 15,-2-9-4-15,3-5-5 16,-3-9-1-16,-1-13 4 16,1-1 1-16,3-13 10 15,-4 0 1-15,3-7 1 16,-2-2 1-16,-1 1-4 16,1-6-2-16,4 1-5 15,1 1-4-15,3-7-10 0,7 3-1 16,6-3-2-1,4 0 1-15,12-1 0 0,7-6-2 16,11 2-1-16,1-4-1 16,4-4 1-16,4 3 0 15,10-1 0-15,10 1 3 16,18 6-2-16,3 2-2 16,7 4 1-16,0 5-1 15,9-3 0-15,-3-4 0 0,13 3-1 16,6-5 0-16,7-4 0 15,13 2 1-15,9-4-2 16,5 2-1-16,-1 6-1 16,-6-8-1-16,-2 5 0 15,-1 5-2-15,-5-3-1 16,3 1 2-16,-4-5 0 16,-4-5 3-16,11 4 3 15,-6 2-1-15,-10-4 1 16,2 5 0-16,-11 0 0 15,-4-1 0-15,-8 1 1 16,-5-4 1-16,-8-3-1 16,-1 0-1-16,4-5 2 15,-6-4-3-15,-3-1 0 16,-6-1 1-16,-18 2-1 16,-12 1 2-16,-17 0 1 15,-6 2-1-15,-14-3 3 0,-2 2-1 16,-8-6 3-16,-4-3 3 15,1-13-1-15,4-4 0 16,0-14-5-16,2-10-2 16,5-16 1-16,-2-21-2 0,0-20 2 15,0-11-1-15,0-19-1 16,-1-1 3-16,2-1 0 16,-6-1 0-16,-4 9 1 15,1 17-4-15,-1 11 3 16,3 12-2-16,-7 24 2 15,-5 0 2-15,-10 24-2 16,4 11 2-16,-10 12-2 16,-7 5 1-16,0 7-1 15,-12 4-1-15,-7 1-1 16,-3 4 0-16,-3 6-1 16,-3-3 3-16,-6 8-1 15,4 1-1-15,-3 2 0 16,-1 5-2-16,-13 0 1 15,-9 2-2-15,-24 3 2 0,-8 2 1 16,2 1 1-16,-6 0 1 16,-9-1 0-16,-1-5-1 15,-7 5 0-15,-6-7-1 16,-2-1 0-16,0 2 0 16,-12-5 0-16,0 4 0 15,2-3 0-15,-5 2-1 16,-1 4 3-16,7-4-2 15,0-2 1-15,3 2 0 0,4-5-2 16,4-2 1-16,-5 1 1 16,-3-7 1-16,12-4 1 15,-3-6-3-15,13 5 1 16,-5-3 0-16,5 0 5 16,-1 2 3-16,2-4 2 15,2 0-1-15,0 0-4 16,12 5-3-16,5-2-3 15,3 4 0-15,8 8-1 16,-9-5 0-16,23 4 1 16,13 2-1-16,12-2 4 15,6 5 0-15,2 2 2 16,0 3 1-16,7 9 3 0,6 6-1 16,13 12-3-16,6 9-2 15,7 9-4-15,1 1 0 16,-1 4 0-16,-4-5 1 15,-3 0 2-15,0 3 1 16,-6 1 16-16,0 4 10 16,-2 8 9-16,1 2 0 15,5 2-14-15,1-1-9 16,13-5-11-16,8-3 0 0,26-9-66 16,17-4-131-16,33-24 128 15</inkml:trace>
  <inkml:trace contextRef="#ctx0" brushRef="#br0" timeOffset="94963.53">20345 7868 205 0,'-22'-76'155'0,"-17"13"37"16,-11 8-15-16,-7 32-40 15,-2 20-28-15,-19 30-49 16,-5 21-15-16,-10 22-26 15,-3 10-4-15,23 16 2 16,4 3 7-16,23-3 6 16,12-4 1-16,26-12-7 15,14-8-8-15,13-19-12 16,15-10-2-16,17-24 1 16,10-14 3-16,22-28 4 15,6-17 0-15,-6-23 16 16,-2-11 17-16,-10-22 33 15,-6-12 17-15,-7-18 6 16,-3-11-7-16,-2-13-26 0,-7 1-10 16,-4-2-10-16,-6 8-4 15,-7 41-9-15,2 22-4 16,-22 49-16-16,-3 27-3 16,-8 30-4-16,-13 17 2 15,0 27-2-15,-4 10 2 16,-13 18-2-16,-2 4-4 0,1 16 3 15,-2 0-4-15,6 10 5 16,8 1-7-16,9-13-80 16,10-1-98-16,12-25-206 15,5-14 228-15</inkml:trace>
  <inkml:trace contextRef="#ctx0" brushRef="#br0" timeOffset="95320.47">20951 7899 344 0,'-24'-23'225'15,"-12"16"-51"-15,-9 28-36 16,-8 9-13-16,-4 25-54 16,2 9-9-16,9 11-19 0,4-2-7 15,17-4-15-15,10-10-6 16,4-25-9-16,20-5 1 15,12-24 5-15,3-9 4 16,17-20 19-16,-6-13 7 16,7-16 13-16,4-2 11 15,-5-5 9-15,-2 2 1 16,-7 5-13-16,3 4-11 0,-9 14-20 16,-8 7-4-16,-3 22-6 15,-12 7-3-15,-9 22-8 16,4 15-4-16,-17 20-4 15,-4 12-1-15,3 10 8 16,0-5-91-16,15-7-200 16,8-11 195-16</inkml:trace>
  <inkml:trace contextRef="#ctx0" brushRef="#br0" timeOffset="95534.56">21360 7372 347 0,'-1'-28'193'0,"-5"36"-50"0,0 13-35 15,-1 30-40-15,-1 11-35 16,2 22-20-16,-1 3-2 16,1 12-3-16,1 6-4 15,-2-2-1-15,-1 1 0 16,-4 3-132-16,-1-8-80 15,-4-7 122-15</inkml:trace>
  <inkml:trace contextRef="#ctx0" brushRef="#br0" timeOffset="95981.69">21080 8279 136 0,'7'-57'86'0,"23"8"-1"16,8 2-3-16,11 3-22 15,12 5-5-15,11-3 4 16,3 5 8-16,2 3 18 16,-6 2 9-16,-14 9 5 15,-4 11 6-15,-17 8 4 16,-8 5 0-16,-17 13 3 16,-11 0-2-16,-14 18-20 0,-10 9-9 15,-5 15-21-15,-5 4-5 16,6 6-6-16,-2-4-2 15,12-16-12-15,5-10-6 16,13-24-11-16,12-5-4 16,8-18-4-16,10-14-2 15,7-19 0-15,2-16 2 16,2-6 20-16,1 0 16 16,-3 7 18-16,-3 11 10 0,-11 13-5 15,0 11-1-15,-11 20-12 16,-4 8-8-16,-10 23-17 15,-5 10-14-15,-6 22-9 16,-4 12-5-16,5 9 0 16,2 6-4-16,4-5-54 15,4-5-73-15,0-8-199 16,-3-13-130-16,-4-17 268 16</inkml:trace>
  <inkml:trace contextRef="#ctx0" brushRef="#br0" timeOffset="96185.27">22147 8054 689 0,'20'-7'360'0,"10"-1"-123"16,21-9-66-16,7-1-6 15,3 0-87-15,-6 1-36 16,-7 15-33-16,-12 2-6 15,-13 18-58-15,-3 3-95 16,-31 7-267-16,-8 4 264 0</inkml:trace>
  <inkml:trace contextRef="#ctx0" brushRef="#br0" timeOffset="96331.12">22260 8376 276 0,'-18'18'203'0,"16"-6"101"15,4-5-44-15,9-9-31 16,4-1-7-16,9-8-93 15,2-5-50-15,10-3-43 16,-1-5-22-16,0-2-141 16,2-2-140-16,11-7 167 15</inkml:trace>
  <inkml:trace contextRef="#ctx0" brushRef="#br0" timeOffset="97351.12">23550 7310 212 0,'-12'-16'166'16,"1"6"14"-16,1 18-45 16,4 18-25-16,-9 19-29 15,-4 16-6-15,6 37 1 16,4 18 7-16,0 18 0 15,9 7-8-15,-2-7-16 16,-5-12-6-16,10-19-2 16,2-9 0-16,5-26-1 15,-8-11-5-15,0-26-16 16,2-11-6-16,-3-26-5 16,17-10 0-16,5-26-4 15,-2-16 0-15,15-16-5 16,-3-5-4-16,11-2-3 0,3 7 0 15,8 11-1-15,-2 10 1 16,-4 19 0-16,-7 12-2 16,-12 13 1-16,6 11-1 15,-8 11 1-15,1 7 4 16,-9 15 0-16,-12 7 17 16,-4 26 41-16,-11 6 20 15,-7 16 38-15,-14-3-5 0,-10-3-17 16,-7-1-10-16,-7-20-28 15,1-4-12-15,1-28-22 16,8-11-10-16,4-16-12 16,3-5-3-16,7-13-84 15,-1-7-86-15,12-7-231 16,8-7 235-16</inkml:trace>
  <inkml:trace contextRef="#ctx0" brushRef="#br0" timeOffset="97936.66">24635 7372 296 0,'-2'8'202'16,"-1"8"-3"-16,-3 23-14 15,-3 4 1-15,1 16-11 0,-1 6-25 16,4 1-57-16,4 1-28 15,7-7-47-15,5-5-3 16,4-3-188-16,-1-5 134 16</inkml:trace>
  <inkml:trace contextRef="#ctx0" brushRef="#br0" timeOffset="99944.08">26044 7962 258 0,'2'-19'214'16,"-4"2"17"-16,-14 5-30 16,-7 1-24-16,-16 5-38 15,3 8-25-15,-15 8-37 16,-11 7-18-16,-7 14-21 15,-12 2-3-15,-5 15 13 0,2 5 12 16,21 7 31-16,2 0 7 16,17-4 3-16,13 2-10 15,4-5-24-15,11-1-14 16,20 0-22-16,3-8-7 16,18-5-13-16,7-7-2 15,10-10-1-15,12-8 0 16,7-15 1-16,7-7-3 0,6-12-35 15,-1-4-84-15,9-1-227 16,4 0-146-16,-2 6 274 16</inkml:trace>
  <inkml:trace contextRef="#ctx0" brushRef="#br0" timeOffset="100355.78">26649 8064 419 0,'-30'-14'269'16,"-4"6"-51"-16,-13 5-31 16,-8 5-26-16,-7 17-50 15,8 11-20-15,-9 16-10 16,2 9-7-16,6 3-6 0,-4 0-6 16,23-3-20-1,10-3-6-15,15-6-15 0,6-9-5 16,13-12-2-16,8-5-3 15,15-13 2-15,9-7 0 16,6-19-1-16,7-7 3 16,-6-19-3-16,3-2 4 15,-2-8 18-15,-9 2 9 0,3-4 19 16,-8 1 7-16,-8 6-1 16,-2 3-2-16,-6 24-9 15,-3 9-5-15,-8 21-16 16,-3 9-8-16,-6 21-9 15,-6 5-5-15,-4 11-1 16,-3-1-3-16,-1 2-3 16,5 5 1-16,6-6-11 15,3 2-26-15,2-13-170 16,0-10-128-16,3-14 191 16</inkml:trace>
  <inkml:trace contextRef="#ctx0" brushRef="#br0" timeOffset="100684.28">27157 7376 250 0,'11'-22'171'15,"-2"8"30"-15,3 6-58 16,-3 9-33-16,-3 8-20 15,-2 21-8-15,-12 5 15 0,-4 37 54 16,-17 12 13-16,-10 27 6 16,-5 6-11-16,-8 5-52 15,12 0-17-15,9-10-32 16,6-4-15-16,12-9-15 16,2-15-8-16,14-6-12 15,0-7 0-15,7-21-3 16,-2-10-1-16,-1-16-11 15,1-16-74-15,-7-14-208 16,-1-4-96-16,-10-26 202 16</inkml:trace>
  <inkml:trace contextRef="#ctx0" brushRef="#br0" timeOffset="100848.09">26660 8390 522 0,'-5'-13'291'0,"10"5"-85"15,24-3-32-15,2 0-14 16,17-3-37-16,8 1-22 15,6-8-17-15,10-2-12 16,7 2-30-16,-11 1-10 16,-11 5-20-16,-6 4-6 15,-4 2-98-15,0-5-124 16,10 0 136-16</inkml:trace>
  <inkml:trace contextRef="#ctx0" brushRef="#br0" timeOffset="101942.47">27733 7383 261 0,'-3'-15'140'16,"5"15"-18"-16,-1 7-8 15,7 13-7-15,9 14-7 16,5 12-18-16,6 5-15 0,2 11-29 15,-1 1-12-15,-2 1-18 16,3 0-33-16,-7-1 17 16</inkml:trace>
  <inkml:trace contextRef="#ctx0" brushRef="#br0" timeOffset="104039.82">22961 7130 106 0,'-3'-11'102'0,"-4"19"15"0,7 12-7 16,7 23-34-16,-4 8-9 15,6 25-3-15,-5 14-7 16,-4 23-17-16,0 11-5 16,-1 20-15-16,-1 3-4 15,-9 5-5-15,-1-2 0 16,3-8 10-16,7-2 8 0,0-15 17 15,11-4 10-15,-8-19 2 16,-1-9 2-16,4-10-6 16,-7-7-6-16,2-14-8 15,1-3-8-15,0-15-8 16,-1-10-6-16,6-8-5 16,0-9-3-16,6-12-3 15,3-4-1-15,-4-4-1 16,6-1 0-16,4 3-1 15,10 3-1-15,9 1 0 16,0 0-1-16,12 1-1 16,4-9 1-16,19 1-1 15,7-4-1-15,12-11 0 16,9 2 1-16,18 1-1 0,9-8 2 16,11 9 0-16,12 3-1 15,3-3 0-15,0 7-1 16,14 3 0-16,-7 0 1 15,4 4-1-15,13 0 1 16,-10-5 0-16,5-1 0 16,6-2-1-16,-7-6 1 15,8 4-1-15,-7 0 0 16,-10 5 1-16,1 6-1 0,-16 3 0 16,0-1 1-16,-4-2-1 15,-8-3 1-15,-4-4-1 16,-8 0-1-16,-1-2 1 15,-7-3 0-15,-9 2 0 16,-1 0 2-16,-22 7-1 16,-1 1 0-16,-11 2 0 15,-8 2 0-15,-24-2 0 16,-1 0 2-16,-22-2-2 16,-4-2 2-16,2-4 0 15,-6-3 1-15,0-6 10 16,-2-3 5-16,9 0 4 15,-6-3-3-15,5-5-9 16,4-3-5-16,-2-7-6 0,7-3 2 16,1-12 0-16,-1-4 0 15,-2-13-1-15,-1-7 0 16,0-12 0-16,-1 3 2 16,-3-18 0-16,2-1 4 15,-5-6-2-15,1-9 1 16,6 1-3-16,1-2 0 15,6 1-1-15,-7 2-1 0,-5 18-1 16,-4 7 1-16,-8 13-1 16,1 14 0-16,-7 13 1 15,-3 10 1-15,-2 14 1 16,-2 5 1-16,-8 3 1 16,6 3-1-16,-4 3-2 15,2-1 0-15,1 0-3 16,-10 0 1-16,-3 8 1 15,-7-3-1-15,-10 4 0 16,-5 7 0-16,-12-1 0 16,-2 4 1-16,-6 3 0 15,-2-2 1-15,-15-8-2 16,-6 2 1-16,-7 4 0 16,-2 0 0-16,-5 2-1 15,2-6 1-15,-14-2-1 0,0 4 2 16,-9-2-2-16,-4 9 0 15,1-5 1-15,1-1-1 16,-6 1 0-16,-1 0 1 16,9 0-1-16,-10-5 3 15,5 1-3-15,-2-2 0 16,-4-6 0-16,-6 2 1 16,2 7 0-16,8-5 1 0,-7 6 8 15,1 1 6-15,4-7 6 16,2 10 4-16,-1-3-6 15,14-2-3-15,-7-3-5 16,4 1-4-16,7-1-2 16,-4-1 0-16,10 11-3 15,0-6 1-15,12 4-2 16,-4-2 1-16,4-2-2 16,-4 0-1-16,3 0 2 15,10 0-2-15,-5-5 1 16,6-1 2-16,-1-1 8 15,5 6 6-15,26 3 3 16,7-1 2-16,8-1-10 0,14-1-6 16,5 1-4-16,6 0 0 15,15 3-1-15,-18-8 1 16,23 9-2-16,-10-6 2 16,7 9-1-16,8 11 3 15,-6 10-1-15,10 16 1 16,-3 11 0-16,3 11 1 15,-6 6 1-15,5 6 0 16,-8 1 4-16,-1 4 2 0,-5 5 6 16,-5 10 5-16,5 8 10 15,-3 4 3-15,-5 1 2 16,4 0-4-16,-4-5-12 16,6-7-6-16,7-7-10 15,7-5-1-15,4-9-5 16,3-2-32-16,3 0-231 15,-2 8 185-15</inkml:trace>
  <inkml:trace contextRef="#ctx0" brushRef="#br0" timeOffset="121662.58">28776 4966 94 0,'-2'-18'89'16,"3"-3"7"-16,12-9-5 15,14 2-13-15,13 1-25 16,10 3-9-16,21 2-8 0,4 0 0 16,7-2 1-16,5 5-5 15,-4 9-4-15,1 9-4 16,6 13-9-16,-8 14 0 15,-18 12 0-15,-13 1-3 16,-25 14 6-16,-16 2 5 16,-12 14 11-16,-15 15 6 0,-16 20 11 15,-6 1-1-15,-24 7 5 16,-8-5 4-16,-9-3 1 16,-7-5 1-16,24-3-13 15,5-4-11-15,16-18-18 16,13 3-9-16,8-12-6 15,17-3 0-15,14-14-2 16,9-12 1-16,14-17-1 16,-3-11 1-16,13-10 2 15,6-2 0-15,-4 4-2 16,1 0 2-16,-10 9-4 16,-7 2 0-16,-16 3 2 15,-6 14-3-15,-15 8 1 16,-6 7 2-16,-4 13 2 15,-3 2 3-15,3 9 5 16,2 2-2-16,13-7-1 0,4-7-2 16,13-14-5-16,7 2-2 15,9-8 0-15,8 4-1 16,14 2 1-16,-2-5-1 16,-1 12 0-16,-6 4 0 15,-13 10 1-15,-4 7 0 16,-21 10 1-16,-4 5-1 0,-16 15 15 15,4 6 16-15,-4 3 15 16,4 5 8-16,-2-7-4 16,-7 1-12-16,-14-10-3 15,-9-4 0-15,-10 1 5 16,-10-3 1-16,3 7-8 16,-1-8-8-16,-2-17-13 15,11-12-4-15,-8-29-11 16,3-16-49-16,8-16-228 15,3-3 195-15</inkml:trace>
  <inkml:trace contextRef="#ctx0" brushRef="#br0" timeOffset="122421.43">30183 6725 73 0,'-14'39'80'0,"4"-10"44"15,6-13 13-15,8-17 3 16,5-9-14-16,9-26-23 16,3-14 0-16,13-26-7 15,3-13-4-15,6-16-12 16,5-10-5-16,-3-16-11 16,2-4-6-16,6 13-16 0,-7 10-6 15,-11 25-7 1,-5 12 3-16,-10 19 8 0,-4 10 3 15,4 21 6-15,-2 10-2 16,-6 13-9-16,-1 10-7 16,-5 25-7-16,4 25-2 15,-3 33 11-15,0 21 5 16,-1 28-1-16,-1 1-3 16,2 1-17-16,3-10-3 0,7-26-7 15,1-14-1-15,-2-25-3 16,-1-7-10-16,-14-24-113 15,-4-16-117-15,-13-23 148 16</inkml:trace>
  <inkml:trace contextRef="#ctx0" brushRef="#br0" timeOffset="122598.04">30447 6453 449 0,'-2'-2'215'15,"11"2"-80"-15,25-5-44 16,1-6 0-16,19 4-43 16,4-2-18-16,1-2-23 15,8 3-6-15,6-9-129 0,3 7 93 16</inkml:trace>
  <inkml:trace contextRef="#ctx0" brushRef="#br0" timeOffset="122909.97">31568 6018 343 0,'-36'-2'190'0,"-28"10"-31"15,-10 9-14-15,-17 10-17 16,9 5-25-16,18 3-47 16,18 1-18-16,28-8-27 15,9-1-6-15,21-4-3 16,10-6 0-16,19 7 0 15,7 2 1-15,-2 0-1 16,-5 2 0-16,-6 5-2 16,-7-1 1-16,-9 6 16 15,-5 1 29-15,-17-1 44 16,-6 4 19-16,-15 1-3 16,-6-3-26-16,-12-1-39 15,-1-3-21-15,-5-19-11 16,10 8-12-16,3-22-225 0,-1-10 166 15</inkml:trace>
  <inkml:trace contextRef="#ctx0" brushRef="#br0" timeOffset="123183.27">31855 6218 523 0,'-39'19'265'0,"-14"13"-67"16,-12 4 10-16,0 20-16 15,4 3-19-15,13 5-44 16,5 3-24-16,16-5-46 16,9-2-16-16,17-6-27 15,9-7-8-15,18-9-5 16,2-6 1-16,1-10-2 15,4 0 1-15,4-12-48 16,4-7-122-16,6-11 117 16</inkml:trace>
  <inkml:trace contextRef="#ctx0" brushRef="#br0" timeOffset="123389.84">32204 6162 529 0,'-7'15'229'16,"-2"13"-74"-16,3 9-27 16,-1 11-3-16,-2 13 9 15,-8 12-26-15,-7 2-12 0,-1 16-26 16,4-3-16-16,5 1-31 16,2-4-12-16,8-14-62 15,-5-9-101-15,5-16 103 16</inkml:trace>
  <inkml:trace contextRef="#ctx0" brushRef="#br0" timeOffset="123652.88">32598 6219 362 0,'11'33'217'0,"-5"10"-22"16,-4 11-14-16,-5 11 19 15,-15 11-32-15,-4 13-25 16,-3 4-54-16,6 2-27 16,0-8-34-16,6-8-17 15,-4-15-5-15,0-7-28 0,1-7-342 16,-9-15 266-16</inkml:trace>
  <inkml:trace contextRef="#ctx0" brushRef="#br0" timeOffset="138621.56">21805 10420 219 0,'-11'-18'113'16,"5"16"4"-16,-1 13-46 15,-3 27 16-15,2 20-1 16,-4 32-4-16,-2 8 2 15,5 19-15-15,1 5-10 0,7 5-20 16,3 0-5-16,7-7-6 16,0-7-1-16,0-16 3 15,1-2 1-15,-1-13 1 16,1-11 4-16,-6-9 6 16,2-4 1-16,-6-14 4 15,-3-3 1-15,0-17-4 16,-1-8 0-16,-1-15-6 15,3-7-3-15,-2-23-5 16,-1-12-3-16,-1-28-6 16,-3-10-3-16,4-21-6 15,0-5-3-15,11 2-5 16,5 6-1-16,11 23-1 16,4 13 0-16,9 17 1 15,7 10-1-15,-3 1-2 0,-2 1 0 16,4 1 0-16,-1-1 0 15,11 9 2-15,3 7-1 16,-4 16 0-16,-7 11-1 16,-8 23 1-16,-4 10 0 15,-7 8 0-15,-3 4 4 0,-4 7-4 16,0 2 3-16,-7 3 1 16,-7 1 10-16,-12-7 35 15,-8 0 18-15,-15-2 32 16,-2-6 7-16,-17-4-8 15,-10-2-14-15,1-10-31 16,0-3-16-16,10-13-25 16,7-10-6-16,5-12-1 15,3-2-6-15,13-10-65 16,4-4-73-16,17-10-207 16,4-3-168-16,6-1 314 15</inkml:trace>
  <inkml:trace contextRef="#ctx0" brushRef="#br0" timeOffset="142562.67">22378 11572 289 0,'15'-29'43'16,"4"2"-5"-16,-3 9 2 16,5-1 2-16,-11 2-10 15,5-1-3-15,-1-3 6 16,-2-1 7-16,0 0 20 15,-3 3 9-15,-4 7 17 0,-4 13 9 16,-3 31-4-16,-9 16-5 16,-7 40-21-16,-4 12-19 15,-2 14-20-15,-5 0-5 16,-9-9-1-16,3-8 3 16,-1-26 9-16,9-5 4 15,13-27-4-15,3-5-3 0,14-23-12 16,8-11-4-16,18-27-6 15,6-23-2-15,16-29-2 16,-4-22-3-16,-9-14 1 16,-7 0-2-16,-21 6 2 15,-4 16 0-15,-4 28-2 16,-8 22 1-16,-11 43-7 16,-6 24-2-16,-29 37-4 15,-5 8-6-15,-17 17-19 16,-2 3-4-16,14-11 4 15,-1-8 5-15,31-34 29 16,13-24 3-16,32-41 0 16,20-25 0-16,13-33-2 0,10-13 1 15,-3-22 0-15,1 1 2 16,-20 10 0-16,-13 17 1 16,-30 50-1-16,-17 22 1 15,-30 51 4-15,-15 22-1 16,-12 34 1-16,-1 18-2 15,-6 2-2-15,10-4 0 16,20-32 4-16,16-27 5 16,51-42 1-16,21-31-1 0,35-47-3 15,6-20-5-15,15-21-2 16,-5 2-1-16,-13 22 2 16,-5 21-1-16,-30 33-2 15,-16 19 3-15,-31 39 1 16,-21 10 3-16,-25 33 1 15,-5 11-3-15,-14 13-2 16,2 5-1-16,18-15-2 16,9-22 3-16,39-49-21 15,19-29-4-15,30-50-6 16,11-17-1-16,7-27 16 16,-4-5 3-16,-7 6 6 15,-16 7 0-15,-16 36 3 16,-9 20 0-16,-26 48 6 0,-12 18 2 15,-36 46 5-15,-19 21 2 16,-18 31-3-16,-2 12 0 16,4 6 0-16,15-11 1 15,36-40-2-15,26-24 0 16,70-52-4-16,21-22-5 16,23-27 3-16,5-8-1 0,-11 11 0 15,-4 13 0-15,-8 35-2 16,-10 27-1-16,-28 47 0 15,-15 20-5-15,-28 40-102 16,-8 5-65-16,-2 3 100 16</inkml:trace>
  <inkml:trace contextRef="#ctx0" brushRef="#br0" timeOffset="144553.59">20745 13119 450 0,'-41'-33'215'0,"-3"10"-71"15,3 7-15-15,1 22-23 16,0 17-25-16,-6 23-41 16,-7 15-18-16,-6 21-16 15,5 6 0-15,13 12-1 16,9 1 4-16,16-16 1 15,6-1-4-15,7-17 0 16,6-13-3-16,11-17 0 0,6-12 0 16,13-25-2-16,4-12 1 15,11-31 0-15,9-14 0 16,-1-25 0-16,-7-17 1 16,-2-26-1-16,0-3 0 15,-3-13 1-15,1-5 0 16,-13 1 3-16,-11-8 0 15,-3-2 29-15,-4 7 14 16,0 34 11-16,-5 20 5 0,-7 56-8 16,-3 28 0-16,-10 34-2 15,-3 20-2-15,-7 34-8 16,1 21-12-16,-1 19-6 16,1 14-2-16,11 11-12 15,0-6-4-15,9 2-4 16,5-7-24-16,3-18-117 15,10-5-71-15,5-22-182 16,7-8 225-16</inkml:trace>
  <inkml:trace contextRef="#ctx0" brushRef="#br0" timeOffset="144991.43">21549 13180 565 0,'-48'-11'230'16,"-13"13"-130"-16,2 10 15 0,-16 24-10 16,8 12-13-16,10 22-31 15,4 11-20-15,18 5-10 16,6-4-9-16,27-7-8 15,-3-14-5-15,8-19-5 16,7-8 0-16,-4-21 0 16,16-7 0-16,6-24 1 15,2-12-1-15,12-19 0 16,3-11 1-16,8-15-2 16,6-17 2-16,3-8-1 15,-4 10-2-15,-21 19 13 16,-12 16 5-16,-16 31 20 15,-7 10 3-15,-3 22 6 16,1 18-2-16,-2 21-14 0,-3 11-3 16,-3 19-18-1,-7 7-6-15,8 0-5 0,-2-6-41 16,13-14-153-16,3-10-80 16,6-13 145-16</inkml:trace>
  <inkml:trace contextRef="#ctx0" brushRef="#br0" timeOffset="145228.37">21897 12683 508 0,'-9'-5'248'15,"-1"1"-120"-15,3 18-6 16,3 9-14-16,2 23-29 15,4 16-14-15,2 21-24 16,4 16-14-16,-3 0-17 16,2 1-1-16,1-5-12 15,-2-6-47-15,-2-1-133 16,-4-3-94-16,-12-6 154 16</inkml:trace>
  <inkml:trace contextRef="#ctx0" brushRef="#br0" timeOffset="145798.26">21613 13332 194 0,'-4'-24'113'0,"5"6"-30"0,14-2-13 15,8-3-1-15,17 7-16 16,8-6-4-16,19 11-3 15,2-2-3-15,0-1-8 16,2 14-8-16,-8-5-10 16,2 8-6-16,3 6-7 15,-3-9 1-15,0 0-2 16,0 0 0-16,-14-7 13 16,3 6 11-16,-20-1 23 15,-12-9 7-15,-10 6 12 16,-15-5 4-16,-8 7 9 15,0 9 4-15,-10 18 12 16,-6 4-1-16,-19 14 0 16,-9 12 0-16,-9 9-12 0,4 8-8 15,14-1-24-15,10-9-11 16,16-13-21-16,11-7-9 16,11-23-7-16,8-10 0 15,13-17-1-15,5-11 0 16,14-14 2-16,1-10-2 15,8-21 1-15,2-2-1 16,-12-1 4-16,-5 5 9 16,-10 19 12-16,-13 1 9 0,3 20 16 15,-4 8 0-15,-6 5-2 16,5 10-8-16,-2 14-19 16,3 10-7-16,-2 20-12 15,2 13 1-15,-4 7-4 16,0 2-48-16,6 0-204 15,0-3-112-15,6 4 194 16</inkml:trace>
  <inkml:trace contextRef="#ctx0" brushRef="#br0" timeOffset="146455.88">22943 13054 372 0,'-5'8'199'0,"7"7"-32"16,-6-8-1-16,10 3-18 0,5-4-7 16,12 0-17-16,13 4-10 15,7-10-22-15,11 2-7 16,3-4-11-16,3-2-6 16,8 4-15-16,-8-2-9 15,-5 1-20-15,-6-6-6 16,-11 0-10-16,-1-2-3 15,-4 2 3-15,-3 4-5 16,-10 1 0-16,-1 2-26 0,-16-3-156 16,-2 3-104-16,-4-4 161 15</inkml:trace>
  <inkml:trace contextRef="#ctx0" brushRef="#br0" timeOffset="146688.1">23117 13437 536 0,'-11'16'259'15,"9"3"-124"-15,14-5 29 16,6-1 3-16,19-7-22 16,12-5-14-16,16-7-51 15,-2-7-19-15,-5-5-32 16,-7-1-9-16,-7 2-12 0,3 3-2 15,-5 3-2-15,-2 5-5 16,-4 3-193-16,7 3 146 16</inkml:trace>
  <inkml:trace contextRef="#ctx0" brushRef="#br0" timeOffset="152482.44">24389 12491 181 0,'-1'-19'126'0,"-9"5"-16"15,-1 12-10-15,5 4-17 16,2 22-25-16,-9 9-9 0,9 37 1 16,-1 16 2-16,0 41 1 15,5 18-3-15,12 14-12 16,-5 2-1-16,5-17 14 16,8-12 6-16,-9-28 12 15,4-12 2-15,-5-23-6 16,0-12-5-16,-10-22-11 15,-3-11-5-15,15-22-8 16,-6-11 1-16,13-33 0 16,6-15 0-16,-3-27-9 15,1-13-6-15,1-14-12 16,1-3-2-16,3 16-4 16,-1 5 2-16,5 28-5 15,1 12 0-15,3 6 1 0,2 9-2 16,-2 8 1-16,0 3-1 15,-7 12 0-15,-2 6-1 16,1 19-1-16,-4 9 1 16,1 23 2-16,-9 3 0 15,-8 12 5-15,-6 5 1 16,-10 5 2-16,-3 7 6 16,-2 2 14-16,1-2 11 15,-7-10 16-15,2-4 3 0,-11-15 3 16,-4-7-5-16,-13-1-14 15,-7-6-9-15,-5-10-20 16,0-5-6-16,12-16-4 16,6-8-3-16,11-6-7 15,9 1-17-15,13-5-139 16,-1-6-106-16,17-4 159 16</inkml:trace>
  <inkml:trace contextRef="#ctx0" brushRef="#br0" timeOffset="153136.54">25180 12176 224 0,'-1'-9'138'0,"0"7"-5"15,0 4-20-15,-1 19-34 16,0 11-11-16,-3 21-16 16,0 12-1-16,-1 15-2 15,0 0-7-15,2-4-7 0,3-6-5 16,5-19-4-1,1-6-1-15,3-19-5 0,-1-11-1 16,2-15 1-16,1-9 2 16,2-22 0-16,6-5-1 15,-1-19 3-15,-3-10 7 16,-4-8 14-16,-8-6 5 16,-6-5 3-16,1 6-6 0,0 6-12 15,-2 9-5-15,4 19-3 16,-3 9 2-16,-1 22 5 15,5 13 0-15,-2 16 0 16,-1 11-3-16,-1 12 5 16,1 7 0-16,1 4-1 15,0 0-3-15,5 3-15 16,-1-1-5-16,4-3-6 16,-2-3-1-16,-1-13-50 15,2-1-117-15,-3-13 108 16</inkml:trace>
  <inkml:trace contextRef="#ctx0" brushRef="#br0" timeOffset="155217.46">25597 12631 270 0,'0'-23'159'0,"3"4"-15"16,4 10-23-16,7 14-36 15,2 8-11-15,7 21-3 16,0 3 3-16,6 19 13 16,2 3-1-16,-8 9-10 15,2 6-11-15,12 12-17 16,1-4-6-16,16 0-4 16,5-2-2-16,-9-18 3 15,7 2 0-15,-3-10 0 16,-3-4 1-16,-6-11-11 0,-7-2-5 15,-12-7-12-15,-6-7-3 16,-8-14-4-16,2-2 1 16,-4-7-32-16,1-1-81 15,-9-9-184-15,-4-9 185 0</inkml:trace>
  <inkml:trace contextRef="#ctx0" brushRef="#br0" timeOffset="155565.46">26345 13088 166 0,'2'-5'119'0,"19"14"13"15,-1-3-14-15,7 12-19 16,6 2-13-16,-4 0-6 15,9 6 0-15,-1-3 1 16,0 4 1-16,10 7-5 16,-5 2-6-16,-5 2-3 0,-1-1-7 15,-15-10-6-15,2 0-8 16,4-3-17-16,-5-3-9 16,6-3-14-16,0-1 0 15,-7-6-5-15,2-2 3 16,-9-3-3-16,0-4 0 15,-5-2-58-15,-2-5-54 16,-2-7-132-16,-1 1-107 0,-1-9 216 16</inkml:trace>
  <inkml:trace contextRef="#ctx0" brushRef="#br0" timeOffset="155848.81">27083 12881 167 0,'-9'16'141'0,"-14"19"41"15,-3 12-4-15,-13 21-4 0,-9 2-7 16,-3 13-7-16,-1 3-15 15,-9 2-40-15,-1 0-27 16,-5-15-43-16,0-10-12 16,14-12-16-16,11-3-2 15,10-10-50-15,9-6-103 16,21-10 99-16</inkml:trace>
  <inkml:trace contextRef="#ctx0" brushRef="#br0" timeOffset="169551.78">27806 12599 195 0,'-11'0'138'0,"-10"4"4"16,3 14-15-16,-13 11-35 15,-12 1-9-15,-8 20-7 16,-7 4-8-16,0 17-9 16,8 12-7-16,8 9-7 15,7-1-4-15,19-2-10 16,6-3-7-16,10-14-11 16,15-1-4-16,10-21-3 15,7-11 0-15,14-15 0 16,-2-12 1-16,11-16 2 15,4-11 2-15,-7-20 15 16,-5-9 9-16,-5-12 23 0,-8-3 8 16,-4-2 5-16,-4-2-2 15,-17-6-15-15,-8-11-8 16,-4-12-21-16,-2-2-6 16,-6 7-14-16,4 14-2 15,-5 23-3-15,-3 6-3 16,4 21-22-16,-3 4-33 15,2 9-119-15,5 7-60 16,2 1 135-16</inkml:trace>
  <inkml:trace contextRef="#ctx0" brushRef="#br0" timeOffset="170189.58">28044 12821 259 0,'-14'-86'148'15,"22"63"-27"-15,9-7-6 16,15 1-36-16,10-4-17 0,8 2-18 16,2 3-8-16,1 7-4 15,-8 0-1-15,2 16-2 16,-6 6-1-16,-8 14-1 15,-4 7-2-15,-13 10-1 16,-4 7 1-16,-14 5 1 16,-8 4-1-16,-11 3-5 15,-8 0-4-15,-7 4-6 16,-2-1-2-16,-2-3-3 16,8-5-1-16,13-12-1 15,6-8-3-15,24-7 0 16,1-6 0-16,8-7 1 15,3 3 0-15,0-5 0 16,5 7 0-16,5 8-1 16,-2-2 0-16,0 5 0 15,-3 3 7-15,-7 5 25 0,-7 5 22 16,-15 10 43-16,-11 1 11 16,-19 4 0-16,-7 7-10 15,-16-1-19-15,-6-6-10 16,9-3-20-16,-3-12-11 15,6-15-23-15,8-3-9 0,-3-16-82 16,4-1-94-16,12-5 105 16</inkml:trace>
  <inkml:trace contextRef="#ctx0" brushRef="#br0" timeOffset="173172.01">28935 12660 175 0,'3'-14'149'16,"1"0"12"-16,0 6-25 0,-1 5-20 16,1 4-19-16,-1 8-10 15,0-2-13-15,2 0-2 16,2 5-5-16,4 5 0 16,10 14 2-16,2 2-6 15,13 10-4-15,3 2-7 16,-2 9-6-16,0 8-7 15,-4 4-6-15,-1 2-4 0,5-8-5 16,0-2-2-16,-2-3-1 16,-2-2 0-16,2-1-1 15,-6 0 0-15,-1-8-5 16,-3-2-4-16,-4-7-2 16,-1-2-3-16,-3-4 0 15,-8-13-6-15,-7-5-82 16,-1 0-61-16,-5-10-130 15,4-1-97-15,-9-13 235 16</inkml:trace>
  <inkml:trace contextRef="#ctx0" brushRef="#br0" timeOffset="173467.1">29535 13165 217 0,'5'-1'162'15,"9"2"14"-15,0-1-26 16,16 9-43-16,3-2-20 16,7 11-12-16,-2 4-6 15,5 7-5-15,3 4 2 0,0 2 8 16,7 5 3 0,-5-10 2-16,0 2-7 0,-10-2-20 15,-3-2-12-15,-12-2-20 16,-2-3-8-16,-3-2-4 15,-6-5-2-15,6 2-15 16,-1-7-31-16,-4-5-88 16,5-1-42-16,-8-3-88 15,-5-2-46-15,3-9 202 16</inkml:trace>
  <inkml:trace contextRef="#ctx0" brushRef="#br0" timeOffset="173720.05">30233 13142 409 0,'-35'32'238'15,"-7"11"-20"-15,1 15-12 16,-15 4-27-16,-1 8-23 15,-4 2-42-15,-1-3-29 16,14-13-41-16,7-7-15 0,4-18-17 16,11-2-4-16,7-8-64 15,5-2-86-15,22 0 91 16</inkml:trace>
  <inkml:trace contextRef="#ctx0" brushRef="#br0" timeOffset="175828.64">30685 12542 298 0,'-1'-15'178'0,"-4"7"-16"15,3 10-24-15,-2 23-36 16,2-13-20 0,1 2-16-16,-5 49-2 0,-9 24-2 0,-4 10 2 15,10-12 2-15,-12-1 0 16,2-7 4-16,1 0 1 15,-6-13-5-15,8-1-4 16,-3-6-10-16,-4-9-7 16,1-4-8-16,-1-4-4 0,8-10-10 15,4-1-1-15,6-12-5 16,2-6 0-16,5-8-3 16,1-2-2-16,7 0 2 15,3-1 1-15,6 2 14 16,8 1 6-16,7-6 3 15,-2-1-3-15,5 1-9 16,1-5-8-16,11 3-3 16,6-4 1-16,5-4-4 15,-1 1 3-15,-2 1-2 16,-1 2-2-16,-7 0-1 16,-11-1-2-16,-9 2-3 15,-5-2 1-15,-5-2-1 16,3 1 0-16,-4-3 0 15,-5-2-3-15,-4 3-54 16,-5 0-53-16,-4 1-130 0,-6-1-67 16,-13 1-129-16,-4 3 257 15</inkml:trace>
  <inkml:trace contextRef="#ctx0" brushRef="#br0" timeOffset="176053.84">30654 13111 245 0,'38'-9'185'16,"4"0"-9"-16,18-8-29 16,6 1-22-16,6 3-48 15,-4-3-23-15,-14 2-30 16,-10 3-12-16,-26 0-11 15,-1 2-34-15,-8 1-147 16,-8-2 127-16</inkml:trace>
  <inkml:trace contextRef="#ctx0" brushRef="#br0" timeOffset="176305.83">30670 12618 293 0,'19'-21'191'16,"11"-1"20"-16,9-3-38 0,9 2-36 16,12 4-22-16,5 0-47 15,-8 4-20-15,-6 6-28 16,-1 1-10-16,2 7-17 15,8 1-57-15,8 5-211 16,3 4 189-16</inkml:trace>
  <inkml:trace contextRef="#ctx0" brushRef="#br0" timeOffset="176907.52">32023 12549 266 0,'-3'-18'160'0,"0"1"11"0,-13 1 1 15,-19 3 12-15,-7 3-13 16,-24 11-30-16,-11 6-24 16,-6 15-37-16,-6 4-14 15,4 6-26-15,8 1-10 16,20 3-18-16,14-4-4 15,22-2-6-15,10 3-1 0,17-2 0 16,11 5-1-16,20 2 1 16,17 4-1-16,2-3 1 15,6 3-1-15,12-4 2 16,-2 3 3-16,10-8 2 16,1 6 8-16,-23-4 16 15,-12-5 9-15,-19 7 13 16,-11-6 1-16,-7 4-4 15,-10 4-6-15,-12 0-8 16,-12 0-6-16,-25 3-8 16,-2-1-4-16,-9-5-6 15,1 0-3-15,12-12-4 16,5-8 0-16,6-16-1 16,4-8 0-16,6-19 0 15,7-8 0-15,11-12-2 0,12-11-1 16,3-13-1-16,11-2 0 15,13-6 0-15,3 0 0 16,16 2 0-16,1-1 0 16,4 10 0-16,-4 3-2 15,-5 12 2-15,-15 0 0 16,-12 4 0-16,-11 1 0 0,-4 3 0 16,-1 5-40-16,-5 11-95 15,1 7-75-15,-9 12-130 16,2 7-100-16,-22 4 282 15</inkml:trace>
  <inkml:trace contextRef="#ctx0" brushRef="#br0" timeOffset="178466.25">30676 13167 98 0,'-10'-3'78'16,"-1"-4"12"-16,-5 0-2 16,8 2-14-16,7 5-4 15,-4 2-11-15,7 5-5 0,-9-7-13 16,2 1-6-16,14 10-6 16,-4-7-1-16,14 2 9 15,-6-6 9-15,6-8 7 16,3-2 1-16,11 5-9 15,0-2-10-15,2 0-11 16,2 9-6-16,4-1-9 16,-1-5-1-16,1 8-4 15,-1-4-15-15,-3 8 11 16</inkml:trace>
  <inkml:trace contextRef="#ctx0" brushRef="#br0" timeOffset="179550.16">30639 13124 130 0,'17'-2'108'16,"2"-1"12"-16,6 5-26 15,8 0-15-15,7 2-22 16,5 3-6-16,6-6-11 16,1 4-5-16,-1-5-11 15,-5-2-4-15,-9-3-9 0,-3 2-2 16,-3-7-5-16,8 5-1 15,-8-14-91-15,5-2 64 16</inkml:trace>
  <inkml:trace contextRef="#ctx0" brushRef="#br0" timeOffset="180581.44">32347 12037 128 0,'-3'9'102'0,"1"4"9"16,-3 14-22-16,2 9-13 16,-1 11-18-16,-1 4-7 15,-1 4-9-15,-1-4-6 0,-2 1-8 16,4-2-3-16,3-8-7 15,2-1-2-15,5-6-4 16,3-8 2-16,0-11 7 16,-3-8 7-16,2-14 14 15,-2-5-1-15,1-15-5 16,0-4-9-16,-5-10-14 16,0-4-2-16,-2-8 3 15,-1-4 3-15,1-10 9 16,1-4 4-16,0 0 5 15,2 4 3-15,0 15 1 16,2 9-2-16,-1 21 1 16,-1 9 0-16,2 12 0 0,-1 7-1 15,-1 11-6-15,-2 5-4 16,0 14-3-16,-2 9 3 16,-3 12 4-16,3 3-1 15,0 3-6-15,0-4-4 16,2-6-10-16,-1-1-2 15,0-11-2-15,-3-4 1 16,0-11-4-16,1 0-9 16,-3-13-180-16,-2-5-232 15,-3-12 268-15</inkml:trace>
  <inkml:trace contextRef="#ctx0" brushRef="#br0" timeOffset="189033.87">29041 13680 131 0,'-9'6'93'16,"4"8"0"-16,0 6-18 15,-2 5-10-15,1 12-11 16,0 1-4-16,6 15-11 16,3 3-5-16,4 1-12 15,6 5-2-15,9-7-2 16,0-7-1-16,12-11-3 16,3-4-1-16,7-9-5 15,15 0-1-15,2-10-3 16,10-9 1-16,9-6-1 15,-4-5 0-15,5-2-1 0,-3-4 0 16,0-5 0-16,1-1 0 16,6-6-1-16,-6 1 0 15,-4-2-2-15,1-2 2 16,-9 3-1-16,5-1 1 16,-5 7-1-16,-2 12-1 15,-14 7 1-15,-7 5-1 16,-13 10 2-16,-8 3-1 15,-16 6 7-15,4 4 4 0,-9 6 10 16,5 1 6-16,-6 4 3 16,-5 1 0-16,-8 2-1 15,-8-1-2-15,1 1-1 16,-9-3 1-16,2-6-3 16,-3-7-2-16,7-15-6 15,9-1-3-15,3-15-6 16,5-7-2-16,3-14-1 15,0-8-1-15,8-7-3 16,5-2-1-16,14 3 0 16,1 1 0-16,3 5-1 15,9 5 1-15,-8 3 0 16,5 5 0-16,5-4-1 16,0 3 0-16,8 3 0 0,2 4 1 15,4 9 0-15,-5-4 0 16,4 8 0-16,-1-1-1 15,-7 4 1-15,-2 6 0 16,0-7 1-16,1 2 0 16,2-3-1-16,2-3 0 15,-6-5 0-15,0 1 0 0,0 1 1 16,-2-1-1-16,2 2 0 16,-5-8 0-16,-4 2 0 15,9 3 1-15,2 1-1 16,6 7 1-16,4 0-1 15,-2-1 0-15,4 1 0 16,-1 0 0-16,-7-7 0 16,5-2 1-16,-4-9 0 15,-1-6 0-15,7-2-1 16,-10-5 1-16,-10-3 0 16,-8-2 1-16,-13-4-2 15,-4 0 1-15,-9 6-1 16,-1 4-14-16,-3 7-134 15,-7 8 105-15</inkml:trace>
  <inkml:trace contextRef="#ctx0" brushRef="#br0" timeOffset="193106.76">25615 13806 58 0,'-6'-3'46'0,"5"10"5"15,-1 3-7-15,2 10-8 16,1 10-4-16,2 9-2 16,4 6-1-16,5 4-6 15,3 1-2-15,9-5-4 16,5-3-4-16,9-8 5 15,3-2 1-15,7-7 8 16,4-3 2-16,10-8-1 16,2-2-4-16,11-6-9 15,1-2-2-15,3-4-5 16,0-3-1-16,0-9 1 16,-6-6-1-16,5 1 0 15,5-2 1-15,-11 2-1 16,2 11-2-16,-16 2-1 15,-10 3-1-15,-10 8 0 0,-8-1 2 16,-14 12 2-16,-6 5 1 16,-9 9 4-16,-1 4 0 15,-11-4 1-15,-1 6 0 16,-4 3 0-16,-6-4 0 16,0-2 4-16,8-3 4 0,-5-17 3 15,9-5 0-15,5-10-1 16,-1-10-5-16,7-7-7 15,1-6-1-15,7-7-6 16,1-3-1-16,12-1-1 16,5 2 0-16,7-4-2 15,7 1 1-15,3 2 0 16,1-5 0-16,8 7 0 16,0 0-1-16,5 5 2 15,2 7-1-15,-5 7-1 16,1 2 0-16,-10 7-1 15,1 2 1-15,-4 5 0 16,7 8 0-16,-4-1 1 16,-4-1-1-16,3 0 0 15,-9-3 1-15,4 0 2 16,2-1-2-16,0-6 2 0,3 0 2 16,7-3 10-16,9 2 7 15,4-4 15-15,-3-6 3 16,7-4 6-16,-1-7-2 15,3-2-9-15,6-3-7 16,-7-4-13-16,-7-3-6 16,-17-5-4-16,-9 5 1 0,-26 1-4 15,-2 7 1-15,-14 7-136 16,-12 8 100-16</inkml:trace>
  <inkml:trace contextRef="#ctx0" brushRef="#br0" timeOffset="200999.19">24006 11769 44 0,'-9'-13'30'16,"-1"11"-2"-16,2 22 4 15,5 15 8-15,0 30 3 16,7 16 6-16,-4 21 15 15,-4 9 3-15,8 6-4 16,-2-6-6-16,17 3-18 16,2-3-9-16,4 7-15 15,2 8-7-15,-4 6 2 16,0 6 6-16,-5 2 12 16,-5-3 7-16,-3-3 5 15,-3 2 0-15,-5-1-3 0,-1 1 1 16,-1-3-3-16,0-3 0 15,2-5-3-15,0-14-1 16,2-8-6-16,1-8-4 16,1-14-6-16,0 0-2 15,-3-12-4-15,-2-6 0 0,-4-18-2 16,1-5-3-16,-2-16 0 16,4-8 1-16,10-9-1 15,1-6 3-15,9-6 2 16,6-4 1-16,9-4-1 15,2-5-1-15,2-1-4 16,5 2-1-16,6-6-1 16,7-1-1-16,22 0 0 15,7-2-1-15,16-1 0 16,3-5 1-16,10-1 0 16,7-4 0-16,7 1 0 15,8 5-1-15,17 5 1 16,-7 7 0-16,1 5 0 15,8 4-1-15,-9 4 0 16,10 9 2-16,11 2-2 0,-5-3 2 16,9 1-1-16,8-7-1 15,5-2 0-15,10-1 0 16,8-6 0-16,-3-1 0 16,7-3 0-16,-5 2 0 15,-5-3 0-15,1 4 1 16,-13 1-1-16,3 1 1 0,-13 8 0 15,-3-3 0-15,1 2 0 16,-6-2-1-16,15-1 0 16,-5 0 0-16,-3-5 0 15,7 0 0-15,-21-3 1 16,-11 0 1-16,0-1-1 16,-18 1 2-16,-6 3-2 15,0 1-1-15,-19 3 0 16,2 2 1-16,-7 4-1 15,-7-2 0-15,-10 1 0 16,-3-1 0-16,-1-6 0 16,6 4 3-16,-5-1-3 15,1 1 1-15,-6 7-1 16,-1-1 0-16,1 1 1 16,-9 2 0-16,-4-2 1 15,-12 1 0-15,-8 0-2 0,-4-3 1 16,-1 0 0-16,1-3 0 15,-8-3 0-15,3 2 2 16,-5-10-2-16,-2-6-1 16,0 1 2-16,-4-10-1 15,-5-6 2-15,-1-5 1 16,-2-21-2-16,-4-6 2 0,0-12 1 16,5 1 3-16,-5-16 2 15,6-3 1-15,-10-7 0 16,5-5-3-16,-10-3-3 15,0-8-2-15,0-7-2 16,-3-3 1-16,-2-14-2 16,3 1 2-16,-2 10-2 15,-2 6 0-15,6 18 0 16,0 6 1-16,3 15 0 16,-4-1-1-16,-1 19 0 15,-9 12 1-15,0 2-1 16,-2 6 2-16,5 0-2 15,0-4 1-15,1 8-1 16,8 3 1-16,-10 9-1 16,3 5 1-16,-4 5 0 15,-6-1 0-15,0 1-1 0,-4 0 1 16,-6 9 2-16,-4-1 7 16,-10 6 8-16,-7 3 1 15,-14-6 0-15,-10 6-5 16,-16 3-8-16,-6-2-2 15,-26 8-2-15,-4 3 0 0,-19-1-1 16,-18 2 2-16,2-4-1 16,-13 0 1-16,-12-1 0 15,5 1-2-15,-23 4-1 16,3-2 0-16,-23 9-2 16,4 2 0-16,-19 7-1 15,-6 6 2-15,-4 2 1 16,-5-3 1-16,0-2 3 15,12-4 0-15,8-4 3 16,8-1-3-16,18-10-1 16,-7 0-2-16,21-4 0 15,-15 0 0-15,16 3-1 16,-14 1 1-16,1 4-1 16,-9 0 0-16,-10 1-2 15,12 3 1-15,-4-1 0 16,21 0 1-16,11-3 1 15,4-7 3-15,36 0-2 0,-9-1-1 16,11-3 0-16,8 2-1 16,4-4 0-16,7 1 1 15,16 1-1-15,4 0 0 16,3 3 0-16,20 0 1 0,17 0 0 16,3 0 1-1,17 4-1-15,-6-1 0 0,1 5-1 16,5 1-1-16,1 3 1 15,5 3 0-15,5 4 0 16,5 5 1-16,4-2-1 16,2-2 0-16,4 4 0 15,4-1 0-15,6 10 0 16,1 10 0-16,1 8 0 16,0 6 2-16,0 16-2 15,1 4 0-15,0 14 0 16,0 3 0-16,-5 6 0 15,3 6 1-15,2 8-1 16,0 4 0-16,0 7 0 16,3 2 0-16,-3 0 0 0,3 9 2 15,-2 3-1-15,-2 0 0 16,-3-2 3-16,0-5-3 16,4-4 2-16,2-6-1 15,6-4 0-15,-3-2 2 16,0-3-1-16,-2 2 0 15,-1-6 5-15,4-3 2 16,4-18 2-16,7-14-1 0,16-20-4 16,9-14-2-16,24-22-3 15,5-10 2-15,4-15 2 16,-4-7-2-16,-5-2-75 16,-4 1-86-16,-12 10 102 15</inkml:trace>
  <inkml:trace contextRef="#ctx0" brushRef="#br0" timeOffset="211871.33">25805 15980 435 0,'-70'22'215'0,"-14"34"-102"0,-12 15-31 16,54 0 2-1,2 1-13-15,-29 78-11 16,24-3-15-16,21-1-21 16,33-66-6-16,9-6 1 15,19-21 5-15,8-12 5 16,17-25 6-16,7-15 6 0,10-22 20 16,-1-10-8-16,-8-21 43 15,-2-4 3-15,-24-3-2 16,-7-6 9-16,-22-2-37 15,-13-8-9-15,-16-21-23 16,-6-6-6-16,-25-14-20 16,2 3-6-16,5 21-4 15,-5 11-6-15,13 36-71 16,-7 8-52-16,-3 22-119 16,3 7-62-16,13 6 198 15</inkml:trace>
  <inkml:trace contextRef="#ctx0" brushRef="#br0" timeOffset="212581.74">26232 15976 243 0,'-6'-17'236'0,"12"5"-72"15,2-2-76-15,11 0-31 16,6-1-13-16,8-4-23 16,9 1-9-16,12-1-2 15,-3 5-3-15,0 5-1 0,-6 6-1 16,-38 24 11 15,-2-12 15-31,-1 2 3 0,-6 53 7 16,-24 3-16-16,-23 15-16 15,34-62-6 17,0 1-16-32,3 42-6 0,22-5-4 15,20-16 2-15,13 8 15 16,-2-42 3-16,0 10 3 15,1 6 1-15,-9 8 3 16,-17-6 17 0,0 0 16-16,13 28 26 0,-11 4 19 15,-14-9 14-15,-9-12 14 16,-14-3 0-16,-23 1-4 16,-2-1-11-16,-11-4-33 15,0-4-16-15,10-12-27 16,6-5-17-16,12-9-75 15,3-5-65-15,12-5-155 16,2-3-36-16,22 9 197 31</inkml:trace>
  <inkml:trace contextRef="#ctx0" brushRef="#br0" timeOffset="214040.4">27973 15625 198 0,'-6'-15'139'0,"0"12"-8"16,1 8-8-16,1 16-37 15,0 16-9-15,-5 22-5 16,-2 13 9-16,-2 31-1 16,-3 0-5-16,-1 1-14 15,1-2-5-15,-3-15-8 0,5 5-2 16,7-11 2 0,-7-11-2-16,10-13-1 0,-1-8-3 15,6-11-6-15,7-5-4 16,1-7-3-16,8-4 0 15,3-12 5-15,9-1 4 16,9-14 1-16,5-5-1 16,17-9-3-16,-5-7-6 15,13 3-5-15,-14-7-4 0,-6 5-10 16,-1 2-3-16,-11-1-3 16,4 3 0-16,-16-4-2 15,-5 3-9-15,-11-2-98 16,-6 2-69-16,-10 1-166 15,-10-5 191-15</inkml:trace>
  <inkml:trace contextRef="#ctx0" brushRef="#br0" timeOffset="214219.47">27934 16309 132 0,'17'-10'98'15,"7"-2"1"-15,25-4-15 16,19-1-16-16,11-3-28 0,3-3-9 16,-9-5-18-16,-10 3-8 15,-11-3-66-15,-2 7 43 16</inkml:trace>
  <inkml:trace contextRef="#ctx0" brushRef="#br0" timeOffset="214448.18">27841 15821 70 0,'18'-21'75'0,"24"-9"17"16,9 0-3-16,30 4-31 15,9 5-19-15,3 1-25 16,3 0-6-16,-8-2-7 16,6 5-16-16,2 6 14 15</inkml:trace>
  <inkml:trace contextRef="#ctx0" brushRef="#br0" timeOffset="-214571.54">29281 15501 311 0,'-32'5'198'0,"-12"7"-3"16,-22 11-54-16,-9 11-10 15,-22 12-20-15,-1 5-14 16,16 1-37-16,17-1-17 16,33-9-25-16,14-6-9 0,29 1-5 15,5-2 0-15,19 3-2 16,16 5 1-16,11-5 0 15,13 7 1-15,6-4 0 16,-9 1 1-16,-9 5 4 16,-17-4 6-16,-17 10 21 15,-5 2 3-15,-15 2 10 16,-2 1-4-16,-17-6-9 16,-6-3 1-16,-10-5-10 15,-6-5-1-15,-5-2-12 16,-5-4-4-16,1-18-4 15,5-8 1-15,16-21-1 16,10-19 0-16,16-27-1 0,7-19 0 16,14-25-1-16,8-4 0 15,7 0 0-15,-2 9 1 16,-2 1-2-16,-1 6 1 16,-3 5-4-16,0 6 2 15,-6 18-2-15,-10 2 0 16,-14 5 1-16,-7-1-31 15,-9 5-128-15,-4 5-69 0,5 13 127 16</inkml:trace>
  <inkml:trace contextRef="#ctx0" brushRef="#br0" timeOffset="-204380.07">21285 17080 108 0,'-10'-42'100'0,"6"17"30"15,-1-5 1-15,4 24-11 16,-2 9-18-16,3 17-15 16,1 11-7-16,2 21-7 15,-1 14-5-15,3 22-9 16,0 15-7-16,7 8-15 0,2 0-6 15,5-11-11-15,2-8-4 16,1-11-3-16,2-10-5 16,-1-22 1-16,-1-10 2 15,-4-10 0-15,-1-20 0 16,2-6-3-16,-6-4-3 16,5-24 1-16,5-1 0 15,-9-25 0-15,10-9-1 0,1-13-2 16,-5 1-1-16,7 9-1 15,-2 11 1-15,4 27-2 16,-3 15 0-16,2 12 0 16,-2 4-1-16,-2 4 1 15,4 0-1-15,-4 8 1 16,3 0-1-16,-10 9 4 16,1 4 16-16,-13 5 41 15,-8 7 16-15,-14 6 27 16,-9 7-2-16,-12-3-19 15,-4-2-7-15,-6-5-11 16,-5-7-11-16,10-12-17 16,-1-5-11-16,4-18-17 0,14-4-5 15,-7-5-61-15,7-15-49 16,17-2-163-16,1-8-108 16,28-4 232-16</inkml:trace>
  <inkml:trace contextRef="#ctx0" brushRef="#br0" timeOffset="-203321.62">22139 16588 164 0,'-2'45'134'15,"-3"7"1"-15,-3 14-16 0,3 6-24 16,3 6-25-16,-2-5-10 16,4-9-12-16,-1-6-1 15,-1-14-9-15,5-2-4 16,-1-9-8-16,2-10-4 15,-4-13-6-15,2-7 0 16,0-12-3-16,-2-10-1 16,4-15-1-16,-2-9-3 0,2-16-3 15,-1-9-2-15,3-14 0 16,3-3 0-16,3 7-1 16,1 11-2-16,-2 30 2 15,-3 14 0-15,-4 20 2 16,-1 8 3-16,-5 15 14 15,-2 8 6-15,-4 20 11 16,-3 6 3-16,1 15 0 16,-1 2 1-16,-5-7 5 15,4-1-1-15,0-18-2 16,3-5-4-16,3-17-15 16,4-11-7-16,3-14-9 15,2-12-2-15,9-16 0 16,0-10 0-16,5-21-2 15,-2-13 0-15,0-13-2 16,-1 4 0-16,-5 18-1 16,-2 11-1-16,-6 32 1 0,-1 13 8 15,-6 20 13-15,-1 15 5 16,-5 17 7-16,-4 6-7 16,0 14-11-16,-2 1-5 15,3 2-5-15,3-1-3 16,1-12-1-16,8 0-11 0,2-11-127 15,3-3-82-15,13 0 125 16</inkml:trace>
  <inkml:trace contextRef="#ctx0" brushRef="#br0" timeOffset="-197728.39">22615 17173 82 0,'-5'-16'84'0,"5"9"32"16,0 1-6-16,3-4-16 15,3 2-11-15,2-3-11 16,4 0-3-16,2 4 2 16,3 6-1-16,5 13 1 15,2 10-3-15,11 23-7 16,3 8-5-16,13 13-9 15,-7 3-6-15,5-1-7 16,1-2-5-16,-9-14-6 16,7-4-4-16,-5-9-8 15,-1-4-2-15,6 0-4 16,-3-4 1-16,-2-4-1 16,-7 1-2-16,1-11-2 15,-5 0-35-15,-12-3-182 16,10-5 154-16</inkml:trace>
  <inkml:trace contextRef="#ctx0" brushRef="#br0" timeOffset="-196993.14">23763 17306 144 0,'-1'1'101'0,"1"18"7"16,0 10-9-16,-2 27-13 16,2 11-8-16,4 15-11 15,3 9-10-15,6-3-19 16,0-9-10-16,0-12-9 15,1-14 2-15,1-24 9 16,7-5 4-16,-4-21 5 16,-4-9-2-16,1-19-1 15,-1-17 0-15,8-26 3 16,8-10-2-16,3-11-7 16,0 7-1-16,2 9-5 15,0 7 1-15,-5 18 6 16,1 6 0-16,-3 17 3 0,-4 12-1 15,6 16-2-15,-3 9-1 16,-5 19 9-16,-7 9 0 16,-14 7-3-16,-4 5-6 15,-3 3-16-15,6-3-4 16,-9 5-7-16,9-3 1 16,-1-8-130-16,1-6-90 15,18-18 130-15</inkml:trace>
  <inkml:trace contextRef="#ctx0" brushRef="#br0" timeOffset="-196218.05">24766 17159 170 0,'2'3'109'0,"5"13"11"15,2 6-18-15,14 23-5 16,5 12-9-16,15 18-7 16,-5 2-7-16,1 0-13 15,2-2-10-15,-6-9-21 16,3-3-6-16,-1-5-13 16,-5-5-2-16,-5-13-6 15,5-5 1-15,-7-15-78 16,-2-8-107-16,3-17 117 15</inkml:trace>
  <inkml:trace contextRef="#ctx0" brushRef="#br0" timeOffset="-195772.01">25498 17508 195 0,'23'142'119'0,"-21"-82"-3"15,4 4-11-15,1-4-13 16,-3-5-7-16,3-10-3 16,-5-9-1-16,-1-9 1 15,-1-4-8-15,0-13-2 16,-1 1 5-16,-2-11 11 15,1-7 3-15,-5-11 1 16,2-9-12-16,-2-23-21 16,4-9-11-16,8-16-20 15,5-5-9-15,15 11-7 16,3 16 2-16,4 20 9 16,10 10 3-16,0 9 3 15,8-7-4-15,-5 3-10 16,0 5-5-16,3 2-5 15,-11 0-2-15,11 4 0 16,-5-4 1-16,-4 3-1 0,1 8 1 16,-6 3-5-16,-7 3-31 15,-4 5-132-15,-3-1-70 16,-4 0 128-16</inkml:trace>
  <inkml:trace contextRef="#ctx0" brushRef="#br0" timeOffset="-194585.23">26429 17144 102 0,'1'-2'71'15,"6"4"2"-15,6 17-2 16,1 3 0-16,9 14 2 15,6 4-2-15,12 15-10 16,17 2-5-16,11 4-6 16,1 2-6-16,-4-6-4 15,-10 1-4-15,-6-4-7 16,-5 1-3-16,-3-10-11 16,-5-5-3-16,-4-11-8 15,-5-3 3-15,-1-5-1 16,-9 2-67-16,1-15 46 15</inkml:trace>
  <inkml:trace contextRef="#ctx0" brushRef="#br0" timeOffset="-193086.4">27571 17129 70 0,'-8'-16'87'0,"2"4"2"16,-2 12 21-16,-1 4 0 16,2 10-37-16,-2 12-13 15,1 18-9-15,4 10 0 0,-3 23-2 16,0 2-2-16,2 8-10 16,1 7-5-16,5-18-8 15,1-1-1-15,5-18 2 16,-2-12 2-16,4-14 5 15,-1-6 2-15,3-16-5 16,1-9-3-16,1-17-5 16,3-8-2-16,-2-19-4 15,11-10-1-15,2-14-4 16,-8-4-4-16,13 9-2 16,-10 1-2-16,-1 26-1 15,8 9 0-15,-4 13 0 16,-7 11 0-16,10 10 0 15,-2 6 1-15,-3 10 2 16,5 2-1-16,-11 8 4 16,-4-2 17-16,-13 1 35 0,-8 0 17 15,-19 4 17 1,-6 4-10-16,-10 3-35 0,3-4-13 16,8-8-22-16,-2-2-5 15,7-15-3-15,2-6-3 16,-2-9-46-16,8-9-85 15,8-1 84-15</inkml:trace>
  <inkml:trace contextRef="#ctx0" brushRef="#br0" timeOffset="-191830.7">26768 18118 91 0,'18'-6'81'16,"10"-6"17"-16,16-25 8 15,12-9 2-15,34-20-11 16,15-4-8-16,17-2-16 16,6 6-6-16,-2 13-18 15,-6 2-10-15,-15 7-19 16,-4 7-5-16,-22-6-8 16,-4 5-3-16,-8 4 1 15,-15-5-1-15,-6 11-1 16,-20 0-15-16,-32 4-90 15,0 4-91-15,-34-1 118 16</inkml:trace>
  <inkml:trace contextRef="#ctx0" brushRef="#br0" timeOffset="-191501.43">26773 17224 339 0,'-7'2'36'0,"6"8"-4"16,1 4 36-16,13 6-3 15,6 3 6-15,30 3 5 16,9 5 3-16,31 4-6 16,21 5-3-16,1 3-7 15,10 5-3-15,-6-6-9 16,-2 1-2-16,-9 0 4 15,-6-8-3-15,-16 5-3 16,-11-6-6-16,-7-9-18 16,-9 1-4-16,-6-3-8 15,-11-4-3-15,-12-4-1 16,-5 3 0-16,-19-10-55 16,1 0-88-16,-16-8 92 15</inkml:trace>
  <inkml:trace contextRef="#ctx0" brushRef="#br0" timeOffset="-190412.42">28555 17331 155 0,'-10'-25'135'0,"4"5"17"16,4 4 2-16,6 13-30 15,1 3-26-15,15 16-20 16,2 9-3-16,5 17-4 0,6 10 1 16,-1 9-10-16,-5 0-4 15,-1 1-16-15,-1-3-8 16,-1 0-11-16,1-8-5 15,2-7-7-15,0-5-3 16,0-11-2-16,-1-3-1 16,-4-8-27-16,-1-4-69 15,-7-14 65-15</inkml:trace>
  <inkml:trace contextRef="#ctx0" brushRef="#br0" timeOffset="-189982.77">29456 16829 156 0,'7'-6'122'0,"-2"10"5"16,-3 7 1-16,-3 17-18 15,-4 7-5-15,-5 19 4 16,-1 8 1-16,-4 9-5 0,-2 3-5 16,-1 7-13-16,0 1-4 15,3 5-2-15,-2-6-1 16,3-3-4-16,2-6-7 16,6-10-14-16,6-1-8 15,5-13-13-15,6-2-4 16,8-15-8-16,2-5-2 0,12-14-2 15,5-12 0-15,7-5-3 16,-1-12 0-16,4-8-3 16,-4 1-2-16,-10-11-4 15,1-2 1-15,-14-1-4 16,2-5 0-16,-13 6-54 16,-2 1-60-16,-18 5-155 15,-5 0-99-15,-16-3 224 16</inkml:trace>
  <inkml:trace contextRef="#ctx0" brushRef="#br0" timeOffset="-189802.84">29263 17483 239 0,'-20'7'177'0,"13"-7"23"16,6-2-12-16,9-5-19 0,9-3-15 16,14 2-23-16,10-5-16 15,15-5-34-15,3 2-21 16,2-4-35-16,3 5-7 15,-17 1-12-15,5 6-6 16,-11-2-159-16,-3 4-169 16,6-1 208-16</inkml:trace>
  <inkml:trace contextRef="#ctx0" brushRef="#br0" timeOffset="-188677.61">30161 16819 87 0,'-1'25'76'0,"9"8"15"16,-5 13-9-16,-7 0-6 16,12 3-16-16,-3-1-7 0,-5-11-15 15,8 1-3-15,-6-10-7 16,0-7-1-16,5-7 0 15,0-3 5-15,-6-13 8 16,3-4 3-16,-1-11-1 16,-3-7-4-16,4-4-5 15,-2-7-1-15,-2-16 0 16,-1-6 0-16,-3-11-7 16,4 5-4-16,-2 15-6 15,0 8-3-15,4 23 0 16,-4 5-1-16,7 16-2 15,-3 8-1-15,-2 9 0 16,-9 9 0-16,2 11 2 16,0 11 2-16,4 12-1 0,4-1 0 15,-8-11-1-15,4-3-1 16,-6-17-2-16,8-2 0 16,1-11-1-16,0-8 0 15,6-11 3-15,-1-5 9 16,3-15 13-16,-6-11 4 15,-1-11 2-15,5-1-8 16,-5-11-8-16,6 0 0 16,4-1-2-16,-5 4-2 0,5 18-6 15,-7 13-2-15,-3 22-2 16,-1 10-3-16,0 20 1 16,-4 4-1-16,-2 20 0 15,-1-4 1-15,0 0 0 16,-2 0 0-16,-2-12-1 15,4 4 0-15,6-9 3 16,1-7-47-16,4-8-223 16,12-2 185-16</inkml:trace>
  <inkml:trace contextRef="#ctx0" brushRef="#br0" timeOffset="-187129.35">22535 18072 77 0,'20'-17'41'0,"5"5"-3"16,1-6-2-16,5 17-8 15,2 5-6-15,1 20-6 16,0 4-2-16,5 22-3 16,4 10 0-16,-5 6-1 15,2 9-1-15,-14 0 1 16,-7 2 3-16,5-12 9 15,-7-12 8-15,3-16 13 0,5-5 3 16,-13-8-5 0,0 4-7-16,-5-9-13 0,-1-9-5 15,4-14-6-15,1-18-3 16,12-18-1-16,2-6-2 16,11-21-1-16,9-9-1 15,14-4 0-15,7-1-1 16,-1 22 2-16,-14 14 0 0,-14 22-1 15,-9 11 1-15,-2 15-1 16,3 8-1-16,-4 4 1 16,0-1-1-16,2 3 5 15,3-1 6-15,10 0 15 16,5-1 7-16,4 0 9 16,-3-1-2-16,-3-1-6 15,1-3-5-15,1-10-7 16,3-1-3-16,3-12-1 15,-1-6 1-15,5-11 7 16,6-8 3-16,-7-6-3 16,-5 2-3-16,-18-4-12 15,-9 8-4-15,-14 2-3 16,11 12-1-16,-19 17-68 16,-8-2-110-16,-11 18 111 15</inkml:trace>
  <inkml:trace contextRef="#ctx0" brushRef="#br0" timeOffset="-185967.56">24783 18091 33 0,'17'16'24'0,"1"4"12"16,-2 10 2-16,-1 11-6 15,0 2-2-15,-2 10-7 16,1 1-1-16,0 1 1 16,-4 5 2-16,-1-15 12 15,6-4 6-15,2-11 5 16,0-3 1-16,5-8-12 16,-5-5-6-16,-1-12-7 15,5-11 0-15,-3-14 5 16,3-5 0-16,11-8 2 15,2-7-2-15,14-1-8 16,6-4-2-16,-7 7-7 16,-3 12-1-16,-10 14-5 15,-9 8-1-15,0 12-3 0,2 5 0 16,1 5 1-16,-3 5-2 16,-1 1 3-16,-2 1 0 15,-1 4 10-15,-4 4 7 16,0-1 13-16,-2-3 6 15,0-2 4-15,5-7-3 16,3-5-9-16,8-1-4 0,6-16-8 16,-3-1 2-16,4-13 5 15,-8 1 6-15,-9-5-1 16,6-6-4-16,-10-5-13 16,3-7-7-16,-1 2-1 15,-3 10-4-15,2 3-63 16,-1 4-67-16,4 11 77 15</inkml:trace>
  <inkml:trace contextRef="#ctx0" brushRef="#br0" timeOffset="-184640.8">28434 18164 45 0,'1'30'30'0,"2"8"10"16,1 5-5-16,7 0-6 16,3-5-3-16,10-5-5 15,6-11-1-15,18-16 3 16,-1-7 7-16,2-20 18 16,-6-3 13-16,-13-10 9 15,5-5-2-15,0 0-6 16,0-1-9-16,-1 8-14 15,-6 5-7-15,-5 14-11 16,-1 8-6-16,-5 13-3 16,-4 10-1-16,-1 13-1 15,-2 2 1-15,-1 2-2 16,4-2-1-16,4-8 0 0,-1 2-1 16,-2-4-2-16,5-3 0 15,-2 2-2-15,7-2 1 16,2-9-1-16,-7-3 1 15,2-8-1-15,-7-4-1 16,8-7 1-16,4-2 0 16,9-6 13-16,3-4 10 15,1 3 13-15,1-1 3 0,-3 8 1 16,1 7-3-16,-7 10-4 16,-2 3 1-16,-10 11-6 15,1-1-2-15,2 2-2 16,-5-5 1-16,2-13-4 15,0-7-2-15,1-18 0 16,5-5 1-16,2 0-3 16,2 0-3-16,2 3-8 15,7 1-5-15,13-5-107 16,8 6-167-16,7-1 174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hex escapes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E8CD-111B-4DDB-A05E-AC25481C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b="1" dirty="0"/>
              <a:t>Literal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1E7A8-D2D8-40E8-A8FD-9B1D3822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value for an object written directly into a program’s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F94F5-1173-4477-89B9-6B00F0B38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54" r="47326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04D3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39DFF91-AE85-49AE-9589-8FA2429E2E35}"/>
                  </a:ext>
                </a:extLst>
              </p14:cNvPr>
              <p14:cNvContentPartPr/>
              <p14:nvPr/>
            </p14:nvContentPartPr>
            <p14:xfrm>
              <a:off x="4832280" y="899640"/>
              <a:ext cx="6891480" cy="5708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39DFF91-AE85-49AE-9589-8FA2429E2E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22920" y="890280"/>
                <a:ext cx="6910200" cy="572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287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hex escapes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847E5F-F99D-476E-8945-B2D49E2F2B3B}"/>
                  </a:ext>
                </a:extLst>
              </p14:cNvPr>
              <p14:cNvContentPartPr/>
              <p14:nvPr/>
            </p14:nvContentPartPr>
            <p14:xfrm>
              <a:off x="2575080" y="854640"/>
              <a:ext cx="9293040" cy="5896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847E5F-F99D-476E-8945-B2D49E2F2B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65720" y="845280"/>
                <a:ext cx="9311760" cy="591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41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Python hex escapes</vt:lpstr>
      <vt:lpstr>Literal</vt:lpstr>
      <vt:lpstr>Python hex escapes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10</cp:revision>
  <dcterms:created xsi:type="dcterms:W3CDTF">2018-09-03T20:09:08Z</dcterms:created>
  <dcterms:modified xsi:type="dcterms:W3CDTF">2020-09-07T20:15:22Z</dcterms:modified>
</cp:coreProperties>
</file>