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5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05B57D-04DD-4571-BB93-F0A9A957C5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DC032DF-8084-4F85-8E24-C2066D4E89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C685C8-0CCE-4AA4-93E0-2590C29D57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0C501-C593-4F5C-8631-E8C7F59FC99A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D852C3-98F0-4578-AFEC-4A031F0C06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838D70-73F7-4D47-B2C5-AA9D3CB2E4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D7121-A4F2-4B4D-A0B6-D10FA04F01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0581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AFD2D6-5F94-40CF-AC7B-0601A58EB0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AB9CC99-63A5-49D0-A6AB-76F0593849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6D4848-5236-4AB5-AECC-BBD23C69E5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0C501-C593-4F5C-8631-E8C7F59FC99A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453FAC-B516-4528-A322-86639B4389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55633F-3BC1-43CC-89DC-9F28617B9E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D7121-A4F2-4B4D-A0B6-D10FA04F01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9434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DBB64F7-B0A1-4964-B9E4-BA3C9A74BDC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10DCB98-7BD1-4FBD-87A9-4CF6A1AE71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A6B6BB-004E-449B-AA2D-D9A1BD7865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0C501-C593-4F5C-8631-E8C7F59FC99A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697872-6B58-4DC2-A0A5-5CE6C707D0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6469AA-6BC2-4DA6-B68F-02D7FB17B5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D7121-A4F2-4B4D-A0B6-D10FA04F01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47933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072081-98A3-4F3F-AB73-1E95813734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124085-9350-411A-84B5-0974CFA3C3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7969E1-7BED-4BBE-B01D-5BEA25259B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0C501-C593-4F5C-8631-E8C7F59FC99A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640724-A630-425A-8BF3-BF57CA280C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6A64AB-6035-422A-BEEF-5D781AA290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D7121-A4F2-4B4D-A0B6-D10FA04F01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8465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F103F3-238F-4EB2-9104-59C556DE39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FFEE6B-528D-45DB-8B4B-F0979BBA98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DB0DC9-2244-4F07-803A-AE365B8266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0C501-C593-4F5C-8631-E8C7F59FC99A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C47B70-4031-45E3-BDF7-9E4A63E658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375A9A-4089-487C-A351-D7F7134E98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D7121-A4F2-4B4D-A0B6-D10FA04F01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09543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B1B651-B2E5-492A-ADE5-F45087D0F4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A0ADA5-0BE7-4304-B654-75FE1FFD23A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A314CBE-9FCF-49AE-9B05-7A89F80224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19B8A7-6C82-459B-B5F7-8D6E920077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0C501-C593-4F5C-8631-E8C7F59FC99A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7B14FC-01D7-4FCB-9782-04DA53779B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7A1C37-A368-4380-822B-97E294E484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D7121-A4F2-4B4D-A0B6-D10FA04F01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47781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9AE9E5-37B0-490F-BD76-6998F50172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BCFC8EE-5B62-4A2B-BDC9-8DA8FD138B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5FA7C5B-F863-4D15-B4EA-DA29CD88A7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9E6F96C-050B-42A6-B7AA-E9627B6B078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F868F51-0988-45C9-B92F-1424588D22C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4114208-1F9D-42C8-925D-4F8F815B9F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0C501-C593-4F5C-8631-E8C7F59FC99A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AF9F1E3-6327-441B-88EF-A88FE5DA58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A8E67A9-1E61-4C4A-B26F-9E6A8B460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D7121-A4F2-4B4D-A0B6-D10FA04F01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748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35C20E-0AC5-4B2A-BF99-8B8C70A402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EF5EBC6-607C-4D30-99A1-1F0D97BB88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0C501-C593-4F5C-8631-E8C7F59FC99A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BF17204-27F8-49E6-9F8E-73977A3FA0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0405BBE-E9F5-4829-AE2E-2A8B8F37AB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D7121-A4F2-4B4D-A0B6-D10FA04F01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47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AE8BA5A-2DE3-4B4D-92BB-07BCC0E468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0C501-C593-4F5C-8631-E8C7F59FC99A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EF7D567-2346-4246-96DB-CF0C3D6438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7A1ED8-5C15-4117-91B7-3BB395849A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D7121-A4F2-4B4D-A0B6-D10FA04F01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27701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D3A9B1-F72A-4F31-82CE-86D10E5E01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E71B26-4274-4559-B818-0D96F74471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2B62734-D8F1-46E1-A9EB-02BC20EB16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EAF900D-3A6B-491F-8A73-8D22137270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0C501-C593-4F5C-8631-E8C7F59FC99A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7E3604-E0AD-4CD7-935C-5B15BDE91D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9C8DB90-48F6-4ECE-A75A-F9DE5BAB79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D7121-A4F2-4B4D-A0B6-D10FA04F01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7570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9DAC5A-B814-4B54-888F-69F3786B15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A7428AC-92A9-420A-9204-AAD5DC7553C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A42D6F-6B45-4406-8DFD-2C5B9B1836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80CE65-9C5F-4F0F-AAF5-52999CA4AA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0C501-C593-4F5C-8631-E8C7F59FC99A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F125F4-0DB7-4971-BF68-5B34128E4F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24E0B3-165B-4353-827F-5A80FE82C6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D7121-A4F2-4B4D-A0B6-D10FA04F01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59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09B9958-4789-4D03-8943-8C6FF8D1F2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4A99A97-A4DC-4C68-A356-61C3F360DF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326456-F233-4ADF-8205-FFB350D6052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20C501-C593-4F5C-8631-E8C7F59FC99A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8A664E-D314-4A2D-8ECA-A747BC0C662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A202A6-C01A-478F-9750-F4F82396C9A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8D7121-A4F2-4B4D-A0B6-D10FA04F01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482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faculty-web.msoe.edu/yoder/cs2911/Videos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118DD8-622F-4733-8BD3-75A7BA7EFAE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Python hex escapes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E8BED6-ABBB-4DEF-BD10-F613B66ADF7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CS2911</a:t>
            </a:r>
          </a:p>
          <a:p>
            <a:r>
              <a:rPr lang="en-US" sz="3200" dirty="0"/>
              <a:t>Dr. Josiah Yoder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7531C37-A20D-46FF-80AB-C46509463A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21582" y="4267200"/>
            <a:ext cx="1969100" cy="238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84830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DDE8CD-111B-4DDB-A05E-AC25481C8F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5430" y="629268"/>
            <a:ext cx="6586491" cy="1286160"/>
          </a:xfrm>
        </p:spPr>
        <p:txBody>
          <a:bodyPr anchor="b">
            <a:normAutofit/>
          </a:bodyPr>
          <a:lstStyle/>
          <a:p>
            <a:r>
              <a:rPr lang="en-US" b="1" dirty="0"/>
              <a:t>Literal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31E7A8-D2D8-40E8-A8FD-9B1D382293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5431" y="2438400"/>
            <a:ext cx="6586489" cy="378541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The value for an object written directly into a program’s code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5FF94F5-1173-4477-89B9-6B00F0B38AC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554" r="47326" b="-1"/>
          <a:stretch/>
        </p:blipFill>
        <p:spPr>
          <a:xfrm>
            <a:off x="20" y="10"/>
            <a:ext cx="4635571" cy="6857990"/>
          </a:xfrm>
          <a:prstGeom prst="rect">
            <a:avLst/>
          </a:prstGeom>
          <a:effectLst/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A7F400EE-A8A5-48AF-B4D6-291B52C6F0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080934" y="2115117"/>
            <a:ext cx="6309360" cy="0"/>
          </a:xfrm>
          <a:prstGeom prst="line">
            <a:avLst/>
          </a:prstGeom>
          <a:ln w="19050">
            <a:solidFill>
              <a:srgbClr val="04D3E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128772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A0345D-F4E0-40DD-A9A1-10D9FFEF7A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Python hex escapes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E7B79C-F351-42D1-AFDF-FBC53649D0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20988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573286-350C-4BA0-8210-77F4F33278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 more videos, visit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E0BEA5-5118-402B-B231-92E1BFDA51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>
                <a:hlinkClick r:id="rId2"/>
              </a:rPr>
              <a:t>https://faculty-web.msoe.edu/yoder/cs2911/Videos</a:t>
            </a:r>
            <a:r>
              <a:rPr lang="en-US" sz="36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681919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1480</TotalTime>
  <Words>41</Words>
  <Application>Microsoft Office PowerPoint</Application>
  <PresentationFormat>Widescreen</PresentationFormat>
  <Paragraphs>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Python hex escapes</vt:lpstr>
      <vt:lpstr>Literal</vt:lpstr>
      <vt:lpstr>Python hex escapes</vt:lpstr>
      <vt:lpstr>For more videos, visit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Encoding in Python</dc:title>
  <dc:creator>Yoder, Dr. Josiah</dc:creator>
  <cp:lastModifiedBy>Josiah</cp:lastModifiedBy>
  <cp:revision>11</cp:revision>
  <dcterms:created xsi:type="dcterms:W3CDTF">2018-09-03T20:09:08Z</dcterms:created>
  <dcterms:modified xsi:type="dcterms:W3CDTF">2020-09-07T20:15:35Z</dcterms:modified>
</cp:coreProperties>
</file>