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07T20:19:09.50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6642 3505 1347 0,'3'40'12'16,"1"-16"5"-16,-4 1-6 15,-2 20-3-15,-2-9-2 16,-3-4-1-16,-4-9-63 0,2-1-69 16,-5-17 78-16</inkml:trace>
  <inkml:trace contextRef="#ctx0" brushRef="#br0" timeOffset="182.95">6574 2567 137 0,'-11'-12'100'15,"3"4"-22"-15,3 9-26 16,0-2-27-16,5 6-25 15</inkml:trace>
  <inkml:trace contextRef="#ctx0" brushRef="#br0" timeOffset="745.5">6696 3230 224 0,'5'4'153'0,"-2"10"-10"16,-7 13-31-16,4 13-11 15,3 13-6-15,-9-1-7 16,7 8-18-16,-11-6-15 15,6-4-26-15,6 0-9 16,3-10-14-16,7-2-1 16,-5-8-1-16,-3-4-20 0,-5-11-136 15,3-2 112-15</inkml:trace>
  <inkml:trace contextRef="#ctx0" brushRef="#br0" timeOffset="1211.52">6973 3296 212 0,'9'23'143'0,"1"14"2"0,-1 4-22 15,-5 5-37-15,0 4-6 16,-4 1 5-16,-3-3-5 16,1-2-7-16,0-3-3 15,1-11-5-15,2-5-2 16,3-13-10-16,3-4-11 16,2-17-19-16,4-6-8 15,10-17-7-15,-3-10-1 0,12-9-3 16,0-7-2-16,-9-6 0 15,-1-3-1-15,-5 1 1 16,4 10-1-16,1 14-1 16,6 16 0-16,-9 15 1 15,-3 8 0-15,1 12 1 16,-5 9-1-16,0 14 2 16,-4 5-1-16,-6 8 3 15,-2 4-2-15,-6 2 1 16,0 3-1-16,-1-6-1 15,6-3-4-15,3-15-117 16,3-7-64-16,3-15 104 16</inkml:trace>
  <inkml:trace contextRef="#ctx0" brushRef="#br0" timeOffset="1463.09">7766 2596 249 0,'-10'6'211'16,"2"15"22"-16,5 21-58 15,0 13-8-15,-1 29-29 16,-2 7-19-16,-7 15-22 16,11 9-19-16,-3-4-37 15,2-5-12-15,11-7-16 16,-8-13-5-16,4-14-3 15,-2-9-2-15,-12-19-100 16,3-9-76-16,-11-22 102 16</inkml:trace>
  <inkml:trace contextRef="#ctx0" brushRef="#br0" timeOffset="1622.94">7435 3532 388 0,'3'-17'213'16,"13"2"-43"-16,21 2-53 0,9-1 0 15,12 2-31-15,7-1-27 16,4-3-31-16,0-1-9 16,3 2-12-16,0 2-5 15,-4 5-171-15,-1-6 129 16</inkml:trace>
  <inkml:trace contextRef="#ctx0" brushRef="#br0" timeOffset="2694.97">6308 4656 246 0,'-8'42'177'0,"-3"20"6"15,-5 6-16-15,15 17-52 16,-3-1-27-16,9 2-39 16,3-6-16-16,-2-15-19 15,-2-7-5-15,3-15-5 16,3-6 1-16,-7-20-45 15,4-6-56-15,-7-25 64 16</inkml:trace>
  <inkml:trace contextRef="#ctx0" brushRef="#br0" timeOffset="2935.73">6331 4345 288 0,'4'-14'171'0,"0"9"-12"16,-3 0-56-16,1 2-40 16,0-2-21-16,-2 4-33 15,0 0-5-15,1 1-70 16,13 5-143-16,0 2 144 15</inkml:trace>
  <inkml:trace contextRef="#ctx0" brushRef="#br0" timeOffset="3276.79">6646 4833 359 0,'-9'11'250'0,"5"0"-3"0,4-4-63 16,5-2-15-16,17-2-39 15,11 0-22-15,7-6-23 16,9-4-13-16,1-6-31 16,-3-4-12-16,6 3-18 15,-6-4-2-15,-5 2-7 16,5 0-11-16,-10-1-146 16,-2 6-97-16,-21-1 150 15</inkml:trace>
  <inkml:trace contextRef="#ctx0" brushRef="#br0" timeOffset="3543.76">6726 5142 486 0,'-13'21'264'0,"8"-4"-98"15,18 1 6-15,-2-6 4 16,17-7-32-16,4-2-19 16,4-6-4-16,3-3-16 15,-5-2-41-15,2-1-15 0,-4 0-32 16,-2 3-7-16,3-3-27 16,2-1-42-16,-1 4-177 15,-4-3-104-15,11 3 199 16</inkml:trace>
  <inkml:trace contextRef="#ctx0" brushRef="#br0" timeOffset="4511.52">7717 4321 193 0,'7'-7'161'0,"-4"3"9"15,-1 15-25-15,-2 8-21 16,0 20-16-16,-9 6-1 0,-5 18-14 15,-2 6-14-15,4 7-30 16,9 0-15-16,5-3-18 16,-7-10-6-16,4-3-6 15,-5-3 0-15,-4-9-60 16,14-1-72-16,1-14 84 16</inkml:trace>
  <inkml:trace contextRef="#ctx0" brushRef="#br0" timeOffset="4943.92">8198 4436 270 0,'-7'-8'172'16,"-11"7"0"-16,-2 6-46 15,5 18-32-15,-13 6-24 16,0 21-30-16,-5 6-1 16,-1 10-4-16,8-2-5 15,7-12-12-15,16 3-4 16,17-7-5-16,9-6-2 0,16 0 3 16,-1-14 1-16,0-15 13 15,1-7 6-15,-1-17 21 16,4-4 14-16,-1-16 29 15,2-4 10-15,-14-2 5 16,-7 0-8-16,-18-9-23 16,-4-2-13-16,-16-5-23 15,-6-2-9-15,-9 14-17 16,-14 3-8-16,2 15-5 16,6 9-3-16,0 11-1 15,9 6-12-15,5 5-79 16,4 2-59-16,12 0-145 15,2-3-104-15,18 9 255 16</inkml:trace>
  <inkml:trace contextRef="#ctx0" brushRef="#br0" timeOffset="5346.92">8947 4412 410 0,'0'-9'209'0,"-12"7"-63"16,-6-3-21-16,-8 10-14 15,-2 10-36-15,-10 21-37 16,-5 12-7-16,2 19-4 16,5 2-3-16,9 1-8 15,12 0-6-15,6-14-7 16,3-8 0-16,19-7-2 15,5-11 3-15,15-7 17 16,4-6 15-16,-2-23 42 16,0-6 20-16,2-12 22 15,1-11 4-15,7-5-10 16,-3-4-10-16,-11-9-20 16,-8 2-16-16,-23-1-24 0,0 3-12 15,-19 6-18-15,-5 5-4 16,-5 7-10-16,-2 7-10 15,7 9-77-15,-2 7-54 16,10 8-186-16,2 0-131 16,14 17 291-16</inkml:trace>
  <inkml:trace contextRef="#ctx0" brushRef="#br0" timeOffset="5674.82">9312 4419 417 0,'12'6'220'0,"-12"4"-30"16,1 6-38-16,-6 17-11 16,-6 1-20-16,-6 14-46 15,-4 5-15-15,-1 0-24 16,6-1-10-16,11-7-12 16,9-8-7-16,14-13-4 15,7-12 4-15,10-12 20 16,6-3 17-16,11-9 25 15,3 4 9-15,-1-17 1 16,-8-5 0-16,-23-13-2 16,-5-3-1-16,-13-1-5 0,-4 0-13 15,-8 1-20-15,-16-2-12 16,-11 10-18-16,-9 3-3 16,-8 13-13-16,9 6-28 15,0 10-161-15,1 5-124 16,11 13 191-16</inkml:trace>
  <inkml:trace contextRef="#ctx0" brushRef="#br0" timeOffset="33890.08">6519 6099 324 0,'-44'-12'185'0,"35"3"-23"16,1 1-24-16,5-3-39 16,3 0-8-16,-1-3-16 15,1-1-5-15,12-2-18 16,6-2-8-16,19 3-16 16,11-1-6-16,5 2-8 0,0 8 1 15,-4 2-8-15,-7 5 1 16,-4 6-4-16,-2 7-4 15,-11 2 3-15,-4 8-3 16,-15 6 3-16,-6-2 1 16,-11 7 1-16,-6-1-1 15,-6 3-1-15,-1 0 1 16,-3-3-1-16,-2-3 3 0,9-6-4 16,4-5 0-16,10-2-1 15,1-13-2-15,9-2-1 16,6-1 0-16,5-10-1 15,15 6 1-15,-3-3 1 16,5-1-1-16,6 4 1 16,0 2 0-16,0-3 1 15,-2 0-1-15,0 12 1 16,1 8 0-16,-6 13 0 16,-6 1 2-16,-11 8 4 15,-10-2 12-15,-15 6 24 16,-4 7 12-16,-18-1 19 15,-6 2-2-15,6 2-13 16,-13-10-10-16,5-9-22 16,0-10-8-16,3-15-10 0,10-3-5 15,3-11-53-15,11-1-74 16,0-5-162-16,14-5 170 16</inkml:trace>
  <inkml:trace contextRef="#ctx0" brushRef="#br0" timeOffset="35463.68">7989 5862 307 0,'-3'1'183'15,"1"5"-8"-15,-3-1-25 0,2 9-32 16,1 0-11-16,0 9-7 16,2 9-2-16,0 9-5 15,-3 4-2-15,-2 3-11 16,-1 2-8-16,2 1-16 15,0 3-6-15,-1-8-13 16,-2-5-2-16,-2-2-3 16,-2-6 2-16,4-1 3 15,0-2 0-15,0-9 0 16,3-4-1-16,0-7-1 16,3-5-3-16,2-5-2 15,3 0-3-15,-4-1-5 16,0 0-2-16,5 0-7 15,19-5-1-15,39-6-7 16,-24 5 1-16,-2-5-3 0,5 1-1 16,0 3 2-16,2-5 0 15,6 6-1-15,-5-3 0 16,-8-1 1-16,-5 6-1 16,-4-3 0-16,-4 2-1 15,-4 0-1-15,-4 2-3 16,-7 2-47-16,-4-4-50 15,-6 2-131-15,-6-7-59 0,-8 2-149 16,1 9 262-16</inkml:trace>
  <inkml:trace contextRef="#ctx0" brushRef="#br0" timeOffset="35718.89">7967 6254 230 0,'37'-11'187'0,"4"-8"53"16,8-1-41-16,-6 2-56 0,-6-2-37 15,0 7-56-15,-6 1-16 16,-1 1-24-16,-4 4-9 15,-5-3-55-15,-5 1-42 16,-4 2-180-16,-4 0 175 16</inkml:trace>
  <inkml:trace contextRef="#ctx0" brushRef="#br0" timeOffset="35969.78">7921 5987 275 0,'17'-9'205'15,"10"-1"-7"-15,16-3-69 16,3-2-34-16,4-2-53 15,3 4-19-15,-3 0-30 0,1-2-36 16,3 14-197 0,-4-8 168-16</inkml:trace>
  <inkml:trace contextRef="#ctx0" brushRef="#br0" timeOffset="36615.01">9146 5569 395 0,'-25'-1'217'0,"-5"5"-42"16,-8 7-25-16,-18 11-31 16,-7 2-14-16,-3 10-10 15,11 2-4-15,12-3-16 16,11 2-11-16,8-7-23 15,11-2-10-15,17 0-17 16,5-8-6-16,16-3-5 16,6-2-3-16,9-1 2 15,5-2-1-15,12 4 1 16,-2-3 1-16,-1-1-1 16,-9 5 0-16,-12-2 0 15,-3 6 1-15,-6-2 4 0,2 1 2 16,-4 3 3-16,-5-2 3 15,-7 1 2-15,-5 2 2 16,-8 4 3-16,-5 2-2 16,-6 2 0-16,-6 1-4 15,-5-6-5-15,1-2-1 16,-1-3-4-16,11-2-2 16,1-3-2-16,-2-6 1 0,6-5-1 15,-7-5 0-15,4-5-1 16,-2-8-1-16,-1-7-2 15,2-2-3-15,10-5-1 16,9 2-1-16,8-11-1 16,4-4 1-16,-5-11 1 15,9 0 0-15,0 0 4 16,2 0 0-16,8 6 1 16,-9 0 1-16,-7 4 0 15,-5 3 2-15,-13-5 0 16,-11 1-1-16,0 4 1 15,-1 3-2-15,-6 9 1 16,-1 8-1-16,-5 12-32 0,-3 4-35 16,3 6-145-16,2 5-133 15,-10 2 210-15</inkml:trace>
  <inkml:trace contextRef="#ctx0" brushRef="#br0" timeOffset="74282.93">6178 12048 115 0,'9'55'97'15,"0"9"5"-15,0 21-14 16,6 9-7-16,0 17-22 15,4 6-3-15,3 5-13 0,-7-1-6 16,1-7-5-16,-4-9-9 16,3-18-6-16,2-6-2 15,2-17-1-15,0-7 1 16,-7-18 3-16,-2-8-1 16,-5-21-1-16,-1-10 0 15,2-22 6-15,3-13 0 16,-1-19 4-16,0-14 0 0,1-10-7 15,3 1-3-15,12 3-6 16,8 11-4-16,13 18-5 16,-1 9 2-16,0 17-3 15,-1 7 1-15,-14 16 0 16,-3 5-1-16,-3 11 1 16,-4 7 2-16,0 6 0 15,-3 8 3-15,-2 11 20 16,-8 4 22-16,-11 3 24 15,-7 4 13-15,-16-3-6 16,-1 2-16-16,-7 3-24 16,-5-3-13-16,-12-10-13 15,-1-7-7-15,-2-20 0 16,3-13-5-16,16-18-56 16,8-8-61-16,13-13-149 0,9-3 158 15</inkml:trace>
  <inkml:trace contextRef="#ctx0" brushRef="#br0" timeOffset="74821.85">7252 13112 155 0,'-9'52'135'16,"-2"3"-10"-16,3 0-16 15,4 0-20-15,4-11-43 16,7-4-9-16,-4-13-9 15,5-5 0-15,-1-15 5 16,-1-5 3-16,9-13 5 16,0-8 5-16,-3-16 0 0,-2-7-2 15,0-4-7-15,5-2-8 16,1 4-11-16,5 4-4 16,1 5 0-16,-1 2 2 15,0 8 11-15,1 8 7 16,-1 14 9-16,1 13 7 15,-2 16 18-15,-2 16-4 0,-5 28 15 16,0 13 0-16,-8 31-26 16,-5-3 6-16,-10-2-19 15,-6-7-7-15,-8-24-6 16,-2-6-7-16,-2-25-11 16,6-13-3-16,-6-28-2 15,1-11-27-15,-5-29-97 16,-2-16-67-16,9-24-128 15,-2-17-98-15,8-17 269 16</inkml:trace>
  <inkml:trace contextRef="#ctx0" brushRef="#br0" timeOffset="75104.63">7764 12345 211 0,'4'23'150'15,"6"17"11"-15,1 15-12 16,-2 13-41-16,-1 4-9 16,0 16-11-16,-3 1-3 0,0 7-13 15,-2-1-14-15,1-4-22 16,1-7-9-16,-1-13-16 15,3 3-3-15,-2-14-2 16,1-6-5-16,-2-14-40 16,3-10-68-16,-3-20 68 15</inkml:trace>
  <inkml:trace contextRef="#ctx0" brushRef="#br0" timeOffset="75478.02">7712 13120 376 0,'-1'-18'163'16,"10"-12"-81"-16,2-5-19 15,14-2-21-15,10-1-16 16,4 2-18-16,4 3-4 16,2 8-3-16,4 7 0 15,-1 8 7-15,-1 3 9 16,-7 7 22-16,-6 1 15 15,-13 5 19-15,-6 3 14 16,-7 3 9-16,-7 5 5 0,6 14 3 16,-6 9-2-16,-4 20-13 15,-1 2-4-15,-13 0-14 16,4 3-8-16,4-13-17 16,-1 0-10-16,10-3-19 15,4-9-8-15,6-9-6 16,3-5-2-16,8-14-2 15,5-6-13-15,5-13-94 16,5-7-74-16,-3-14-131 16,-4-5-109-16,-9-11 271 15</inkml:trace>
  <inkml:trace contextRef="#ctx0" brushRef="#br0" timeOffset="75627.64">8307 13061 221 0,'-29'-2'151'16,"-2"3"12"-16,0 5-27 15,2 9-56-15,-7-7-21 16,9 5-33-16,-5 1-14 16,6-1-17-16,2-3-20 15,6 1-90-15,15 3-92 16,1-12 124-16</inkml:trace>
  <inkml:trace contextRef="#ctx0" brushRef="#br0" timeOffset="75985.92">8736 12799 238 0,'0'-5'162'16,"-11"3"-37"-16,-16 18 6 15,-5 6-6-15,-9 24-11 16,-4 9 8-16,-5 6 2 15,3-1-9-15,16-15-39 16,11-11-25-16,30-19-36 16,14-6-6-16,21-7-9 15,1 0 3-15,6-2 3 16,0 2 9-16,-6 6 18 0,0 4 16 16,-11 11 25-16,-8-1 9 15,-19 9 2-15,-6 4-4 16,-14 6-21-16,-9 5-16 15,-4-2-19-15,-4-4-11 16,-2-10-14-16,2-1-26 16,6-12-127-16,0-4-112 0,-23-19 156 15</inkml:trace>
  <inkml:trace contextRef="#ctx0" brushRef="#br0" timeOffset="79871.25">5707 14344 128 0,'7'51'100'15,"-2"25"14"-15,8 11-9 16,-5 10-24-16,-2-4-16 0,3-9-24 15,-8-4-6 1,9-11-5-16,2-6-1 0,-2-17-1 16,10-6 2-16,-11-16-3 15,0-10-1-15,0-8-4 16,-9-9 0-16,3-18 0 16,2-9-2-16,3-21-5 15,5-11-3-15,10-6-7 16,1-1-1-16,5 9-3 15,-1 5 0-15,2 16-2 16,4 19 1-16,8 16 0 16,1 14 0-16,-2 15 0 15,-10-5 0-15,-8 14 2 16,-4 0 0-16,-9 9 2 16,-5 7 7-16,2 2 16 15,-8 2 10-15,-5-2 22 16,-9-6-2-16,-19-4-2 0,-5-3-7 15,-15-3-21-15,1-5-5 16,-3-13-16-16,4-7-9 16,12-17-76-16,6-7-48 15,14-17-173-15,14 4 178 16</inkml:trace>
  <inkml:trace contextRef="#ctx0" brushRef="#br0" timeOffset="80234.53">6507 14729 352 0,'0'0'193'0,"0"0"-45"16,5 0-28-16,18-3-10 15,43-7-26-15,-25-1-15 16,2-4-29-16,-4 3-12 15,-9-1-17-15,3 5-4 16,-9-1-14-16,2 2-33 16,-8 3-112-16,-6-3-124 0,-3 8 171 15</inkml:trace>
  <inkml:trace contextRef="#ctx0" brushRef="#br0" timeOffset="80409.81">6727 14965 418 0,'-11'7'214'16,"12"0"-59"-16,8-7-70 15,-9-6-14-15,21-5-35 16,2-4-12-16,7-9-17 16,12-2-20-16,-3-2-209 15,2 5 159-15</inkml:trace>
  <inkml:trace contextRef="#ctx0" brushRef="#br0" timeOffset="81316.03">7388 14112 186 0,'-3'0'144'0,"3"10"6"15,2 14-16-15,6 18-39 16,0 21-13-16,4 23-14 16,5 16-6-16,7 8-17 15,4-4-8-15,6-13-9 16,-7-15-3-16,-3-13 0 16,1-8-1-16,-12-16 5 15,5-9 2-15,-2-11 9 16,-14-13 1-16,7-8 12 15,-2-13 0-15,-7-25-10 0,4-5-6 16,-2-26-22-16,2-2-7 16,3-6-5-16,9 8 0 15,9 13-3-15,2 11 1 16,11 17-2-16,-6 1 0 16,0 17-3-16,-4 4 3 15,-2 14 1-15,2 8 0 0,-1 7 0 16,1 8 0-16,-1 5 1 15,-10-3 1-15,-6 12 6 16,-3 6 5-16,-16 4 26 16,-6 4 12-16,-11-2 10 15,-7-8 1-15,-3-3-19 16,2 1-8-16,-3-23-15 16,1-6-6-16,-1-17-9 15,4-9-1-15,8-9-47 16,6-6-72-16,13-11-169 15,10-8 170-15</inkml:trace>
  <inkml:trace contextRef="#ctx0" brushRef="#br0" timeOffset="82186.84">8308 13855 298 0,'4'-5'180'0,"-2"7"-21"15,0 21-49-15,2 10-20 0,-1 21-29 16,0 3-10-16,-2 5-22 16,2 3-8-16,-1-9-12 15,1-6-4-15,4-11-74 16,0-9-125-16,3-9 131 15</inkml:trace>
  <inkml:trace contextRef="#ctx0" brushRef="#br0" timeOffset="84081.56">8818 14194 226 0,'-11'-27'171'0,"1"11"31"16,-1 5-17-16,8 11-38 15,3 10-16-15,2 2-5 16,6 5-8-16,1 12 0 15,5 5-2-15,2 10-20 16,3 4-12-16,5 6-22 16,5-1-13-16,10 4-13 15,1 0-7-15,3-3-8 16,-4-7-7-16,-5-8-7 16,-2-5-1-16,-8-9-1 15,0-2 1-15,-5-7 0 16,-1 0-9-16,0-6-68 0,-4-5-52 15,-4-5-147-15,-2-4-78 16,-2 1 212-16</inkml:trace>
  <inkml:trace contextRef="#ctx0" brushRef="#br0" timeOffset="84379.7">9304 14430 380 0,'13'-1'200'0,"11"2"-41"15,6 4-7-15,12 3-20 16,3 3-15-16,2 9-25 16,-3 0-18-16,-7 7-16 15,-2 3-9-15,-6-7-3 16,4 3-4-16,-5-5-13 15,3-1-7-15,-5 0-11 16,-3-5-2-16,-2 0-3 0,-5-4-1 16,-2-2-32-16,1 4-35 15,-7-9-111-15,3 4-65 16,-4 1 140-16</inkml:trace>
  <inkml:trace contextRef="#ctx0" brushRef="#br0" timeOffset="84627.35">9887 14260 352 0,'-27'26'220'0,"-5"20"12"16,-3 6-11-16,-6 14-26 15,-2 2-28-15,-3 1-61 16,4-1-34-16,5-9-45 16,1-4-14-16,0-9-58 15,0-8-66-15,-2-10-281 16,2-8 256-16</inkml:trace>
  <inkml:trace contextRef="#ctx0" brushRef="#br0" timeOffset="87414.13">10517 14099 184 0,'-7'-27'156'15,"-8"7"28"-15,1 6-12 16,-15 14-45-16,0 7-18 15,-13 18-32-15,-6 14-11 16,5 19-12-16,-3 12-3 16,10 12-6-16,6-1-4 0,18 0-13 15,11-6-7-15,16-19-8 16,8-7-3-16,15-18-1 16,7-10 5-16,14-18 8 15,8-5 2-15,-4-17 10 16,-6-8 6-16,-12-5 11 15,-10-8 4-15,-12-10 1 16,-3 3-3-16,-16-2-7 16,-7-1-5-16,-20 3-13 15,0 1-7-15,-8 3-25 16,1 5-25-16,2 10-71 16,-5 4-49-16,7 9-95 15,4 12-52-15,13 4 192 16</inkml:trace>
  <inkml:trace contextRef="#ctx0" brushRef="#br0" timeOffset="88038.3">10844 14008 347 0,'-15'6'214'0,"2"4"-20"15,-4-3-10-15,5 0-47 16,2 0-21-16,8-7-44 15,4-4-20-15,13-7-30 16,6-4-10-16,17-3-8 16,3 3 0-16,6 2-1 15,1 8-2-15,-3 9 1 0,-4 6 0 16,-7 10 1-16,-6 4 2 16,-12 7 11-16,-4 5 9 15,-12 4 10-15,-7 3 3 16,-13 0-8-16,-5 0-9 15,-3 1-10-15,0-4-3 16,9-11-4-16,7-6 0 16,12-12-5-16,-5-3-4 15,10-5-7-15,0-3-2 0,-2-1 1 16,-3 0 2-16,8 0 9 16,17 0 0-16,32 8 2 15,-34 3 2-15,-3 8 11 16,-5 0 16-16,-7 11 33 15,-5-1 16-15,-9 7 24 16,-13-7-2-16,-6 2-6 16,-6 4-12-16,-6-10-23 15,7 7-14-15,0-18-21 16,-2-6-9-16,3-8-58 16,-2-6-57-16,6-4-208 15,4 1-182-15,0 7 304 16</inkml:trace>
  <inkml:trace contextRef="#ctx0" brushRef="#br0" timeOffset="89423">11449 13890 239 0,'-6'-10'192'15,"-2"2"19"-15,-1 7-48 16,5 1-23-16,12 11-34 16,0 2-10-16,9 12-3 15,3 9 3-15,8 12 2 16,3 4-6-16,8 4-14 15,4 7-11-15,-6 1-18 16,6 1-6-16,3 2-15 16,1-8-6-16,1-6-11 0,0-3-3 15,-14-10-3-15,-3-2 0 16,-15-14-3-16,-10-6-2 16,2-4-57-16,-1-4-58 15,0-2-134-15,0 0-85 16,0-13 204-16</inkml:trace>
  <inkml:trace contextRef="#ctx0" brushRef="#br0" timeOffset="89791.93">12107 14193 469 0,'-4'7'267'0,"1"7"-60"16,5 6-35-16,9 6-14 15,9 1-41-15,6 4-20 16,12-1-38-16,2-1-14 16,8-1-22-16,-2-4-7 15,5-1-7-15,-14-3-4 16,-13-7-9-16,7-1-23 16,-18-9-108-16,12 2-58 0,-3-6-170 15,-4-4 209-15</inkml:trace>
  <inkml:trace contextRef="#ctx0" brushRef="#br0" timeOffset="89990.62">12587 14156 365 0,'-28'21'212'0,"-2"17"-29"16,-6-4-21-16,-5 12-37 15,-7-2-27-15,-9 7-47 16,3 1-18-16,5-7-37 16,11 3-32-16,15-8-96 15,5-4-103-15,12 1 144 0</inkml:trace>
  <inkml:trace contextRef="#ctx0" brushRef="#br0" timeOffset="91666.95">12956 13612 224 0,'-7'-10'184'15,"2"3"3"-15,-1 14-52 16,6 11-24-16,-7 12-28 15,4 17-2-15,1 20-2 16,-5 4 3-16,4 20-3 16,3 1 0-16,-1-6-6 0,-4-2-3 15,6-11-12-15,-1-5-2 16,0-4-9-16,1-7-3 16,-9-15-5-16,12-3-3 15,3-13-2-15,3-5 4 16,10-13 11-16,-5-5 9 15,11-4 9-15,3-8 1 16,10 0-14-16,-2 1-11 0,7-11-16 16,4 1-9-16,5-5-10 15,-7-7-1-15,1 4-3 16,-12 3 0-16,-19 1-52 16,7 4-58-16,-14 4-146 15,-4 0-83-15,-4 3 201 16</inkml:trace>
  <inkml:trace contextRef="#ctx0" brushRef="#br0" timeOffset="91879.93">12914 14257 341 0,'-12'-3'199'0,"12"-5"-29"0,12 0-30 16,10-8-42-16,17-2-17 15,11-13-20-15,11 0-7 16,11-1-21-16,1-1-11 16,-10 2-14-16,-5 4-33 15,-20 0-110-15,-11 4-103 16,0 4 136-16</inkml:trace>
  <inkml:trace contextRef="#ctx0" brushRef="#br0" timeOffset="92116.02">12944 13721 281 0,'8'-14'169'0,"12"-3"-11"16,13-6-20-16,5-13-37 15,7 4-26-15,11-4-38 16,1 5-14-16,2 7-16 16,3 4-7-16,0 9-58 0,0 1-51 15,-1 5 65-15</inkml:trace>
  <inkml:trace contextRef="#ctx0" brushRef="#br0" timeOffset="92631.69">14094 13412 236 0,'-9'9'189'16,"-18"6"27"-16,-9 11-8 0,-24 15-54 15,-5 6-3-15,-19 13-10 16,-3 5-8-16,8-1-34 16,7-1-25-16,37-10-39 15,10-10-11-15,35-8-16 16,9-8-3-16,24-9-4 15,17 0 0-15,17-9-1 16,5 3 3-16,-9-3-1 16,-4-2 1-16,-19 9 0 15,-6 2-1-15,-11 2 0 16,-12 7 1-16,-13 3 1 16,-7-3 0-16,-10 11 1 15,-5 1 1-15,-18 0 0 16,0 5-1-16,-11 0-3 0,-3-3-2 15,-4-5 0-15,-6-7-1 16,1-18-1-16,4-8-2 16,18-18 0-16,10-11 2 15,22-10-1-15,9-7-1 16,21-9-1-16,11 0 1 16,9-9 0-16,-7-1 3 0,5-7-1 15,-1-3 2-15,-12 2 1 16,-5 0 2-16,-21 16 0 15,-16-2-3-15,-9 12-5 16,1 13-1-16,-8-2-1 16,6 11-3-16,5 8-45 15,-3-8-52-15,4 7-140 16,5 0 150-16</inkml:trace>
  <inkml:trace contextRef="#ctx0" brushRef="#br0" timeOffset="92869.77">14369 13214 428 0,'20'-5'244'15,"-9"8"27"-15,-5 14-38 16,-6 15-20-16,4 17-19 15,-10 25-84-15,-3 5-36 16,4 10-46-16,-1-8-11 0,0-14-17 16,6-3-58-1,6-12-253-15,-10 2 216 0</inkml:trace>
  <inkml:trace contextRef="#ctx0" brushRef="#br0" timeOffset="96396.12">7387 15857 250 0,'-13'-17'185'16,"-5"6"-2"-16,-5 15-32 0,-6 4-28 15,-2 24-30-15,-3 13-15 16,5 15-12-16,-6 6-5 15,6 4-9-15,13 1-8 16,5-2-17-16,20 1-8 16,12-7-12-16,6-5-4 15,6-20-2-15,7-6 2 16,15-26 0-16,4-7 2 0,15-20 1 16,-5-11-2-16,-10-13 24 15,-8-7 15-15,-19 2 24 16,-7 3 8-16,-20 3-1 15,-4 2-8-15,-16 3-17 16,-9 2-8-16,-18-5-20 16,-6 4-14-16,-4-3-57 15,3 6-35-15,11 12-108 16,7 10-46-16,12 13-151 16,5 0 238-16</inkml:trace>
  <inkml:trace contextRef="#ctx0" brushRef="#br0" timeOffset="96960.65">7781 15771 251 0,'-9'-13'155'0,"6"-2"0"16,3-3-22-16,4 7-17 16,6-3-22-16,8-4-28 15,5-3-15-15,9 2-22 16,1-1-7-16,5 11-6 15,1 10-3-15,-3 0-4 16,0 10-3-16,-16 4-2 16,-6 3 0-16,-8 14-1 15,-6 5 3-15,-10 10 0 16,-15-2 1-16,-7 5-2 16,-1-4 2-16,8-7-4 0,14-4-1 15,10-16-2-15,3-8 0 16,13-10 0-16,3-2 0 15,8 0 1-15,2-6-1 16,-1 3 1-16,0 1-1 16,-6 0 0-16,-2 6-1 15,-8 9 25-15,0 2 25 16,-9 6 38-16,0 9 18 0,-6 1-4 16,-6 4-18-16,-12 4-31 15,-11-2-16-15,-5-1-21 16,-5-4-4-16,7-11-78 15,9-9-74-15,11-12-264 16,10-3 254-16</inkml:trace>
  <inkml:trace contextRef="#ctx0" brushRef="#br0" timeOffset="97814.62">8924 15485 296 0,'-1'-5'165'0,"2"10"-34"15,-1 6-21-15,-3 5-30 16,4 13-11-16,-1 10-1 15,1 7-1-15,3 23 1 16,-4-2-4-16,0 15-5 16,0-2-3-16,1-4-5 15,0-5-2-15,2-15 0 16,2-4 1-16,-1-13-2 16,2 2-1-16,2-11-6 15,-3-2-4-15,5-14-6 16,1-3 0-16,9-8 3 15,-1-2 0-15,9-2 1 16,0-4-5-16,-2-2-12 16,6-4-4-16,3-3-8 15,-2 0 0-15,5-5-2 0,-3 1 0 16,-6 0 0-16,1-1 0 16,-7 5-8-16,-2-1-17 15,-6 0-59-15,-5 6-43 16,-6-7-90-16,-4 5-36 15,-6 7 154-15</inkml:trace>
  <inkml:trace contextRef="#ctx0" brushRef="#br0" timeOffset="98053.15">9022 16002 248 0,'16'3'143'0,"42"-7"-17"15,-19-5-17-15,6-6-37 16,5 1-16-16,-2 0-27 16,-5 1-10-16,-9 1-29 15,-4 2-21-15,-10-3-77 16,-5 2-49-16,-9 1 93 0</inkml:trace>
  <inkml:trace contextRef="#ctx0" brushRef="#br0" timeOffset="98293.46">8898 15635 265 0,'12'-14'147'0,"16"-11"-32"15,6 2-22-15,19 8-44 16,-6-4-19-16,-2 6-20 16,-4-5-7-16,-1 1-39 15,7 4-37-15,4 3 45 16</inkml:trace>
  <inkml:trace contextRef="#ctx0" brushRef="#br0" timeOffset="98876.55">9938 15374 246 0,'-41'10'143'16,"-11"13"-8"-16,1 7-16 0,1 11-17 15,1 7-13-15,7-4-20 16,9-2-17-16,16-10-19 16,8-14-9-16,18 1-12 15,9-10-5-15,16-6-6 16,11 6 1-16,12-4-1 15,2-2 2-15,9 8 8 16,0 1 5-16,-4 6 18 16,-7 5 4-16,-23 2-5 15,-10-1-5-15,-12 0-12 16,1 3-5-16,-3 1 0 16,-2 4-1-16,-11 5 0 15,-7-3 1-15,-6 4-1 16,-11-7-1-16,2-7-4 15,-1 2 0-15,-5-14-1 0,5-4 1 16,-7-6-2-16,-1-6 0 16,1-5-1-16,6-7-1 15,9-6 0-15,6-7-1 16,13-7 0-16,5-4-1 16,13-9 0-16,4-2 0 0,4-10 1 15,4 3-1 1,-6-7 1-16,-6-1-1 0,-4-5-2 15,-11-2-1-15,4 12-4 16,-8 3-5-16,-4 20-26 16,-2 9-22-16,-13 16-67 15,1 8-44-15,-13 11 105 16</inkml:trace>
  <inkml:trace contextRef="#ctx0" brushRef="#br0" timeOffset="118179.7">7310 7374 128 0,'-2'-4'93'0,"0"-2"22"16,1 6-12-16,0-1-22 15,0 0-5-15,0 0-11 16,0 0-3-16,-1 0-5 16,-1-1-1-16,-3 4-1 15,-4 1-1-15,4-2-6 16,-10 9-2-16,-27 31-10 16,27-22-2-16,-7-3-3 15,9 6-1-15,-9-1 1 16,-4-2 1-16,0 4-5 15,-2 2-1-15,0 1-3 16,4 2-4-16,3 1-2 16,1 5-3-16,13 1-3 15,-10-3-2-15,-3 2-2 16,0-2-1-16,-14 4-3 16,11 5 2-16,3 3-3 0,3 0 0 15,2-5 0-15,-3 0-1 16,4-1 1-16,-5-2 0 15,4 0 0-15,5 4 0 16,-7-4 0-16,9 4-2 16,-10 4 1-16,0-2 0 15,-3 1 1-15,-1 0-2 0,3-4 2 16,2 1-2-16,5-2 0 16,0 2 1-16,0-1 0 15,0 0-1-15,0-4 1 16,0-1-1-16,4 4 0 15,3 0 0-15,1 7 1 16,-1 3 0-16,-2-3 0 16,-1 1-1-16,0-5 2 15,3 0-2-15,-2-3 0 16,-1-1 1-16,3-3 0 16,-4-2-1-16,2 3 1 15,-2 0-1-15,-2 8 0 16,1 1 0-16,-2-3 0 15,6-1 1-15,2-8-1 16,0 1 0-16,1-4 1 0,-2-3 0 16,1 1 0-16,1 0-1 15,-1 4 0-15,0 4 0 16,-4 2 0-16,3 7 1 16,-3 5 1-16,-2 4-2 15,10 3 0-15,-8-8 0 16,5-5 0-16,-4-7 0 15,4 2 0-15,-5-4 0 0,5 8 0 16,-2 3 0-16,-8 2 1 16,10 13-1-16,0-5 1 15,-3 1 0-15,-1-5 0 16,0-6 1-16,-1 0 2 16,5-1-1-16,2-3 0 15,-1-2 0-15,1-1-1 16,-2-5 1-16,-3 0 1 15,3 2-1-15,1 4 0 16,2 5-2-16,5 3 2 16,-4 1-2-16,-3-1 1 15,6 5 0-15,-4-11 0 16,5 2 1-16,-2-11-1 16,-1-4 2-16,4 2-2 15,-4-5 1-15,3 3-2 0,-3 0-1 16,1 0 3-16,0-3 0 15,3 4 3-15,-4-3 3 16,3 2 2-16,-2-1 1 16,3 3 0-16,3 3-1 15,-1-5-3-15,-1 0 0 16,7 1-2-16,-8-8 1 0,-4-3 0 16,7-2 2-16,-9-5 0 15,2-3 0-15,2 3 0 16,-4-1 3-16,5 1-1 15,1 2 1-15,1 0-2 16,5-1-2-16,-11-4-2 16,1-1-1-16,4 1-2 15,-10-2 0-15,11 1 0 16,-8-2 0-16,-5-4-3 16,5 2-16-16,-7-5-60 15,5 1-50-15,-4-2-94 16,-3-1-66-16,-6 3 180 15</inkml:trace>
  <inkml:trace contextRef="#ctx0" brushRef="#br0" timeOffset="118759.74">5931 11538 268 0,'4'-2'146'0,"5"3"-34"15,0 3-6-15,1 4-24 16,1 3-3-16,2 3 4 16,2 9-1-16,6 6-9 15,1 6-8-15,0-1-14 16,3 1-5-16,2-4-11 16,-9-6 1-16,6 0-2 15,-2-4 3-15,-8-2-1 0,7 3 2 16,-7-4 7-16,0-2 4 15,5-1 6-15,-7 0 0 16,-1-4-3-16,-10-5-2 16,-1-1-6-16,1-8 2 15,-4-8 8-15,12-2 7 16,-5-9 7-16,8 2 3 16,4-2-9-16,-6-1-5 0,2 2-14 15,-3-3-6-15,3-2-14 16,2-3-5-16,2-7-7 15,2-5-6-15,-3-8 0 16,2 0-1-16,5-3-1 16,2 3-2-16,4 6-42 15,4 1-37-15,-1 3-163 16,-5 7-110-16,-21 10 216 16</inkml:trace>
  <inkml:trace contextRef="#ctx0" brushRef="#br0" timeOffset="121282.55">1449 8281 294 0,'-7'-4'198'0,"2"13"13"16,1 3-27-16,-4 11-29 15,0 3-3-15,-10 8-15 16,-1 8-10-16,-10 5-28 15,-9 9-14-15,-1 8-24 0,0-5-12 16,7-5-22-16,6 3-7 16,7-15-13-16,1 0-1 15,3-9-6-15,7-17-15 16,2-4-64-16,2-5-48 16,0-9-100-16,2 2-41 15,1-22 170-15</inkml:trace>
  <inkml:trace contextRef="#ctx0" brushRef="#br0" timeOffset="121537.75">1645 7884 579 0,'-8'-1'336'15,"-9"5"-75"-15,-5 4-109 16,5 2-40-16,6 5-81 16,4-1-49-16,7 6-164 0,4 3-145 15,6 2 196-15</inkml:trace>
  <inkml:trace contextRef="#ctx0" brushRef="#br0" timeOffset="122207.02">1833 8926 210 0,'0'-3'168'0,"-9"1"15"16,7 2-17-16,-9 5-43 16,-6 1-9-16,-1 1-1 15,-4 2-1-15,5-1-8 16,5-5-9-16,8-4-22 16,-1-8-13-16,7-11-26 15,3 2-10-15,4-2-13 16,3 4-3-16,3 11-3 15,-2 1-1-15,-2 3-1 16,-1 1 1-16,-2 2 10 16,4 1 7-16,-2-2 23 15,0 2 12-15,-5-7 20 16,-4 0 4-16,-6 1-10 16,-9-2-10-16,-9 6-31 0,-3 3-11 15,0 8-15-15,3 2 0 16,7 2-20-16,6 0-49 15,9-12-189-15,5-2-111 16,6-2 212-16</inkml:trace>
  <inkml:trace contextRef="#ctx0" brushRef="#br0" timeOffset="123109.57">2434 8049 243 0,'-4'5'150'0,"2"10"0"16,4 9-15-16,3 14-31 0,4 8-4 15,-9 18-16-15,-6 4-10 16,2 13-25-16,-13 2-14 15,9-3-18-15,5-2-6 16,-8-21-35-16,10-3-35 16,-7-14-67-16,-6-10-55 0,3-6 109 15</inkml:trace>
  <inkml:trace contextRef="#ctx0" brushRef="#br0" timeOffset="123461.83">2315 8577 115 0,'23'-34'97'0,"2"2"34"16,6 4-5-16,9 5-22 15,-5 2-6-15,3 9-11 16,-6 3-5-16,-12 8-10 16,-1 7-6-16,-7 17-12 15,-3 7-4-15,-4 15-9 16,-1 6-3-16,-3 1-12 15,6-2-5-15,3-6-9 16,3-9-3-16,9-16-2 0,1-7 0 16,9-16 16-16,0-9 19 15,-7-15 35-15,-4-3 18 16,-6-5 14-16,-11-4-9 16,-9-1-28-16,-9-3-16 15,-18 0-31-15,2 2-10 0,5 13-24 16,4 5-32-16,12 15-114 15,2 5-66-15,4 6-191 16,3 8 246-16</inkml:trace>
  <inkml:trace contextRef="#ctx0" brushRef="#br0" timeOffset="123690.55">2940 8853 616 0,'0'5'351'15,"0"-7"-99"-15,17-3-63 16,-1-12-7-16,14 0-85 0,2 5-31 16,-6-9-38-16,3 10-17 15,1 2-19-15,-1-2-41 16,4 5-171-16,0-6-112 15,-11-12 189-15</inkml:trace>
  <inkml:trace contextRef="#ctx0" brushRef="#br0" timeOffset="124136.48">3411 8071 518 0,'-8'-4'251'0,"5"15"-90"16,3 10-26-16,6 16-33 15,-3 9-18-15,3 14-13 16,1 4 1-16,2-1-8 16,-2-1-11-16,0-12-23 15,1-7-8-15,-2-9-10 16,-1-5 0-16,4-9 0 15,-2-6-1-15,3-10-2 16,4-4-3-16,1-10 1 0,5-4-2 16,1-6 1-16,1-2-2 15,2-2-2-15,-2 1-1 16,6 6-1-16,1 3 1 16,-4 14-1-16,-1 2-2 15,-10 10 1-15,-4 4 0 16,-8 6 11-16,-4 1 13 15,-9 2 15-15,-3-1 7 0,-11-2-7 16,-4 0-9-16,-4-4-14 16,0-4-6-16,2-6-29 15,6-2-46-15,8-6-182 16,2-3-165-16,17-17 249 16</inkml:trace>
  <inkml:trace contextRef="#ctx0" brushRef="#br0" timeOffset="124511.16">3889 8539 431 0,'-2'22'227'0,"-6"3"-10"0,9 5-43 15,-1-2-16-15,-3-9-31 16,11-2-69-16,-4-8-20 15,7-7-18-15,3-4 2 16,-8-15 5-16,5-2 1 16,2-10-1-16,6 2-3 15,5-4-6-15,4-1-3 16,-5 3-3-16,0-3-2 0,1 10-2 16,-8 6 6-16,6 9 12 15,-7 10 9-15,-6 19 16 16,-6 8 8-16,-11 19-10 15,-3 9 2-15,-9-4-15 16,-2 2-11-16,6-12-8 16,2-1-9-16,0-9-27 15,3-10-49-15,-4-8-151 16,-1-15-84-16,6-9 171 16</inkml:trace>
  <inkml:trace contextRef="#ctx0" brushRef="#br0" timeOffset="125032.36">4263 8053 375 0,'13'0'213'16,"3"12"-19"-16,1 7-54 15,-16 12-57-15,10 12-28 16,-9 5-38-16,2 2-9 0,5 9-16 15,-10-2-12-15,-7-2-25 16,3 0-15-16,-16-6-20 16,0 0-2-16,-9-4 1 15,-3 6 9-15,9-9 33 16,0-8 12-16,16-10 24 16,0-14 3-16,13-12 3 15,10-5 7-15,1-21 10 16,8-4 8-16,7-8 4 15,-2-9-2-15,0 8-11 16,2-2-6-16,4 3-8 16,6 5 2-16,10 1 30 15,-5 1 23-15,-4 7 49 16,-1 1 24-16,-16 6 24 16,-1 10 4-16,-19 12-5 15,-13 5-5-15,-11 22-17 0,-8 0-10 16,6 8-28-16,-6 6-14 15,3 0-33-15,4 0-13 16,-4-5-20-16,11-4-6 16,8-5-11-16,3-10-15 15,4-6-64-15,3-7-50 16,5-8-110-16,1-4-48 16,3-14-42-16,1-5-21 0,-3-8 234 15</inkml:trace>
  <inkml:trace contextRef="#ctx0" brushRef="#br0" timeOffset="125344.52">4816 8360 518 0,'-14'2'288'0,"-7"5"-49"16,9 8-29-16,-5 7-63 15,-3 4-18-15,-3 1-37 16,5-3-16-16,14-6-32 15,4-3-14-15,13-11-15 16,3-3-1-16,1-1-1 0,9-1 2 16,-4 3 2-16,2 4 2 15,2 6 17-15,0 4 17 16,-7 9 21-16,-6 7 29 16,-17 2 9-16,-5 2-7 15,-9-4-14-15,-6-6-31 16,0-9-30-16,1-5-13 15,2-9-68-15,-6-9-74 16,7 1-140-16,-5-8-93 0,5-2 213 16</inkml:trace>
  <inkml:trace contextRef="#ctx0" brushRef="#br0" timeOffset="127940.4">2725 9214 237 0,'-10'-8'167'15,"0"5"-1"-15,-2 1-40 16,-1 6-14-16,-5 6-10 16,1 6 3-16,-7 14 12 15,-5 1 1-15,1 13-6 16,-1 5-4-16,2 0-22 16,4 4-12-16,15 1-16 15,0 0-8-15,13 0-11 16,7 0-4-16,-3-1-2 15,8 2 5-15,3 2 16 16,-2-3 9-16,2-5 13 16,2-10 2-16,-5-8-7 15,-3-4-7-15,-3-8-19 16,0 0-11-16,-2-7-18 16,-1-4-4-16,-1-6-9 0,-4-5-3 15,0-6-122-15,1-3-79 16,-4-7-189-16,0 0-151 15,-6 0 352-15</inkml:trace>
  <inkml:trace contextRef="#ctx0" brushRef="#br0" timeOffset="134310.54">2809 9717 156 0,'9'-12'116'0,"0"-4"1"16,3-1-18-16,7-2-12 15,-5-9-24-15,6 0-8 16,-2-1-16-16,3-1-5 15,6 7-7-15,2 1-2 16,0 4-5-16,-6 1-1 0,-3 5-2 16,-5 1-3-16,-2 4-1 15,-2 2-1-15,-1 7-5 16,-1 4 1-16,-1 9-2 16,0 5 1-16,-5 1 6 15,2 5 5-15,-5 4 11 16,-4-2 4-16,-1 6 4 15,-2 2-1-15,-1-2-2 16,1-1-2-16,3 2-3 16,4-7-1-16,-6 3-6 15,-1 0 0-15,-4-7 2 16,-6 1 1-16,6-7 4 16,1-3 0-16,3-8-4 15,0-2-2-15,5-5-4 16,0-5-3-16,3-8-5 15,4 0-3-15,4-15-4 16,5-2-2-16,3 1 0 0,-2-7-2 16,7 0 1-16,1 0 0 15,9-5-1-15,-1-1 0 16,8 3-1-16,-5 0 0 16,1 3-3-16,4 4 0 15,-24 4-1-15,11 3 2 0,-14 2 1 16,-8 3 1-16,16 15-1 15,-13-1-2-15,1 7 2 16,2 3 0-16,-10 1 0 16,3 6 1-16,-2 6-1 15,-1 5 1-15,-3 5 1 16,-4 2 3-16,0 8 7 16,-7 3 4-16,-3 5 13 15,6 4 7-15,-2-4 10 16,10 2-1-16,2-11-3 15,-8-6-6-15,15-11-9 16,-8-6-1-16,6-4 0 16,8-2 0-16,-5-4-1 15,8 1-3-15,0-6-4 0,1-1-3 16,1-2-7-16,5-2 2 16,-2-1-6-16,1 1-21 15,-2-7-113-15,-2-3-77 16,-2 5-200-16,-2 1 236 15</inkml:trace>
  <inkml:trace contextRef="#ctx0" brushRef="#br0" timeOffset="134748.67">3861 9892 214 0,'-5'18'178'0,"1"5"23"16,-11-1-20-16,4 6-79 16,-3 0-30-16,-16-3-53 15,2-1-44-15,-13-6 19 16</inkml:trace>
  <inkml:trace contextRef="#ctx0" brushRef="#br0" timeOffset="137609.1">4083 9032 192 0,'0'7'140'16,"-1"5"-7"-16,0 3-35 0,1 4-24 15,1 0-41-15,4 4-12 16,1-4-21-16,-2-1-18 16,2 0-104-16,-4-8 85 15</inkml:trace>
  <inkml:trace contextRef="#ctx0" brushRef="#br0" timeOffset="138237.38">4307 8957 194 0,'0'4'157'16,"9"10"0"-16,-6 14-18 15,-3 9-21-15,3 18-24 16,-1 8-11-16,5 16-14 16,2 2-13-16,-2 0-17 15,-1-1-7-15,-3-11-2 0,-3-9 3 16,7-5 13-16,-7-13 4 16,0-9 4-16,0-1-4 15,-5-16-14-15,7 1-6 16,-1-10-12-16,3-7-2 15,3-5-3-15,-6-6-1 16,0-13-2-16,-1-4-2 0,2-11-2 16,-2-5-2-16,4-5-2 15,8 3 0-15,1 2-1 16,7 3-1-16,1 14 0 16,-6 3-1-16,4 6 0 15,9 3-1-15,-14 3 0 16,-2 2 1-16,1 7-1 15,-7 6 0-15,6 6 2 16,3 8-2-16,-3 10 3 16,0 4-1-16,-4 5 4 15,-3 4 1-15,-5-4 8 16,-1-1 7-16,-2-1 16 16,-1 4 6-16,-7-7 6 15,-2-4 1-15,-3-6-10 16,-1-6-9-16,-1-4-12 15,4-3-6-15,-5-3-7 0,0-6-5 16,1-5-45-16,3 2-38 16,3-4-119-16,2 0-51 15,8 5 152-15</inkml:trace>
  <inkml:trace contextRef="#ctx0" brushRef="#br0" timeOffset="138476.91">4817 9448 170 0,'3'20'165'16,"0"1"9"-16,-1 6-11 15,0 0-16-15,0-2-52 16,12 5-21-16,-14-7-33 15,0-1-12-15,-4 0-19 16,-4-7-18-16,6-5-84 16,-5 0-81-16,6-14 102 15</inkml:trace>
  <inkml:trace contextRef="#ctx0" brushRef="#br0" timeOffset="138635.79">4875 9286 469 0,'-5'-23'201'0,"-5"1"-109"0,12 13-68 15,1 0-32-15,0 8-132 16,12 3 97-16</inkml:trace>
  <inkml:trace contextRef="#ctx0" brushRef="#br0" timeOffset="139170.96">5162 9360 189 0,'-13'12'133'0,"3"11"-3"16,0 3-11-16,-3 6-39 15,3 3-16-15,2 6-10 16,1-2-3-16,7-1-8 0,4-3-5 16,2-11-2-16,2-6 2 15,2-13 14-15,-3-8 5 16,4-11 8-16,1-3 1 16,2-12 2-16,2-1-5 15,5-4-6-15,-1-4-7 0,-11 2-14 16,3 0-4-16,-8 4 1 15,3 6 3-15,4 1 9 16,-2 11 3-16,-8-1-4 16,4 6-4-16,4 9-10 15,-1 0-2-15,6 9-2 16,-12-1 2-16,3 16 15 16,5 7 5-16,1 23 10 15,-1 11-4-15,-7 13-11 16,-2 6-4-16,-3-6-1 15,-10-5 4-15,3-12 9 16,-9-10-2-16,-8-8-9 16,9-5-11-16,-12-18-13 15,2-5-3-15,2-16-12 16,-5-11-19-16,0-11-91 16,2-7-48-16,7-12-112 0,9 4-44 15,7-7-108-15,4-2 255 16</inkml:trace>
  <inkml:trace contextRef="#ctx0" brushRef="#br0" timeOffset="139473.76">5505 8971 496 0,'-2'18'266'0,"1"1"-45"15,1 2-39-15,3 3-52 16,4 2-38-16,-1 4-60 15,0-2-16-15,-3 2-23 16,-3-3-50-16,1 3-133 0,-1-2-144 16,0-1 196-16</inkml:trace>
  <inkml:trace contextRef="#ctx0" brushRef="#br0" timeOffset="140068.91">5746 8757 134 0,'4'0'121'15,"0"3"34"-15,-3-2-22 16,-1-1-35-16,0 0-21 0,6 10-14 16,5 13 3-16,36 42 11 15,-27-24 4-15,1 7 8 16,1 8 2-16,-5 0 1 15,3 1 0-15,2 3-3 16,-8-3-2-16,4 2-4 16,1 2 2-16,0 4-14 15,-6-3 1-15,-8 3-13 16,-13-4-12-16,-11-1-8 16,-4-4-14-16,-10-8-10 15,-3-6-5-15,-2-14-17 16,2-2-41-16,5-17-130 15,7-2-85-15,8-7 148 16</inkml:trace>
  <inkml:trace contextRef="#ctx0" brushRef="#br0" timeOffset="140816.2">4145 9026 170 0,'3'-9'144'15,"0"2"11"-15,-3 1-28 16,-1 3-25-16,1 8-28 16,4 5-10-16,1 13-4 0,1 4-2 15,1 6 3-15,-4 0-6 16,0 1-13-16,0-7-10 16,-1-3-14-16,-1-6-5 15,-1-10-8-15,1 4-20 16,-3-8-105-16,0-1-116 15,-7-10 141-15</inkml:trace>
  <inkml:trace contextRef="#ctx0" brushRef="#br0" timeOffset="143619.41">4136 9107 142 0,'0'0'100'0,"0"-1"6"15,0 0-7-15,0 0-15 16,3-13-3-16,0-1-7 15,7-24-3-15,-10 31-12 16,0 4-7-16,1 6-19 16,4 8-6-16,-4 9-11 15,5 8-3-15,-1 3-3 16,-1 0-2-16,2-2-1 16,-1 1 1-16,-2-7 3 15,2 1 3-15,-1-9 1 16,-6-12 2-16,2-1 1 15,-4-10 1-15,1-7-3 16,3 0-2-16,-1-16-4 16,1 3 0-16,1-7 6 15,-2-2 2-15,-1 5 11 0,2 1 4 16,-4 8-1-16,4 6-3 16,0 7-12-16,1 5-4 15,2 10-6-15,1 6 1 16,-2 9 2-16,-6 3 1 15,-1 4 1-15,1 3-1 16,1-4-3-16,1-3-4 0,1-4-11 16,-2-3-45-16,0-3-195 15,-4-6 168-15</inkml:trace>
  <inkml:trace contextRef="#ctx0" brushRef="#br0" timeOffset="151472.81">8795 12417 153 0,'0'2'132'16,"1"2"17"-16,2-2-27 15,-3-2-11-15,0 0-21 16,0 0-5-16,0-1-8 15,0 0-4-15,0 0-13 16,6-9-5-16,-5-10-11 16,35-29-3-16,-26 20-7 15,1-2-3-15,3-8-5 16,1 4-1-16,1-5-1 16,-3 2-3-16,0 1-4 15,-3-7-4-15,0 1-6 16,2-9-3-16,-1-2 1 15,2-11 3-15,-5-5 6 0,4 1 5 16,-1-9 2-16,7-1-1 16,2-12-4-16,-7-9-1 15,0 2-4-15,-8 1-1 16,4-6-5-16,3-2-1 16,-1-6-2-16,-4-7 0 15,-4-11-1-15,5-1 0 0,-2-4-1 16,1 2 1-16,6 10 0 15,-13-5 1-15,-8 0-1 16,4 1 1-16,-3-2 3 16,5 6 1-16,0 1 3 15,-6-1-1-15,-5-1-3 16,1 0 0-16,-1 3-3 16,9 5 0-16,-4 6 1 15,-3 2 1-15,-2 6 1 16,-6 3-1-16,-11 4-1 15,-1 2-1-15,-1-1-1 16,-1 1 1-16,9 12 0 16,2 5 0-16,4 11 0 15,0 4-1-15,3 8 1 16,-3 5 1-16,1 7 4 0,0 5 1 16,-2 4 4-16,0 3 2 15,3 0 3-15,1 4-1 16,9 6 1-16,-1-4-2 15,-3 2-4-15,8 4-2 16,-3 0-5-16,-1 8-2 16,9 8-1-16,-6-4 1 15,1 2-1-15,2 2 1 16,0 0 0-16,0 0-2 0,0 0 1 16,7 3 1-16,7 5-2 15,31 26 3-15,-19-15-2 16,4-1 0-16,4 16 0 15,1 1 0-15,8 7 0 16,3-1 2-16,-1-10-1 16,-2-3 0-16,-10-6 0 15,-4-2-2-15,6-2 0 16,-3-3 1-16,-1-2 0 16,-2-2 0-16,-6-2-1 15,0-3 1-15,-3-1-1 16,-5-3-8-16,-5-2-54 15,-3 0-41-15,-7-1-73 0,-1 0-30 16,0 0-21-16,0-1-18 16,-13-1 168-16</inkml:trace>
  <inkml:trace contextRef="#ctx0" brushRef="#br0" timeOffset="151826.96">8483 7720 245 0,'6'-8'174'0,"13"-7"7"15,5-3-2-15,3-9-25 16,0-7-7-16,-4-16-18 16,-2-7-14-16,0-1-37 0,0 4-21 15,-2 17-31-15,-6 3-11 16,-1 15-59-16,0 8-68 15,-5 2-211-15,9 2 198 16</inkml:trace>
  <inkml:trace contextRef="#ctx0" brushRef="#br0" timeOffset="154439.19">11893 7897 181 0,'-7'-26'153'0,"-8"3"31"16,-6 0-9-16,-10-4-32 16,-1 8-15-16,-2 15-21 15,-4 4-10-15,-3 15-16 16,-2 7-8-16,0 15-13 15,1 7-3-15,7 11-9 0,11 8-4 16,-4 11-11-16,9 5-6 16,2 9-11-16,-6 1-4 15,13 1-6-15,-1 0-3 16,11-6-1-16,5-9-1 16,6-16-10-16,0-9-26 15,-11-17-95-15,1-1-43 0,-9-6-89 16,-4-2-77-16,-10-1 235 15</inkml:trace>
  <inkml:trace contextRef="#ctx0" brushRef="#br0" timeOffset="155079.5">11132 8578 176 0,'27'-23'131'0,"7"-1"2"16,6-1-14-16,10 3-44 16,11 3-13-16,0 9-12 15,-5 9 2-15,-6 11-3 16,-6 9 0-16,-4 8-8 0,-2 2-4 16,-7 2-3-16,-9 0-1 15,-5 1 11-15,-5 3 6 16,-5-9 14-16,-2-3 9 15,-2 0 16-15,-3-5 4 16,-5-5 2-16,0-1-8 16,-3-7-18-16,1 1-10 15,12-4-20-15,-12-6-6 0,5-7-15 16,1-11-4-16,-7-8-9 16,16-2-3-16,13-4-1 15,3 0 0-15,11 4-1 16,1 4 0-16,1-2-2 15,-3 5-5-15,-4 0-17 16,-2 2-12-16,-6 2-11 16,0 0 1-16,0 9 17 15,-6 3 12-15,-5 9 15 16,-8 3 3-16,-6 11 7 16,-6 8 5-16,-4 11 14 15,9 9 5-15,-17 4 6 16,10 2-2-16,8-6-10 15,-11-9-5-15,19-8-11 16,5-2-3-16,0-16 1 0,8 0 6 16,-1-10 20-16,-1-6 15 15,-1 0 20-15,1-8-1 16,-4-4-11-16,-4-6-13 16,-5-8-26-16,2-1-3 15,-4-2-14-15,-1-4-28 16,0 6-102-16,-3 5-74 15,3 8-148-15,2 8-94 16,6 10 288-16</inkml:trace>
  <inkml:trace contextRef="#ctx0" brushRef="#br0" timeOffset="155584.41">12231 8507 285 0,'-3'39'190'0,"2"-1"-13"16,1-5-18-16,1-8-62 16,2-6-14-16,3-6-18 15,1-6-4-15,-1-6 4 16,0-3 6-16,4-13-4 16,0-3-6-16,6-10-19 15,6-2-13-15,-4-8-12 0,11 5-3 16,-7 2-9-16,-1 6-1 15,0 12-1-15,-12 4-2 16,3 11 2-16,-9 4 3 16,-4 11 9-16,1 7 6 15,-7 6 8-15,4 3 1 16,-5-1-5-16,1-4-2 0,10-4-10 16,2-2-3-16,5-14-4 15,-1-8-2-15,-7-18 0 16,5-5 2-16,0-7-2 15,4-3 1-15,7-6 4 16,-3-1 2-16,5-2 16 16,-4 8 7-16,-3 6 9 15,-2 11 0-15,-1 14-9 16,-2 3-7-16,-6 10-8 16,-1 4-4-16,-1 7-5 15,-4 1-1-15,4 6-6 16,0-5 0-16,0 0-3 15,2-1-10-15,-4-8-130 16,4 1-100-16,3-7 146 0</inkml:trace>
  <inkml:trace contextRef="#ctx0" brushRef="#br0" timeOffset="155804.34">12649 8610 763 0,'12'74'370'0,"-2"-68"-158"16,5 0-21-16,7-6-48 15,8 0-52-15,4 0-51 16,-4-4-18-16,3-2-19 16,3 6-10-16,-9-4-109 15,0 1-65-15,-4-7-241 16,4-9 248-16</inkml:trace>
  <inkml:trace contextRef="#ctx0" brushRef="#br0" timeOffset="156257.9">13150 7876 463 0,'-2'0'217'16,"2"16"-77"-16,0 17-4 16,2 10 5-16,3 13-7 15,0 15-20-15,1-4-2 16,-2 6-14-16,-4 0-15 16,-1-4-17-16,-1 2-8 0,1-14-22 15,1-12-8-15,4-25-13 16,5-6-7-16,6-19-2 15,6-2 0-15,12-20-1 16,4-6-1-16,5-7 0 16,-5-4-3-16,-5-1 0 15,1 10 1-15,-5 9-2 16,1 0 2-16,-10 17-2 16,-6 2 1-16,-8 16 7 15,-3 11 6-15,-6 13 33 16,-5 4 9-16,-12 3 4 15,-4 3-6-15,1-4-32 16,1-2-10-16,-8-9-11 16,7-6-17-16,-12-12-90 0,-8-7-71 15,9-8-177-15,-5-9-139 16,13 0 316-16</inkml:trace>
  <inkml:trace contextRef="#ctx0" brushRef="#br0" timeOffset="156627.37">13513 8570 626 0,'-1'32'294'0,"3"-3"-142"16,0-9 0-16,6-10-56 15,6-1-24-15,0-18-26 16,4-4-4-16,4-12-8 15,-6-9-5-15,3-4-12 16,1-3-3-16,-5-5-10 16,10 4 0-16,5 3 2 15,1 7 7-15,-1 13 24 16,-6 5 7-16,-11 14 12 16,-3 5 1-16,-10 17 3 15,0 11 4-15,-1 16-2 0,-10 5-4 16,0 11-15-16,-9-6-11 15,-3-4-11-15,4-2-6 16,-3-28-9-16,4 0-2 16,5-14-73-16,1-8-67 15,8-5-179-15,1-13-100 16,7-21 255-16</inkml:trace>
  <inkml:trace contextRef="#ctx0" brushRef="#br0" timeOffset="157459.66">14077 7984 369 0,'2'8'232'0,"-4"18"5"16,-3 10-24-16,1 16-47 16,0 5-36-16,-1 3-72 15,4 4-24-15,-2-8-25 16,2 4-9-16,0-4-33 15,-2-6-29-15,0-2-47 16,-3-7-17-16,-5-9-5 16,-5-4 7-16,-2-6 29 15,2-4 9-15,-2-7 26 0,2-6 19 16,4-5 21-16,-2-10 13 16,8-5 21-16,3-3 12 15,2-13 14-15,8-1 1 16,9-3-8-16,8-2-7 15,14 0-16-15,1 3-3 16,2-2-2-16,0 4-1 16,7 11 14-16,-2-4 19 0,-1 16 45 15,-5 1 27-15,-13 13 46 16,-8 4 6-16,-10 10 0 16,-8 4-9-16,-16 2-40 15,-3 8-16-15,-19 0-31 16,-4 4-9-16,-3 7-10 15,4-3-6-15,10 2-13 16,12-8-9-16,15-14-14 16,-1-3-3-16,19-14-11 15,7-7-25-15,14-11-74 16,13-8-63-16,-4-6-93 16,2-3-19-16,-9-3-13 15,0 0 18-15,-1-1 73 16,1-2 40-16,3 4 124 15,-6 3 81-15,-7 8 117 16,-5 10 41-16,-14 8 46 0,-4 7 3 16,-17 9-49-16,-7 4-18 15,-10 7-57-15,-1 3-36 16,4 2-29-16,0-8-21 16,15-6-24-16,9-5-12 15,13-7-15-15,11-2-7 16,5-3-2-16,2 1 6 0,-1 2 9 15,-4 2 6-15,-2 7 19 16,-1 4 6-16,-12 10 45 16,-3 4 17-16,-10 2 40 15,-6 0 13-15,-9-8-26 16,-6 6-16-16,-6-4-52 16,-4-4-17-16,-1-5-23 15,4-8-21-15,5-6-109 16,7 0-62-16,12 5-209 15,1-1-192-15,-14 8 389 16</inkml:trace>
  <inkml:trace contextRef="#ctx0" brushRef="#br0" timeOffset="158514.68">15162 7857 340 0,'-25'17'192'0,"-5"12"-21"0,-2 9-22 15,-4 16-35-15,1 9-3 16,2 17 3-16,4 2 3 16,10 1-7-16,4-1-7 15,9-4-31-15,6-1-10 16,8-5-23-16,4-5-7 15,2-17-8-15,0 1-4 16,1-16-6-16,-2-5-4 0,0 0-3 16,-2-15-4-16,0-1-6 15,-1-5-45-15,-5-8-140 16,0 2-73-16,0-1 140 16</inkml:trace>
  <inkml:trace contextRef="#ctx0" brushRef="#br0" timeOffset="168075.41">9637 8382 113 0,'0'-13'107'16,"1"8"37"-16,5 8-8 15,-8 6-22-15,5 11-1 16,-11 14 7-16,3 6 7 16,3 16 2-16,0 5-6 15,11 5-25-15,-13-6-17 16,1-6-37-16,0-2-15 16,3-7-17-16,7 0-6 0,-4-12-5 15,2-6-26-15,-4-12-79 16,0-5-47-16,5-6-98 15,-14-5-89-15,4-4 223 16</inkml:trace>
  <inkml:trace contextRef="#ctx0" brushRef="#br0" timeOffset="168373.49">9630 8060 390 0,'-4'-4'186'16,"8"1"-77"-16,-8-3-35 0,11 1-51 16,-4-2-23-16,-1 3-64 15,2-1-66-15,2 9 77 16</inkml:trace>
  <inkml:trace contextRef="#ctx0" brushRef="#br0" timeOffset="169009.24">10047 8509 189 0,'2'20'134'0,"1"8"15"15,0 2-16-15,0 3-38 16,-3 2-8-16,0-1-9 15,1 1-1-15,-2 2-9 16,-2 1-5-16,2-2-15 16,1-1-4-16,-1-11-8 15,2-4-4-15,1-9-8 16,0-4-4-16,1-8-8 16,-3-4-1-16,-1-12-2 15,3-1-2-15,4-7-2 16,-3-10-3-16,7 0 1 15,-1-6-2-15,4-3 1 16,4 3-1-16,1-3 0 16,1 5-1-16,-2 6 0 15,3 6-4-15,-2 11 2 0,-1 3-2 16,-3 8 2-16,0 5-1 16,-3 6 1-16,-3 4 0 15,-2 10 2-15,0 1 0 16,-1 11 4-16,0 6 1 15,-3 2 0-15,1 0-1 16,-2-11 1-16,-1-8-2 0,5-2-9 16,-5-10-28-16,0-1-71 15,0-2-42-15,-4-12-144 16,1 1 183-16</inkml:trace>
  <inkml:trace contextRef="#ctx0" brushRef="#br0" timeOffset="169427.15">10646 7794 252 0,'4'1'155'16,"2"7"0"-16,-2 2-25 15,1 6-29-15,-3 3-4 16,-2 10 1-16,0 9 5 16,-2 8 2-16,0 8 4 15,-1 11-10-15,1 5-8 0,-1 1-17 16,-3 5-9-16,1-1-12 15,1-2-3-15,4-3-6 16,2-7-2-16,6-7-12 16,-1-4-4-16,-2-12-13 15,3-4-4-15,-5-16-3 16,1-3-2-16,0-8-21 16,-2-5-39-16,-1-1-116 15,-1-6-69-15,-1 2-194 16,0 0 264-16</inkml:trace>
  <inkml:trace contextRef="#ctx0" brushRef="#br0" timeOffset="169595.53">10567 8533 425 0,'6'-13'289'0,"12"-3"14"16,5-3-123-16,-2-3-6 15,5-3-54-15,7 3-32 16,-1 6-47-16,1 6-15 15,2 10-29-15,-1 5-50 16,1 9-129-16,0 4-80 16,-8 7 143-16</inkml:trace>
  <inkml:trace contextRef="#ctx0" brushRef="#br0" timeOffset="170349.67">11160 8938 136 0,'-32'41'128'0,"25"-35"40"16,2 2-21-16,0-8-30 15,1 0-24-15,-1-1-9 16,-3-5-4-16,0-2 6 16,4-3-1-16,-4-5-6 15,8 1-2-15,-1-4-16 16,-5 0-8-16,11-1-20 16,0 0-6-16,6 3-13 15,3-3-4-15,3 3-3 16,-4 5 2-16,1 4 6 15,0 7 3-15,-5 4 10 16,2 8 1-16,-6 4 5 16,-5 4 2-16,-4 7-2 15,-2-1-2-15,-5 4-4 16,0-1-3-16,-1-4-3 16,-5-5 0-16,5-7 0 0,5-5 0 15,-1-11-5-15,1-5-2 16,5-11-6-16,-1-6-4 15,3-8-2-15,11 4-1 16,4 8-2-16,2 0 0 16,6 10 0-16,-3-2 0 15,0 7 0-15,1 6 2 0,-9 9 9 16,-3 3 7-16,-6 4 15 16,-3 5 7-16,-3-1-5 15,-3 4-6-15,-4-4-16 16,-1 0-6-16,-4-6-8 15,0-1-32-15,-3-6-86 16,-1-4-88-16,3-3-197 16,9 3 248-16</inkml:trace>
  <inkml:trace contextRef="#ctx0" brushRef="#br0" timeOffset="170952.75">10762 8809 260 0,'0'0'161'15,"0"8"5"-15,0 2-13 16,0 4-17-16,1 2-1 16,-1-2-1-16,1 3-4 15,6-3-25-15,-3-5-13 16,9-6-35-16,0-6-13 0,8-9-21 16,1-5-5-16,2-8-9 15,4 2-2-15,-7 4-17 16,-4 2-38-16,-1 7-136 15,-8-2-110-15,-15-7 171 16</inkml:trace>
  <inkml:trace contextRef="#ctx0" brushRef="#br0" timeOffset="172078.03">10942 8912 115 0,'-5'-1'81'15,"-3"1"24"-15,-4-5 2 16,4 3-8-16,-2 1-7 0,-2 1-21 16,6 2-9-16,-6-2-17 15,0-2-4-15,-2 0-9 16,0 1-4-16,3 1-1 16,-1-3 1-16,4-8 1 15,2-2-1-15,0-5-3 16,3-1-2-16,-1 2-2 15,0 2-1-15,3 1 1 16,1 4-3-16,0 3-2 16,-1-3-2-16,1 0-3 15,0-4-1-15,0-8-3 16,2 2 0-16,2-3-3 16,2 2-2-16,-2 0 1 15,1-3-3-15,-5 0-14 16,-1 1-19-16,-3 2-51 15,0 1-36-15,0 6-126 0,-1 1 157 16</inkml:trace>
  <inkml:trace contextRef="#ctx0" brushRef="#br0" timeOffset="172975.27">10805 8944 115 0,'0'0'77'0,"-1"0"19"16,-2 2-1-16,2-2-3 16,0 0-5-16,0 0-17 15,0 0-7-15,0 0-12 16,-1 0-8-16,-3 0-8 15,1-1-2-15,3 0-4 16,-2-5 1-16,-6-11 0 16,-27-33-2-16,18 24-5 15,12 10-3-15,-4-12-5 16,4 11-5-16,3 0-5 16,-4-12-2-16,7 10-2 15,-2-12-1-15,0-2 1 16,2 2-1-16,0-5 0 15,1 0 0-15,0 3 0 0,1 3 0 16,0 7 0-16,-1 3-1 16,-1 5 1-16,0 1-1 15,0 6 1-15,2 7 0 16,-1 1 0-16,1 6 0 16,-2-6 0-16,0 6 3 15,1 23 0-15,2 35 1 16,-6-23 4-16,1 2 3 0,-2 2 15 15,1-3 7-15,3-3 15 16,2-1 6-16,5-2-1 16,2 5-2-16,4-8-12 15,0-5-5-15,0-4-11 16,1-8-1-16,0-3 0 16,-1 2 2-16,-1-7 1 15,2 0-2-15,-2-1-8 16,0-4-4-16,-1-3-3 15,-3-2-6-15,-4-5-67 16,-4-5-55-16,-1-1-129 16,-7-3-135-16,-5 1 245 15</inkml:trace>
  <inkml:trace contextRef="#ctx0" brushRef="#br0" timeOffset="173240.21">10563 8503 356 0,'13'0'202'0,"3"-4"-24"16,4-1-24-16,8-7-47 15,3 1-14-15,1-3-33 16,-3 7-15-16,-10 4-29 16,-6 3-42-16,-7 7-140 15,-6-2 117-15</inkml:trace>
  <inkml:trace contextRef="#ctx0" brushRef="#br0" timeOffset="174168.63">10071 8646 269 0,'8'15'139'15,"19"37"-28"-15,-18-26-20 0,3 7-22 16,-4-1-3-16,0 5-9 16,0-3-2-16,-1-3-7 15,-1-2-3-15,-4-6-6 16,0 0-3-16,2-7-2 15,-2-3 0-15,0-7 2 16,-1-5 2-16,-1-4 0 16,-1 2-3-16,0 0-9 15,0-22-8-15,1-37-10 16,0 25-3-16,4-1-3 16,5 3-1-16,-4-7 1 15,6 6-2-15,0 1 0 16,-1-1 0-16,7 11 0 15,-1-4 0-15,-3 2 0 16,-1 1-1-16,2 3 1 16,-2 4 0-16,2 8 1 0,0 3 2 15,-2 5 4-15,-1 6 4 16,1 13 12-16,0 4 8 16,-2 10 15-16,1-3 7 15,-1 7 5-15,-1-2 2 16,0-1-4-16,0-2-2 15,-4-8-8-15,-1 1-4 16,-4-6-11-16,0 2-5 0,0-6-12 16,-4-3-4-16,3-2-3 15,1 1-4-15,-2-6-34 16,4-3-32-16,-4-4-89 16,1 2-59-16,0 0-82 15,0 0-86-15,0 0 247 16</inkml:trace>
  <inkml:trace contextRef="#ctx0" brushRef="#br0" timeOffset="174928.6">10101 8575 237 0,'5'9'132'0,"6"9"-3"16,-6 7-14-16,-7 11-11 0,6 4-1 16,-9 3-9-16,9 7-4 15,1 0-10-15,-5-4-5 16,9-4-11-16,-9-11-5 16,2-10-15-16,2-3-4 15,-7-10-12-15,3-6-3 16,5-7-5-16,-4-4-3 15,10-13-6-15,-5-11-2 0,2-9-4 16,4 1-3 0,1-9 1-16,5 3-2 0,0 5 1 15,1-4-2-15,-1 13 1 16,0 6-1-16,-2 5 0 16,1 7 1-16,1 7 10 15,0 2 7-15,2 10 22 16,0 6 10-16,0 14 14 15,-4 4 3-15,-6 5-4 16,-3 3 0-16,-2 1-14 16,4 2-7-16,-4-4-16 15,1-3-9-15,-4-8-10 16,-3 0-2-16,1-4-1 16,0 2-16-16,-6-7-65 15,2-3-61-15,1 0-141 0,-4-5-123 16,-10 4 254-16</inkml:trace>
  <inkml:trace contextRef="#ctx0" brushRef="#br0" timeOffset="189707.03">15434 7823 172 0,'-5'-5'131'15,"4"6"10"-15,1 10-35 16,0-2-15-16,6 17-13 15,-5 5 1-15,1 8-5 16,3 14-3-16,1 13-9 16,-1 5-4-16,-2 2-14 15,1 5-4-15,-4-8-9 16,0-1-7-16,2-7-4 16,-2-6 3-16,1-11 3 15,-1-4 1-15,0-9-1 16,0-2-4-16,-3-14 6 15,1 2 4-15,-2-16 7 16,-1-2 1-16,-2-11-8 16,0-7-3-16,1-7-8 0,-2-5-2 15,4-1-7-15,4-6-3 16,4-5-5-16,3 0-2 16,7 0-1-16,-2 4-1 15,8 3 1-15,8 6-1 16,-7 0 0-16,2-1 0 15,1 7 0-15,-7-1 0 0,11 9 0 16,-1 3 2-16,-2 7-2 16,-1 3 0-16,-2 5 0 15,5 11 0-15,-6 3 0 16,1 6 1-16,-6 2-1 16,-5 0 1-16,0 2-1 15,-8-5 2-15,1 3 1 16,-3-1-1-16,-2 0 15 15,7 8 5-15,-10-5 11 16,-5-1 7-16,1 4 0 16,-4-2 4-16,4 0-1 15,-3-3 2-15,-10-7-7 16,4 1-6-16,-7-9-9 16,0 4-6-16,-7-8-9 15,-8-7-2-15,4-1-4 16,2-2-1-16,11 2-19 0,4 2-40 15,5-4-129-15,6-3-78 16,0-3 156-16</inkml:trace>
  <inkml:trace contextRef="#ctx0" brushRef="#br0" timeOffset="190570.37">16122 8589 206 0,'7'9'154'0,"10"6"14"16,-6 4-16-16,0 7-21 15,3 6 2-15,-13 8 15 16,-4 4 7-16,-12 3-19 16,-6 1-16-16,-10-5-49 15,1-1-27-15,-3-12-28 16,1-5-7-16,-6-10-52 15,3-7-101-15,18-7 100 16</inkml:trace>
  <inkml:trace contextRef="#ctx0" brushRef="#br0" timeOffset="192036.01">16543 7620 155 0,'3'14'115'0,"1"12"7"16,0 10-6-16,-1 11-31 15,-3 1-15-15,0 6-24 16,-3-1-13-16,0-6-20 0,2 0-5 16,-2-10-8-16,2-8-10 15,1-9 7-15</inkml:trace>
  <inkml:trace contextRef="#ctx0" brushRef="#br0" timeOffset="192616.39">16785 7599 177 0,'13'21'130'0,"0"15"15"15,-4 10-6-15,3 24-24 16,-6 6-10-16,-3 16-11 16,2 6-6-16,-7-1-11 15,1-1-10-15,-2-8-2 16,-2-10-2-16,4-11 2 15,-1-7 1-15,1-14-10 0,-1-6-6 16,-5-13-13 0,6-5-7-16,-2-16-11 0,1-8-5 15,3-15-5-15,-2-12-2 16,13-15-2-16,2-9 1 16,9-8-4-16,3-5 1 15,-1 12-2-15,3 2 0 16,3 16-1-16,3 8 2 0,0 5-2 15,5 10 0-15,-5 9 0 16,-5 3 0-16,-7 8 0 16,0 7-2-16,-14 2 3 15,1 7-1-15,-3 11 1 16,-10 0 3-16,-4 10 12 16,-9-1 13-16,-11 2 14 15,-3 1 2-15,-7-6-10 16,3 0-10-16,7-9-15 15,-6-2-3-15,2-8-4 16,1-2-1-16,-5-5-21 16,8-7-40-16,10-3-144 15,5-4-81-15,11-9 162 16</inkml:trace>
  <inkml:trace contextRef="#ctx0" brushRef="#br0" timeOffset="192841.68">17352 8301 171 0,'6'17'135'0,"-3"7"27"16,0 0 0-16,-2 7 10 16,0 0-39-16,-3-1-43 15,0 1-19-15,0-3-34 16,-5-3-14-16,3 0-14 15,-2-2-4-15,-2-3-34 16,3-3-68-16,4-9 64 16</inkml:trace>
  <inkml:trace contextRef="#ctx0" brushRef="#br0" timeOffset="192998.56">17431 8113 503 0,'-6'-26'189'0,"3"1"-148"16,5 7-23-16,6 3-4 15,7 0-158-15,1 7 106 16</inkml:trace>
  <inkml:trace contextRef="#ctx0" brushRef="#br0" timeOffset="193482">17764 8286 250 0,'-18'23'167'0,"-2"10"-6"16,6 8-20-16,1 3-59 15,-2 11-15-15,4-2-16 16,-2-3-9-16,5-10-14 15,10-4-9-15,0-19 0 16,7 0-5-16,-2-15 36 16,0-7 21-16,9-14 20 15,-6-16 12-15,11-10-20 16,-5-5-14-16,2-5-17 16,3 2-8-16,-11-2-3 0,3 11-1 15,-3 7 3-15,1 12 3 16,-1 17 4-16,0 0-3 15,1 16-3-15,-3 2-6 16,1 10 5-16,-1 9 4 16,-3 14 15-16,1 11 5 15,-3 15-7-15,-2 8-7 16,-9 11-7-16,-8-1-2 0,-17 0 7 16,-4-5 1-16,-2-3-8 15,-1-4-10-15,-3-17-15 16,3-9-7-16,-6-28-7 15,2-13-5-15,12-21-41 16,2-13-61-16,10-20-146 16,3-7-106-16,11-15 208 15</inkml:trace>
  <inkml:trace contextRef="#ctx0" brushRef="#br0" timeOffset="193753.42">18027 7861 245 0,'9'20'204'0,"-3"1"9"15,-5 12-31-15,-1 7-32 0,-8 5-51 16,-1 4-26-16,0-4-38 16,0-5-17-16,2-7-38 15,3-2-78-15,1 0 68 16</inkml:trace>
  <inkml:trace contextRef="#ctx0" brushRef="#br0" timeOffset="194326.21">18288 7743 193 0,'1'-5'122'0,"5"-3"8"15,0 1-15-15,9 9-16 16,0 1-7-16,7 14-15 16,4 4-3-16,6 14-1 15,0 2 0-15,0 6-3 16,3 5-4-16,-1 2 2 15,-1 13 5-15,-3 8 31 16,-1 5 3-16,-12 9 3 16,-3-2-5-16,-11 1-18 0,-17-2-6 15,-1 2-10-15,-15-10-10 16,-7-12-24-16,3-7-12 16,-13-21-14-16,3-9-2 15,6-5-7-15,0-8-1 16,6-9-45-16,3 1-59 15,7-12-212-15,6-3 202 16</inkml:trace>
  <inkml:trace contextRef="#ctx0" brushRef="#br0" timeOffset="205206.42">643 8567 279 0,'-11'-5'168'0,"4"2"-7"16,2 3-11-16,4-2-38 15,1-2-5-15,0 3-2 16,0 0 4-16,4-1-1 16,14-3-4-16,36-8-21 15,-28 8-16-15,7 0-31 16,7 3-10-16,0 0-17 16,2 2-3-16,-17 0-1 15,-4 0-1-15,-7 0-1 0,6-2-4 16,-12-2-71-16,4 1-52 15,-10 1-108-15,-2 3-96 16,2 5 209-16</inkml:trace>
  <inkml:trace contextRef="#ctx0" brushRef="#br0" timeOffset="205426.39">623 8801 328 0,'-2'17'183'0,"13"-11"-25"16,6 2-16-16,13-6-38 15,1-5-12-15,6 3-28 16,2-10-19-16,-3 2-26 16,-3 1-9-16,-16-1-9 15,-7-1-48-15,-10 0-225 16,-8 7 193-16</inkml:trace>
  <inkml:trace contextRef="#ctx0" brushRef="#br0" timeOffset="206140.57">134 7892 153 0,'-14'-11'132'0,"10"11"16"0,-4 11-33 16,7 20-34-16,5 14-19 15,3 14 4-15,13 7 1 16,3 5 3-16,-2 2-4 16,0 1-2-16,0 2-2 15,-3-8-5-15,3-5-4 0,-2-11-12 16,-2-7-5-16,-1-1-7 15,-8-9 1-15,-5-8 6 16,2-7 0-16,-8-12-1 16,2-2-2-16,-5-9-3 15,-7 2 0-15,1-13-3 16,2-6-5-16,-2-12-11 16,4-8-2-16,4-3-6 15,-2 2 0-15,9 3-1 16,5 0-2-16,9 3 0 15,6 1 0-15,2 5 0 16,0 3 0-16,-2 4 1 16,-2 8-1-16,-4 9 0 15,2 5 0-15,0 14-1 16,3 1 1-16,-1 7 0 16,0 4 0-16,-8 4 3 0,-6 3-2 15,-10 3 3-15,-11-3 0 16,12 6 11-16,-10 1 11 15,-5-2 10-15,1 0 2 16,-8-14-9-16,0-4-12 16,9-13-11-16,6-10-1 15,-14-4-2-15,9 2-30 16,-3-10-188-16,-1 0-179 0,7-16 234 16</inkml:trace>
  <inkml:trace contextRef="#ctx0" brushRef="#br0" timeOffset="207620.64">9995 7128 388 0,'3'-5'189'0,"-3"9"-62"16,5 9-15-16,1 21-23 16,-3 10-5-16,-3 21 3 15,-3 11-1-15,-2 6-11 16,-6 1-12-16,-1-6-28 15,8-9-11-15,-2-14-14 16,3-10-4-16,6-9 0 16,-8-13-1-16,1-10-127 15,-1-6-127-15,-4-18 154 16</inkml:trace>
  <inkml:trace contextRef="#ctx0" brushRef="#br0" timeOffset="207799.07">9954 6898 210 0,'3'-15'164'16,"-4"0"20"-16,1 12-53 16,2 3-73-16,1 0-29 15,-3 0-35-15,0 0-66 16,0 0 48-16</inkml:trace>
  <inkml:trace contextRef="#ctx0" brushRef="#br0" timeOffset="208068.96">10316 7310 237 0,'7'9'161'0,"7"-8"40"16,7-1-46-16,10 2-12 15,-2 2-20-15,0-8-40 16,-3 2-16-16,1 2-32 16,1-1-10-16,2 4-13 15,-1-3-5-15,-8-5-2 0,4 5-2 16,-2 0-82-1,-1 7-79-15,-2 10 96 0</inkml:trace>
  <inkml:trace contextRef="#ctx0" brushRef="#br0" timeOffset="208291.73">10400 7620 555 0,'-28'18'339'16,"12"-4"-77"-16,10-3-21 15,4-3-23-15,14-3-70 16,4 1-31-16,12-5-46 16,-1-1-15-16,2-6-30 15,3 2-9-15,2-3-10 16,-4 2-3-16,7 1-51 16,-3-3-65-16,-3-2-378 15,-10 6 329 1</inkml:trace>
  <inkml:trace contextRef="#ctx0" brushRef="#br0" timeOffset="-198428.55">24322 4564 234 0,'5'-22'167'0,"-5"5"24"16,-7 7-24-16,-17 10-34 15,-8 8-26-15,-15 20-37 16,0 6-9 0,24-18-18-16,1 2 4 0,-70 61-4 0,7 0-6 15,12 0-5-15,49-37-13 16,16-9-13-16,13 0-1 16,18-4 0-16,7-7-2 15,12 2 1-15,0-2-1 16,3-1 0-16,-1 4 0 0,-4 1 1 15,-6 3 19-15,-8 6 39 16,-4 3 16-16,-22-5 32 16,-5 1-5-16,-21-3-23 15,-5-5-14-15,-9 4-30 16,-1 1-13-16,-4-3-15 16,8 3-2-16,13-4-9 15,-1-9-17-15,11-9-127 16,-4-9-76-16,-3-12-231 15,0-3 263-15</inkml:trace>
  <inkml:trace contextRef="#ctx0" brushRef="#br0" timeOffset="-198124.56">24469 4971 363 0,'2'6'249'0,"0"-1"-27"16,11-1-42-16,5 0-14 0,8 0-49 15,4-3-23-15,3-1-33 16,3-2-17-16,6-1-27 15,5 2-6-15,-2 1-5 16,2 3-3-16,-18-6-2 16,-3 0-1-16,-5 3-78 15,-9 3-78-15,3 9 97 16</inkml:trace>
  <inkml:trace contextRef="#ctx0" brushRef="#br0" timeOffset="-197946.99">24568 5318 316 0,'0'8'209'15,"9"-2"-16"-15,5 1-34 0,8-4-27 16,4-8-45-16,6 1-24 16,8-1-41-16,-3 1-12 15,0-1-49-15,-1-6-88 16,-1-7 85-16</inkml:trace>
  <inkml:trace contextRef="#ctx0" brushRef="#br0" timeOffset="-197663.63">25452 4264 379 0,'4'28'228'16,"-6"3"-47"-16,-7 11-44 15,5 6-11-15,-10 1-50 0,2 5-22 16,1 4-30-16,-1 0-8 15,12-4-37-15,1-3-91 16,7-9 78-16</inkml:trace>
  <inkml:trace contextRef="#ctx0" brushRef="#br0" timeOffset="-197007.63">25904 4402 303 0,'0'-13'166'0,"5"14"-40"15,2 3-14-15,-3 18-23 16,5 14-8-16,-6 22 12 16,-2 17 12-16,-4 22 20 15,-6 13 0-15,-5-1-16 16,-4-8-20-16,9-5-41 15,-4-12-17-15,5-9-19 0,-3-11-3 16,-4-15-8-16,3-6-1 16,3-8-120-16,9 1-73 15,12-13 116-15</inkml:trace>
  <inkml:trace contextRef="#ctx0" brushRef="#br0" timeOffset="-196591.25">26634 4718 361 0,'-16'-10'201'16,"-11"7"-33"-16,-8 21-59 15,-5 12 5-15,-9 17-27 16,0 11-18-16,1 10-14 15,3 4-5-15,12 8-12 16,3-4-7-16,14-7-11 16,15-5-5-16,9-17-1 15,15-4 2-15,15-15 24 16,5-11 8-16,14-10 17 16,3-14 7-16,4-20 0 0,1-1 8 15,-4-12 14-15,-11-2-3 16,-19-7-8-16,-8-8-12 15,-16-9-29-15,-2-2-9 16,-9 5-17-16,-7 1-7 16,-12 11-6-16,7 7-1 15,-10 15-5-15,1 8-4 0,4 15-88 16,-1 4-69-16,10 6-179 16,2 1-155-16,8-5 315 15</inkml:trace>
  <inkml:trace contextRef="#ctx0" brushRef="#br0" timeOffset="-196189.22">27363 4694 374 0,'22'-20'207'0,"-24"-3"26"16,-7 7-55-16,-16 13-4 15,-7 7-25-15,-15 25-56 0,2 17-21 16,-13 14-12-16,-3 5-4 16,9 7-23-16,2-6-10 15,26 1-16-15,9 2-4 16,18-5-1-16,7-2 2 16,12-22-1-16,7 1 0 15,14-17 4-15,2-11-1 16,6-4 21-16,-5-16 12 0,-5-16 29 15,1-4 8-15,-4-12 21 16,-4-7-1-16,-11-5-14 16,-11-7-4-16,-17-4-33 15,-10-7-12-15,-9 11-16 16,-4-1-7-16,3 8-8 16,4 11-3-16,1 4-69 15,10 10-62-15,3 10-183 16,12 5-96-16,21 4 247 15</inkml:trace>
  <inkml:trace contextRef="#ctx0" brushRef="#br0" timeOffset="-195718.19">27906 4645 347 0,'-21'24'206'0,"-30"40"-11"16,17-24-1-16,-2 1-24 15,7 9-18-15,-1 0-26 16,2 8-14-16,11 7-22 16,-6-3-16-16,15-1-25 15,11-4-12-15,17-5-16 16,-1-14-3-16,11-16-5 16,-3-14-1-16,9-12 4 15,13-5 7-15,5-24 16 16,1-5 11-16,-1-23 16 15,-6-5 4-15,-16-4 1 16,-8-1-4-16,-22 0-15 16,-10-3-11-16,-14 6-20 0,-4 5-9 15,-4 16-13-15,-1 13-2 16,6 18-86-16,-1 5-70 16,6 8-316-16,13 6 299 15</inkml:trace>
  <inkml:trace contextRef="#ctx0" brushRef="#br0" timeOffset="-195414.66">28427 4235 491 0,'-11'23'242'0,"2"6"2"16,3 5-65-16,6 1-4 15,4 0-28-15,5 4-88 0,-2 4-33 16,-2 11-23-16,-2 4 18 15,-3 0-376-15,0-8 272 16</inkml:trace>
  <inkml:trace contextRef="#ctx0" brushRef="#br0" timeOffset="-163799.62">23896 6064 227 0,'-16'6'147'16,"-1"0"-6"-16,3-1-21 15,2-4-37-15,9 0-15 16,7-1-15-16,2-4-4 15,12-3-4-15,4-3-5 16,10-4-7-16,9 0-6 0,5-7-10 16,9 3-1-16,6-2-5 15,1-2-3-15,-3 11-2 16,-1 4-1-16,-14 12-1 16,-14 1 0-16,-14 5-1 15,-10 1 0-15,-10 6 2 16,-5 4 0-16,-6 5 1 15,-7 1-2-15,-10 1-1 16,5 4 0-16,-3-1-1 16,3-5 0-16,13-6-2 15,4-7 0-15,10-7 0 16,5-5 0-16,12 0 0 16,7-1-1-16,6 0 0 15,3 4 1-15,1-4 1 16,-2 5-1-16,-3 3 0 0,-3 2 0 15,-9 6 3-15,-9-3 1 16,-6 5 12-16,-2 0 16 16,-4 6 28-1,-6 2 11-15,-11 1 8 0,-5-1-10 16,-9 2-21-16,-3 1-11 16,-3 0-20-16,1-3-6 0,7-8-11 15,4-6 1-15,16-9-57 16,4 0-77-16,8-9-212 15,3 0 212-15</inkml:trace>
  <inkml:trace contextRef="#ctx0" brushRef="#br0" timeOffset="-163304.74">24799 5886 269 0,'-4'2'164'0,"3"9"-18"15,1 9-21-15,3 16-30 16,4 9-13-16,-8 13-3 16,-3 8 1-16,-4 10 4 15,-10 0 3-15,13 5-2 16,-6-9-3-16,1-12-17 16,2-2-11-16,-3-13-23 15,5-3-10-15,0-11-14 16,6-7-1-16,2-12 0 15,3-6-84-15,-2-8 59 0</inkml:trace>
  <inkml:trace contextRef="#ctx0" brushRef="#br0" timeOffset="-161878.59">25631 6084 176 0,'-2'-1'121'0,"1"0"0"16,0 0-21-16,-2-9-41 15,4-1-17-15,9-6-15 16,65-29-4-16,-21 22 7 15,8 4 0-15,-3 4 0 16,-8 1 0-16,-5 14-8 16,-13 3 1-16,-8 8 1 15,-10 1 3-15,-15 7 7 16,-4 1 0-16,-16 10-3 16,-4 6-3-16,-9 0-10 15,-2 0-4-15,3-3-5 16,4-6-5-16,15-8 0 0,7-8-4 15,18-10 0 1,5-3-1-16,13-2-1 0,1-3 2 16,2 3-1-16,3 3 2 15,-10 2 2-15,-1 8 0 16,-12 5 7-16,-3 6 8 16,-9 6 34-16,-5 1 16 15,-12 4 21-15,-6 1-2 16,-9-1-23-16,-1 1-17 15,-2-4-23-15,4-2-9 0,8-4-10 16,0-4-2-16,11-8-20 16,3-2-81-16,1-7-192 15,5 1 189-15</inkml:trace>
  <inkml:trace contextRef="#ctx0" brushRef="#br0" timeOffset="-161441.89">26602 5919 235 0,'-27'1'162'0,"-4"10"2"15,-9 15-53-15,-7 13-13 16,-6 11-21-16,4 7-11 16,14 2-17-16,16 2-12 15,10-9-12-15,7-4-7 16,7-9-6-16,6-2 1 0,15-4 10 16,-1-6 5-16,9-9 12 15,0-9 7-15,4-13 6 16,7-9 8-16,-1-14 21 15,0 1 13-15,-5-7 10 16,-5 1-1-16,-15-10-8 16,-10-6-18-16,-17-8-23 15,-8-2-12-15,-12 4-26 16,-4 5-6-16,3 17-9 16,-1 9 0-16,7 18-6 15,3 5-42-15,6 6-142 16,8 4-85-16,8 2 150 15</inkml:trace>
  <inkml:trace contextRef="#ctx0" brushRef="#br0" timeOffset="-159967.12">27535 5829 174 0,'-9'6'138'15,"2"-11"5"-15,3 12-31 16,1-7-23-16,6-1-36 15,6 3-12-15,6-11-10 16,8 11-1-16,15-8 3 16,1-2-2-16,15 6-5 15,-11-11-5-15,4 13-3 16,-7 1-4-16,-15 2-3 16,5 13-1-16,-25-4-3 15,1 6 1-15,-14 5 0 16,-9 2 1-16,-6 7 1 15,-4-3-3-15,-1 5 0 16,10-5-3-16,1-8-2 16,10 0 1-16,7-10-2 15,0-1 1-15,11-7-2 16,0-2 0-16,13 0 0 0,1-1 0 16,8 3 1-16,0 5 2 15,-7 4 2-15,-2 8 9 16,-13 4 29-16,-6 5 18 15,-13 3 42-15,-7 1 6 16,-13-4-11-16,-2-1-17 16,-1 0-39-16,-5-2-17 0,6-2-15 15,5-4-4-15,10-3-6 16,7-4-46-16,-1-6-174 16,9-5-147-16,-1-8 210 15</inkml:trace>
  <inkml:trace contextRef="#ctx0" brushRef="#br0" timeOffset="-158925.52">28486 5825 243 0,'-6'-14'185'15,"-3"1"0"-15,-9 14-47 16,-7 4-31-16,-8 15-42 0,-7 5-15 16,-8 12-4-16,6 9-4 15,6 13-3-15,12 0-9 16,9 3-13-16,3 1-5 16,12-9-5-16,3-6-1 15,18-11 7-15,-6-13 9 0,16-6 17 16,4-4 6-16,3-14 14 15,13 0 8-15,1-17 11 16,-4-8 8-16,-4-16-3 16,0-3-6-16,-15-6-14 15,-10-4-11-15,-17-3-15 16,-15-6-10-16,-13 4-17 16,-4 7-3-16,-3 9-6 15,6 15 0-15,4 19-12 16,2 2-44-16,10 14-144 15,1 2-88-15,6 3 161 16</inkml:trace>
  <inkml:trace contextRef="#ctx0" brushRef="#br0" timeOffset="-157648.12">29350 5846 165 0,'-9'4'119'16,"-1"-5"3"-16,5 2-21 15,2-4-12-15,4-4-21 0,7 2-10 16,13-12-14-16,8 4-1 16,18-4 3-16,10 0 6 15,5-2 3-15,4 3-1 16,-14 7-10-16,-1 9-7 15,-15 14-14-15,-12-1-5 16,-11 12-6-16,-13 1 0 0,-14 4 0 16,-10 4 1-1,-10 4-2-15,-3 1-2 0,-6 3-4 16,2 0 0-16,1-11-2 16,5-3-1-16,17-10-1 15,13-6-1-15,19-5-3 16,9-3 0-16,13-4 0 15,-1-3 3-15,10 1 0 16,-2-1 4-16,-3 3 1 16,2 5 3-16,-14 7 12 15,-6 6 9-15,-16 6 37 16,-10-4 16-16,-12 9 14 16,-6 1-5-16,-15-6-31 15,0 10-17-15,-6-5-24 16,-2 0-7-16,7 2-7 0,2-8-4 15,7 1-7-15,4-7-22 16,14-14-144-16,3 1-67 16,13-10 137-16</inkml:trace>
  <inkml:trace contextRef="#ctx0" brushRef="#br0" timeOffset="-157236.58">30388 5856 287 0,'0'-12'190'0,"-19"12"-23"16,-5 8-15-16,-18 14-63 16,0 14-16-16,-10 17-10 15,-1 0 2-15,4 12-6 16,1-5-10-16,19 2-19 15,7-2-9-15,25-10-9 16,9-6 1-16,16-18 9 16,8-3 11-16,6-16 20 15,11-7 11-15,3-17 14 16,4-9 6-16,9-10 12 0,-3-9 1 16,-8-5 10-16,-9-5-9 15,-22-3-21-15,-15-2-10 16,-17 7-27-16,-14 4-9 15,-20 10-15-15,-4 10-6 16,-13 12-6-16,2 6-1 16,5 6-1-16,4 4-3 0,10 4-68 15,10 6-61-15,13 6-223 16,-4 8 216-16</inkml:trace>
  <inkml:trace contextRef="#ctx0" brushRef="#br0" timeOffset="-139799.04">23083 14184 191 0,'-8'-16'157'15,"2"7"8"-15,1 4-29 16,3 3-17-16,0 6-25 0,1-4-9 16,0 0-7-16,0 6-4 15,-1 23 1-15,5 38 0 16,2-6-4-16,2 11-7 16,0 20-11-16,1 13-8 15,-3 11-15-15,3 3-5 16,2-5-11-16,1-11-2 15,4-14 1-15,-4-16 3 0,-1-10 8 16,-1-8 4-16,-5-10 3 16,1 0-3-16,-3-8-6 15,-2-5-3-15,0-9-3 16,-4-5-2-16,1-12 1 16,0-3 0-16,-4-6-1 15,-1-9 1-15,-4-16-2 16,2-6-2-16,6-10-5 15,3-2-2-15,10 4-2 16,4 1 1-16,5-2-2 16,4 3-1-16,5-3 1 15,5-1-1-15,5-3 1 16,0-1-1-16,-1 1 2 16,3 2-1-16,-8 12-1 15,-8 2 0-15,-10 17 0 16,-3 5-1-16,-6 10 0 0,9 7-1 15,9 5 1-15,-6 2 0 16,4 1 1-16,-4 0 1 16,-3 2-1-16,3 3 1 15,-2 6 0-15,1 3-1 16,-4 2 1-16,0 5 2 16,-4-6 0-16,-2 1 3 0,-3-2 3 15,1-3 1-15,-3-1 4 16,0 4 2-16,-4-3 9 15,-2 2 4-15,-6-1 12 16,-6-5 3-16,-3 7 2 16,-3-3-3-16,1 0-9 15,0 2-6-15,-3-11-10 16,2-3-4-16,-3-8-8 16,1-3 0-16,4-2-5 15,-6-2-10-15,7-1-56 16,-3-3-39-16,8-1-125 15,5 1-71-15,5-10 186 16</inkml:trace>
  <inkml:trace contextRef="#ctx0" brushRef="#br0" timeOffset="-138857.75">24036 14924 351 0,'-30'-3'251'0,"21"3"-24"16,7 4-23-16,-4 3-15 16,11 5-53-16,6 0-19 15,5 1-37-15,12 4-12 16,9-2-15-16,3-4-11 15,16-5-17-15,3-4-7 0,-2-5-11 16,1 3-1-16,-16-3-18 16,-13-6-20-16,-9 3-71 15,-8-2-48-15,-8 6-94 16,-2 3-87-16,5 6 214 16</inkml:trace>
  <inkml:trace contextRef="#ctx0" brushRef="#br0" timeOffset="-138651.84">24244 15251 519 0,'-24'18'282'0,"9"-10"-38"16,14 1-31-16,11-6-47 16,7-4-31-16,20-3-58 15,-3-6-19-15,6-1-28 0,0 3-11 16,-8-7-19-16,0 0-25 15,3-2-91-15,-4 2-65 16,0 1-185-16,0 5 222 16</inkml:trace>
  <inkml:trace contextRef="#ctx0" brushRef="#br0" timeOffset="-137597.65">24820 14186 207 0,'-16'-25'145'16,"3"10"27"-16,3 4-3 16,1 16-25-16,7 12-15 15,-2 24-19-15,10 21-2 16,-3 38-1-16,0 9 0 16,5 24-19-16,2 0-14 15,4-6-28-15,-2-5-9 16,6-28-8-16,-8-9 3 0,-1-25 7 15,-3-11 6-15,-3-13 0 16,3-9-2-16,-3-18-13 16,4-6-8-16,-2-22-7 15,-2-12-4-15,12-20 2 16,0-11-3-16,5-17-3 16,-3-5 1-16,6 3-3 15,3 5-1-15,5 18 0 16,3 7-3-16,-2 21-2 15,2 9-1-15,3 9-1 16,0 8 1-16,2 5 0 16,-6 3-1-16,-3 11-1 0,-5 3 2 15,-14 9-2-15,10 11 2 16,-7 13 3-16,-3 8 4 16,-7 6 6-16,-4 3 12 15,-9-4 20-15,-5-7 8 16,-4-4 18-16,-21-7 3 15,-10-4-8-15,-4 0-8 16,-7-11-19-16,8-11-15 16,6-12-10-16,7-8-7 0,8-11-50 15,11-4-47-15,10-10-117 16,7-2-109-16,12 1-216 16,6 0 329-16</inkml:trace>
  <inkml:trace contextRef="#ctx0" brushRef="#br0" timeOffset="-137132.25">25595 13874 294 0,'9'2'205'0,"1"9"32"15,-2 10-31-15,-4 16-42 16,-3 7-18-16,-4 19-46 15,-4 2-22-15,-2 2-40 16,1 2-12-16,0-11-43 16,0-5-63-16,4-11-207 15,4-6 190-15</inkml:trace>
  <inkml:trace contextRef="#ctx0" brushRef="#br0" timeOffset="-136445.25">26199 14158 239 0,'0'2'173'15,"1"5"-7"-15,6 9-31 16,-7 5-12-16,6 25-6 15,-2 16 6-15,-12 24 0 16,-1 12-2-16,-12 8-15 16,2 8-12-16,-1-7-28 15,3 0-13-15,6-16-24 16,-2-17-11-16,8-14-10 16,2-6-4-16,2-15-29 0,2-1-42 15,5-18-116-15,-1-8-58 16,8-12 136-16</inkml:trace>
  <inkml:trace contextRef="#ctx0" brushRef="#br0" timeOffset="-135954.39">26875 14390 280 0,'-28'8'161'0,"1"13"-15"16,-8 10-8-16,-5 19-36 16,-5 11-11-16,-8 10-24 15,7 4-12-15,17-5-18 16,10 2-6-16,16-11-8 15,7-4-1-15,11-13 2 16,6-6 2-16,14-9 2 0,1-8 0 16,11-10-5-16,-1-9 0 15,-7-16 1-15,7-7 4 16,-5-7 10-16,3-10 5 16,2-6 8-16,-3-8 2 15,-5-12-1-15,1 1-5 16,-3-7-9-16,-10-3-6 15,-10-4-11-15,-4-2-3 0,-17 11-6 16,-3 8 0-16,-15 25 0 16,-9 10 0-16,-3 20-1 15,-7 3-5-15,2 4-13 16,3 3-16-16,5-3-59 16,3-2-51-16,6 3-85 15,3 0-41-15,6 8 157 16</inkml:trace>
  <inkml:trace contextRef="#ctx0" brushRef="#br0" timeOffset="-135387.96">27849 14279 284 0,'-25'-2'168'0,"-5"10"-6"16,-5 8-9-16,-17 17-37 16,-5 10-7-16,-11 18-19 15,3 6-11-15,16 5-21 16,5-2-10-16,21-6-22 16,8-1-5-16,18-2-8 15,8-4 3-15,8-5 9 16,6-3 4-16,9-13 4 15,7-3 0-15,9-14-4 16,11-7-6-16,-10-12-1 16,2-7-3-16,-1-8 9 0,-10-13 12 15,8-3 9-15,-11-10 3 16,-13-10 2-16,-6-6 0 16,-12-13-8-16,-4-1-4 15,-7-5-15-15,-4 3-11 16,-5 10-10-16,-2 5-3 15,-6 14-7-15,-5 8-19 0,0 11-57 16,4 8-43-16,4 2-132 16,10 6-67-16,15 4 199 15</inkml:trace>
  <inkml:trace contextRef="#ctx0" brushRef="#br0" timeOffset="-134615.66">28682 14327 185 0,'-6'-18'176'16,"-8"-4"6"-16,6 8-19 15,-5-3-31-15,-3 14-37 16,-3 3-6-16,-13 15-9 16,-2 12 0-16,-12 13 1 15,2 12-3-15,3 12-11 0,4 11-11 16,9-6-17-16,3-2-9 16,12-1-11-16,8-3-2 15,12 0-4-15,4 2 0 16,14-8-3-16,1-12 0 15,13-6-2-15,9-11 0 16,9-15 0-16,2-6 1 16,-5-25 4-16,3-8 3 0,-3-22 4 15,4-8 3-15,2-13 15 16,-6-7 4-16,-15-8 8 16,-10-2 2-16,-17-3-7 15,-8 4-4-15,-13 12-8 16,-9 8-1-16,-17 22-10 15,-11 11-3-15,-9 18-7 16,-2 3-4-16,5 8-30 16,3 3-40-16,6-5-107 15,4 1-81-15,19 4-185 16,3 4 264-16</inkml:trace>
  <inkml:trace contextRef="#ctx0" brushRef="#br0" timeOffset="-134047.1">29320 13769 313 0,'8'-21'251'15,"1"16"0"-15,-11 8-17 16,-5 11-15-16,-7 25-50 16,-2 1-24-16,0 18-61 15,3 4-24-15,5 2-33 16,4-3-14-16,10 5-147 15,3-6-114-15,20 6 148 16</inkml:trace>
  <inkml:trace contextRef="#ctx0" brushRef="#br0" timeOffset="-127503.72">23583 16279 335 0,'-26'-2'173'0,"8"-2"-53"15,7-2-9-15,11 4-25 16,5-8-16-16,12-5-24 15,6-2-5-15,10-7-10 16,6 3-2-16,12 0-4 0,5 8-3 16,-4 5-6-16,-3 11-3 15,-14 19-8-15,-8 3 0 16,-11 18-2-16,-5 0 1 16,-17 7-1-16,-10 4 1 15,-7 1-1-15,-1 2 0 16,0-11-1-16,7-4 0 0,11-16-5 15,6-12-1 1,11-14-2-16,8-4 0 0,8-1 3 16,-2-4 3-16,1 9 0 15,0-1 0-15,-6 1 6 16,0 7 2-16,0 10 15 16,-7-2 12-16,-6 6 24 15,-6 6 12-15,-10 5 10 16,-10 4 4-16,-4 6-16 15,-4-3-10-15,5 2-23 16,-4-5-15-16,-3-9-11 16,2-5-11-16,-4-13-89 15,9-7-80-15,9-7 106 16</inkml:trace>
  <inkml:trace contextRef="#ctx0" brushRef="#br0" timeOffset="-127236.09">24338 16098 397 0,'9'5'246'0,"-1"7"-26"0,5 17-46 15,-9 7-3-15,-1 17-28 16,3 11-13-16,-19 9-35 15,11 13-19-15,0-10-36 16,-5 2-10-16,7-11-18 16,-8-13-4-16,-3-2-18 15,2-5-30-15,4-2-142 16,1-4-65-16,-3-15 144 16</inkml:trace>
  <inkml:trace contextRef="#ctx0" brushRef="#br0" timeOffset="-126506.1">25407 16138 243 0,'-6'-26'139'16,"10"12"-35"-16,1-7-6 15,10 9-22-15,5 1-21 16,9 1-21-16,2 7-5 16,2 8-8-16,-2 8-4 15,-8 23 0-15,-6 14 0 16,-11 14-2-16,-7 10 0 0,-11 0-5 16,-4-4-1-16,2-8-3 15,2-9 0-15,9-20-3 16,6-8 0-16,8-21-1 15,8-10-1-15,12-13 1 16,4-7 1-16,13 0 0 16,-9 3 5-16,-8 15 18 15,-5 9 12-15,-17 17 25 16,-3 11 13-16,-4 8 11 16,-9-2-1-16,-8 5-4 15,0-3-8-15,-9-2-22 16,7 5-7-16,-10-7-22 15,2-1-9-15,-2-7-7 16,0-6-6-16,9-7-39 16,3-8-41-16,5-5-92 15,2-4-54-15,4-6 139 0</inkml:trace>
  <inkml:trace contextRef="#ctx0" brushRef="#br0" timeOffset="-126131.18">26233 16188 226 0,'-13'16'194'16,"-5"12"20"-16,-13 25-51 15,-6 8-20-15,-6 20-33 16,-2-2-6-16,11 6-25 15,9-3-12-15,20-22-30 16,11-8-8-16,23-26 3 16,3-13 7-16,19-16 25 15,2-12 6-15,4-16 6 16,-4-7 1-16,-9-9-8 16,-8-1-2-16,-13-5-12 15,-6-1-9-15,-16-5-16 16,-8-2-9-16,-17 7-13 0,-3 5-13 15,1 20-39-15,5 10-26 16,-2 10-83-16,6 9-47 16,4 4-107-16,3-1-123 15,10 10 284-15</inkml:trace>
  <inkml:trace contextRef="#ctx0" brushRef="#br0" timeOffset="-125394.08">27023 16208 174 0,'4'-22'123'0,"20"-3"4"15,11 5-9-15,17 5-19 16,1-5-21-16,5 15-21 16,-11-5-4-16,-12 8-8 15,-3 9-2-15,-20 6-5 16,1 14-1-16,-16 16-3 16,-8 4-4-16,-16 7-10 15,3-1-5-15,1-3-6 16,-2-7-5-16,18-15-5 15,-2-9-6-15,15-19-5 0,9-5 0 16,19-7 3-16,5-5 4 16,5 6 11-16,1 5 8 15,-11 12 18-15,-7 8 15 16,-10 11 22-16,-6 3 11 16,-17 4 13-16,-8 1 2 15,-15 7-16-15,-2 2-11 0,-7-4-30 16,4-2-15-16,11-13-17 15,-1-6-20-15,13-11-89 16,3-8-66-16,7-8-157 16,2-10 188-16</inkml:trace>
  <inkml:trace contextRef="#ctx0" brushRef="#br0" timeOffset="-125061.56">27875 16157 386 0,'-6'-5'235'0,"-13"24"-33"15,-7 12-15-15,-7 18-38 16,0 12-24-16,-11 14-31 0,9 5-14 16,4-5-34-16,9-6-14 15,35-20-20-15,7-14-3 16,16-23 10-16,15-6 12 15,6-19 23-15,8-7 12 16,5-12 4-16,-12-6-6 16,-16-3-1-16,-14-2 1 15,-29-4 1-15,-18-4-2 16,-21 3-20-16,-7 5-16 0,-5 16-47 16,7 8-26-16,12 9-68 15,7 5-65-15,23 0-126 16,6-2-77-16,29 6 236 15</inkml:trace>
  <inkml:trace contextRef="#ctx0" brushRef="#br0" timeOffset="-124287.08">28671 16081 174 0,'13'-14'124'0,"4"-5"-12"15,11-5-15-15,12-2-3 16,10-5-23-16,10 5 3 15,8 11 9-15,1 7 2 16,-15 18 0-16,-19 9 1 16,-27 14 2-16,-13 10-3 15,-31 3-12-15,-5 7-13 16,-12 4-28-16,-6-8-11 16,13-1-11-16,6-6-3 0,22-19-5 15,10-8-6-15,21-14-8 16,10-8 0-16,11-7 2 15,9 2 7-15,1 0 8 16,-7 2 7-16,0 11 20 16,-9 4 13-16,-12 8 22 15,-2 6 10-15,-24 7 12 16,-5 6 2-16,-18 8-3 16,-10 2-9-16,-4 1-25 15,-1-2-14-15,1-17-23 16,10 3-10-16,12-18-47 15,10-1-45-15,16-5-144 16,2-5-84-16,13 0 192 16</inkml:trace>
  <inkml:trace contextRef="#ctx0" brushRef="#br0" timeOffset="-123889.72">29568 15960 385 0,'23'-8'239'0,"-25"5"24"16,-1 9-76-16,-24 14 0 15,-11 11-22-15,-21 21-42 16,-14 12-15-16,0 18-25 16,7 3-13-16,21 5-28 15,13-4-11-15,22-21-19 16,9-8-4-16,21-20-1 15,12-12 3-15,24-19 6 16,6-5 1-16,17-16 3 16,3-13 4-16,-5-2 6 15,-7-15 3-15,-17-16 14 16,-7-3 3-16,-11-14-5 16,-8-2-6-16,-20 7-17 15,-10 2-8-15,-20 15-5 0,-4 9-1 16,-9 12-4-16,-5 9-1 15,4 13-23-15,-8 4-33 16,-1 8-95-16,0-2-90 16,0 1-236-16,15-1 291 15</inkml:trace>
  <inkml:trace contextRef="#ctx0" brushRef="#br0" timeOffset="-103769.7">27660 13545 110 0,'30'-28'61'0,"-3"4"4"15,-1 3-2-15,-6 7 4 16,2-2-5-16,-4 1-10 15,0-2-2-15,0-10-10 16,-1-6-3-16,8-14-5 16,7 2 2-16,-1-14 1 15,4 3-1-15,4 0-5 16,-1-6-7-16,0 6-8 16,5-1 0-16,-8 2-1 15,-6-4-1-15,-5 1-3 16,-5-3-4-16,-4-9-2 0,4-4-1 15,6-8 0-15,-5-4 1 16,7 3 0-16,-7 3 1 16,-12-6 1-16,3 4-1 15,-8-6-2-15,-3-3 0 16,1 4-1-16,-3-5 0 16,2-5 0-16,1-7 0 0,5-5 0 15,-1-2-1-15,3-2 0 16,0-1 1-16,-2 1 1 15,-1 5 0-15,-4-1 0 16,-1 1-1-16,0-1 1 16,-1-3-2-16,-2-3 1 15,0-5-1-15,3-5 1 16,0-3 0-16,-1 2 1 16,0 5-1-16,-5-1 1 15,0 7 1-15,-4 7 9 16,-1-2 5-16,1-1 6 15,1 4 0-15,2-6-8 16,1-1-3-16,4-1-7 16,1-6-2-16,1 9-1 15,-4-1-1-15,-4 3 1 16,-1 7-1-16,-7 1 0 0,4 7 0 16,-8 5 1-16,0 0-1 15,4 2 3-15,0 0-1 16,0 2 4-16,-2 0 0 15,-3 2 4-15,-6 6 2 0,9 4 2 16,-3 3 1-16,3 12 1 16,1-2 0-16,-6 7-2 15,4 8-3-15,1 3-4 16,1 6-1-16,5 2-2 16,0 0-2-16,7 7-1 15,0 4-1-15,4 5-1 16,1 4 0-16,6 3-2 15,-1 1-8-15,3 5-30 16,-2 4-24-16,-1 8-53 16,-2 4-38-16,-3 17 96 15</inkml:trace>
  <inkml:trace contextRef="#ctx0" brushRef="#br0" timeOffset="-103162.54">27743 7418 41 0,'-9'4'75'15,"5"3"-3"-15,3-2 40 16,1-1 0-16,0-10-19 16,2-5-16-16,3-9-30 15,0-3-9-15,5-6-10 16,-4-3-4-16,0-6-4 15,10 3 1-15,3-7 5 16,1-4 1-16,10-1 0 16,-6-7 0-16,1 4 2 15,2 1 2-15,-6-1 3 0,-1 0-1 16,2 7 1-16,-1 2-1 16,2 1 3-16,1 5 3 15,-3 0-1-15,2 6 1 16,2 9-9-16,-2 6-3 15,0 9-9-15,-5 5-1 16,1 8-2-16,-1 4 4 16,-1 8 3-16,6 5 3 0,2 7-1 15,2-3-4-15,8 9-3 16,-3-2-4-16,3-3-4 16,5 4-2-16,0-3-2 15,4 1-1-15,3-1 1 16,-8-1 0-16,-6-5-25 15,-1-2-68-15,0-3-277 16,8-2 247-16</inkml:trace>
  <inkml:trace contextRef="#ctx0" brushRef="#br0" timeOffset="-99215.34">29314 8118 254 0,'-13'-4'159'0,"-14"6"-12"16,-3 5-32-16,-7 13-43 15,-9 2-14-15,-3 8-13 16,-2 7-4-16,4-7-8 16,11 6-5-16,16-8-13 15,9-6-4-15,17 4-6 16,7-5-2-16,14 2-1 16,9 0-1-16,11 0 0 0,-1 0 1 15,-12-1 8-15,0 3 9 16,-16 2 29-16,-4 2 9 15,-1 15 22-15,-14-7 3 16,-13 4-3-16,-6-6-3 16,-6-8-15-16,-3 0-11 15,-4-1-21-15,1-3-8 16,-7-12-15-16,2-3-23 0,1-7-174 16,7-1-167-16,12 3 215 15</inkml:trace>
  <inkml:trace contextRef="#ctx0" brushRef="#br0" timeOffset="-98832.36">29412 8482 301 0,'13'-1'209'16,"5"-2"-23"-16,9 2-36 16,3 1-28-16,3 0-57 15,7 3-24-15,-10 2-22 16,0 2-5-16,-3-3-28 16,-2 1-40-16,-3-1-172 15,-2 0 150-15</inkml:trace>
  <inkml:trace contextRef="#ctx0" brushRef="#br0" timeOffset="-98677.02">29567 8749 478 0,'-12'9'245'0,"6"-5"-50"16,8-4-21-16,9-4-33 0,-1-1-42 15,11 1-64-15,3-1-29 16,3-2-128-16,5-3-120 15,9-12 145-15</inkml:trace>
  <inkml:trace contextRef="#ctx0" brushRef="#br0" timeOffset="-97905.6">30123 7897 287 0,'12'8'163'0,"-12"16"-21"16,-3 12-21-16,-3 23-25 16,-13 15-11-16,4 22-15 15,1 13-10-15,-3 0-4 16,-3-4 7-16,5-13 21 15,-2-13 7-15,7-13-9 16,6-14-12-16,2-16-29 16,3-5-13-16,-1-18-9 15,6-1-5-15,3-19-2 16,2-13 1-16,8-17-3 16,6-8 0-16,-2-19-4 15,1-5-3-15,0 5-1 16,-9 3-1-16,2 25-1 0,6 13-1 15,1 11-3-15,2 6-1 16,3 11 0-16,-7 2 2 16,-2 13 3-16,-1 3 6 15,-8 11 10-15,-5 4 8 16,-11 7 22-16,-8 8-4 16,-18-4 13-16,-6 7-3 0,-9-10-17 15,-4-8 0-15,6-10-18 16,-1-9-6-16,3-10-6 15,6-7-20-15,10-6-116 16,5-8-87-16,19 4 126 16</inkml:trace>
  <inkml:trace contextRef="#ctx0" brushRef="#br0" timeOffset="-97199.73">30411 8929 458 0,'4'-24'199'15,"-13"32"-61"-15,1-4-18 16,-6 0-12-16,5 1-22 16,0-5-53-16,4 7-24 0,3-1-88 15,3 1-108-15,8 8 115 16</inkml:trace>
  <inkml:trace contextRef="#ctx0" brushRef="#br0" timeOffset="-96445.97">31086 8607 290 0,'-28'4'164'16,"-4"15"-26"-16,-6 8-20 15,-7 11-40-15,3 4-9 16,-7 9-5-16,8 3-1 15,11-5-8-15,-1-2-6 0,17-11-16 16,4-6-6-16,10-10-11 16,11-4-5-16,4-13 1 15,4-4 2-15,9-12 3 16,3-10 0-16,9-11-2 16,3-11-4-16,6-8-3 15,5-4 0-15,-10-22 1 16,-3-3 4-16,3-8 5 15,-10-1 4-15,1 23 8 16,-2 12 2-16,-22 18 19 16,1 14 6-16,-11 21 4 15,-2 3-4-15,-6 20-20 16,-5 2-8-16,-5 16-14 16,-1 10-1-16,-2 10-5 15,-1 11-1-15,7 9-3 16,-5-4 1-16,6-1-1 0,6-5 2 15,3-18-1-15,14-6-2 16,11-14-1-16,4-9-1 16,8-18 3-16,-2-6 2 15,7-18 1-15,1-4 0 16,-1-10 0-16,-2-9 2 16,-3 3 7-16,-10-1 6 0,-20 5 19 15,-9 6 13-15,-25 12 15 16,-8 13 1-16,-18 19-4 15,-7 11-11-15,0 12-9 16,11 7 2-16,22-1-12 16,10 0 1-16,20-4-17 15,1-7-7-15,11-5-8 16,13-2-6-16,14-12-49 16,8-2-62-16,11-8-140 15,1-2-89-15,5-3-124 16,4-3 271-16</inkml:trace>
  <inkml:trace contextRef="#ctx0" brushRef="#br0" timeOffset="-96202.52">31879 8775 400 0,'10'-22'263'0,"-7"1"-22"16,-11 7-47-16,-9 3-7 15,-15 19-42-15,-8 11-16 16,-15 6-28-16,0 6-3 15,5 1-16-15,9-6-11 16,25 5-33-16,1-8-11 16,20 2-18-16,4 0-5 0,4-5-34 15,10 1-40-15,-4-8-96 16,2-4-60-16,3-4-55 16,-1-1-13-16,1-8 2 15,3-1 23-15,-1-7 174 16</inkml:trace>
  <inkml:trace contextRef="#ctx0" brushRef="#br0" timeOffset="-95924.75">31978 8840 396 0,'-3'0'230'0,"-13"2"2"16,-3 10-8-16,-9-1-13 15,1 6-3-15,1 4-32 16,5-2-18-16,12 6-40 0,6-6-18 15,8 0-29-15,3-2-13 16,8-4-14-16,3-1-3 16,3-9-3-16,2-1 0 15,-4-6-6-15,-1-3-1 16,-4-2-10-16,-6-6-4 16,-3-2-9-16,-4-2-3 15,-5 2-40-15,-2-1-49 16,-5 5-123-16,0-3-112 15,6 6-246-15,3 10 348 0</inkml:trace>
  <inkml:trace contextRef="#ctx0" brushRef="#br0" timeOffset="-95085.28">32162 8961 428 0,'-92'34'221'15,"77"-4"-84"-15,3 9-3 16,1-2 11-16,8-2-43 16,-2-9-22-16,5-14-38 15,-1-8-10-15,11-9 0 16,-1-8 0-16,7-13-8 16,5-9-4-16,7-12-9 15,11-2-3-15,-2-7-1 16,4-4 0-16,-8-8 6 15,2 2 9-15,-2-3 19 16,0 10 12-16,-11 15 7 0,-7 8 2 16,-7 26-5-16,-6 7-1 15,-6 18-6-15,-5 10-1 16,-12 18-11-16,-1 11-6 16,-6 7-12-16,1 6-6 15,5-2-8-15,0-4-2 0,13-7-2 16,8-6 0-16,13-17 0 15,10-9-1-15,12-18 2 16,2-13 0-16,2-18-1 16,-4-5 3-16,-10-11-1 15,-1-2 4-15,-1 1 21 16,-5 6 17-16,-6 15 29 16,-2 4 10-16,-22 17-5 15,-1 8-12-15,-7 11-26 16,-14 14-6-16,11 16-12 15,1 0 2-15,9 10-5 16,14 0-6-16,4-5-7 16,10-3-2-16,7-18-4 15,-4-2 5-15,-1-20 0 16,-2-6-6-16,-2-6-87 0,2-8-122 16,-2-6-212-16,0-2-219 15,20-14 392-15</inkml:trace>
  <inkml:trace contextRef="#ctx0" brushRef="#br0" timeOffset="-94607.86">32972 8474 106 0,'-1'-9'76'0,"-2"2"19"16,1 1-3-16,-10 4-3 15,4 0-6-15,-4 3-14 16,7-2-6-16,2 1-20 15,-4-5-6-15,3-1-6 0,-1-1-3 16,1-1 9-16,5 5 10 16,1 0 30-16,-2 2 16 15,-1 1 22-15,0 0 12 16,0 0 3-16,-3 5 1 16,-3 23-3-16,-1 31-4 15,7-16-9-15,1 9-7 16,-3 13-20-16,-4 4-11 15,7-5-24-15,-2-2-9 0,2-11-16 16,1-1-7-16,-1-1-11 16,0-6-2-16,4-10-29 15,-4-7-53-15,4-13-142 16,-4-8-112-16,-8-13 191 16</inkml:trace>
  <inkml:trace contextRef="#ctx0" brushRef="#br0" timeOffset="-93709.79">30699 9507 277 0,'6'23'184'15,"-6"6"-9"-15,-4 8-55 16,-4 9-29-16,-2-3-43 16,3 2-16-16,4-5-46 0,-3-8-50 15,4-4 45-15</inkml:trace>
  <inkml:trace contextRef="#ctx0" brushRef="#br0" timeOffset="-92682.77">30804 10579 113 0,'-36'75'86'0,"28"-68"44"16,6-1-3-16,2-10 6 15,6-3-13-15,9-16-49 16,3-9-13-16,10-13-13 15,-1-6 1-15,7-14 0 16,2 2-5-16,4-13-10 16,3-4-4-16,-13-8-10 15,-5-4-1-15,-9 12 5 16,-1 10 11-16,-7 17 31 16,4 10 12-16,-5 9 14 15,-2 7-1-15,2 10-17 16,-2 3-10-16,-1 14-23 15,-1 10-9-15,8 23-9 16,-3 9 2-16,-5 15 12 16,-3 5 3-16,-6 9 4 0,0 1-5 15,1 1-15-15,5-3-6 16,10-12-9-16,1-2-1 16,8-11-5-16,-4-6-10 15,3-10-77-15,-3-8-65 16,-4-7-117-16,-4-5-78 15,-7-7 222-15</inkml:trace>
  <inkml:trace contextRef="#ctx0" brushRef="#br0" timeOffset="-92516">31031 10373 242 0,'-17'-2'177'0,"4"-2"40"16,7 1-23-16,2-3-38 15,4 1-33-15,2-2-74 16,9 5-34-16,4-4-81 16,4 1-62-16,8-2 81 15</inkml:trace>
  <inkml:trace contextRef="#ctx0" brushRef="#br0" timeOffset="-92177.06">31797 10015 331 0,'-6'-7'208'0,"-5"1"-41"15,-14 8-24-15,-9 5-16 16,-4 8-54-16,-7 5-10 16,12 3-14-16,5 0-4 0,13-1-11 15,15-1-9-15,4-5-16 16,8-1-2-16,2 3-4 15,0-2 1-15,8 10 0 16,-1 1 6-16,-3 5 21 16,-7-3 16-16,-7-4 36 15,0 5 11-15,-16-9 9 16,3 3-7-16,0-3-30 16,-5-4-15-16,-2-3-29 15,-7-2-9-15,6-4-17 16,-6-6-28-16,10-2-115 15,2-5-82-15,-5-4 137 16</inkml:trace>
  <inkml:trace contextRef="#ctx0" brushRef="#br0" timeOffset="-91848.38">32143 10126 579 0,'10'-20'242'0,"-4"6"-82"15,-12 1-9-15,-17 12 9 16,-4 6-12-16,-10 23-52 16,-8 7-8-16,-13 13 19 15,-4 3 12-15,-6 0 6 16,10 2-11-16,17-3-35 15,12-2-16-15,20-7-27 16,10-3-14-16,20-12-8 16,12-5-2-16,16-14-5 15,5-8 2-15,6-11-70 16,-2-6-58-16,-10-10-190 16,-4 1-102-16,-6-1 253 15</inkml:trace>
  <inkml:trace contextRef="#ctx0" brushRef="#br0" timeOffset="-91480.65">32406 10072 496 0,'-3'26'266'0,"-2"6"-54"15,-5 6-14-15,-5 8-15 16,0-2-33-16,-5 9-45 15,2 0-11-15,1-1-25 16,0-2-12-16,4-6-26 16,4-4-9-16,4-5-16 15,3-8-11-15,1-9-89 16,1-3-84-16,0-11-166 0,3-3 195 16</inkml:trace>
  <inkml:trace contextRef="#ctx0" brushRef="#br0" timeOffset="-91063.83">32710 10108 274 0,'-5'33'223'0,"2"3"24"16,-3 8-38-16,-2 2 4 16,-1 5-43-16,-3 1-27 15,-1 1-35-15,3 1-17 16,3-4-45-16,3 3-16 16,7-9-24-16,1-11-15 15,-2-17-71-15,1-9-71 16,-1-13-182-16,5-6 198 0</inkml:trace>
  <inkml:trace contextRef="#ctx0" brushRef="#br0" timeOffset="-90819.16">32893 9941 431 0,'7'23'209'0,"-4"0"-91"16,-2 5-59-16,-1 2-22 15,-11 0-100-15,3 2-89 16,-9-9 96-16</inkml:trace>
  <inkml:trace contextRef="#ctx0" brushRef="#br0" timeOffset="-90196.2">33185 9579 152 0,'10'5'159'0,"4"14"36"16,-1 3 4-16,5 16-52 16,1 8-12-16,1 9-8 15,0 5-3-15,-4 8-7 16,-5 1 1-16,-8 11-8 15,-1 8-6-15,-6-3-37 16,-3 0-8-16,-2-8-18 16,-3-6-3-16,-5 1 19 15,0-4-4-15,-4-4-2 16,-2-10-8-16,-5-13-20 16,-7-7-7-16,0-14-32 0,3-5-44 15,6-12-139-15,1-10-94 16,19-6 176-16</inkml:trace>
  <inkml:trace contextRef="#ctx0" brushRef="#br0" timeOffset="-88854.78">33048 9414 240 0,'-1'4'143'16,"0"-3"-14"-16,-4 0-15 16,4-2-7-16,0 0 0 15,-2 0-5-15,-10-6-2 0,3 5-18 16,-30-42-7-16,37 25-19 16,3-1-10-16,-3-6-18 15,-3-2-8-15,0-6-6 16,-8-6-2-16,5-7 1 15,6-2 4-15,-5 1 5 16,-2 0 1-16,0 3-4 16,1-1-3-16,6 0-10 15,4-2-4-15,-1-7-1 16,3-1 1-16,0 4-2 16,2 0 2-16,10 15-2 15,-10 8 0-15,9 8 0 16,-2 3 0-16,-2 4 0 15,12-2 1-15,-4 0-1 16,1 2-1-16,1 1-5 16,-4 0-4-16,5-1-3 0,4-1-1 15,6 3 2-15,-1-1 4 16,0 0 3-16,-4 1 1 16,-3 0 1-16,0 0-2 15,-6 3-2-15,0 6-1 16,-8-1-6-16,-4-1 0 15,-5 3 2-15,-1 0 2 16,0 1 4-16,0 1 3 0,0 0 1 16,-7 2 1-16,-11 7 1 15,-28 10 3-15,23-8 2 16,-6-4 3-16,-4 11 7 16,1 4 6-16,1 5 9 15,8 4 5-15,13-1 4 16,-10 2 2-16,7 4-3 15,0 8 0-15,-4 8-3 16,11 3-2-16,-6 6 8 16,2-3 4-16,-2-6 7 15,-1-1 3-15,10-7-1 16,0 3-3-16,3 3-6 16,5 3-1-16,-5-4-7 15,3-5-4-15,8-7-5 0,-3-2-6 16,0-6-8-16,2-5-1 15,-6-5-6-15,2-4-3 16,-5-10 5-16,-7 4-6 16,6-8-3-16,-5-1-7 15,8 2-83-15,-3-2-51 16,0 0-192-16,1 0-150 16,-2 0 310-16</inkml:trace>
  <inkml:trace contextRef="#ctx0" brushRef="#br0" timeOffset="-80865.61">26285 6858 178 0,'-26'27'129'0,"-13"14"10"0,-3 6-14 16,2 15-43-16,-6 8-13 15,2 23-16-15,-4 3-5 16,-7 12-3-16,5 3-2 16,1 6 1-16,2 9-4 15,3 11 1-15,-7 0 1 16,-3-3 1-16,1 4 3 15,6-3-6-15,5-4-3 16,5-3-10-16,1-2-9 0,9-8-3 16,6 4-4-16,6-3-1 15,1-4 1-15,-1 6 1 16,0 0 4-16,-8 0 11 16,-5 0 3-16,-4-4 2 15,-2 3-5-15,9-3-10 16,3-2-3-16,3-3-5 15,4-3 1-15,4-11-2 16,5-3 0-16,4 0 0 16,1-2 0-16,1-4 3 15,1-6 1-15,4-14 7 16,0-2 4-16,5 22 2 16,2 5 2-16,0 0-2 0,0-8-3 15,-2-28 2-15,4 12-5 16,9 18 5-16,3 8 0 15,5 7-5-15,1-13-2 16,-4-19-5-16,-5-8-2 16,6-3 7-16,-13-9 3 15,0 2 5-15,5 1 2 16,0 9 2-16,8 7 0 0,2 4 0 16,-1-4 0-16,0-19-9 15,1-4 2-15,5-13-2 16,-1 2-2-16,-1 1 0 15,-4 2-3-15,-8 8-2 16,-4 4 0-16,-1 10-2 16,4 0 0-16,-5-13-5 15,2-8-2-15,-3-14 0 16,-4-11-1-16,1-4-1 16,-1-1 2-16,-1 1-4 15,0 2 0-15,-1 2-14 16,-8-3-11-16,2-4-25 15,-3 0-14-15,-8-5-15 16,7 4-6-16,-7-2-26 0,-2-3-18 16,5 3-60-16,-11-5-20 15,-6-3-46-15,-1 0-28 16,-8-1 191-16</inkml:trace>
  <inkml:trace contextRef="#ctx0" brushRef="#br0" timeOffset="-80465.77">25429 13074 379 0,'-4'-15'187'16,"-3"-4"-64"-16,7 9-21 15,-1 9 4-15,5 6-16 16,5 7-13-16,5 12 4 16,12 8 4-16,-2 6 8 15,5-1-1-15,-4-3-10 16,-2-8-6-16,2-1-14 16,-1-4-7-16,3-6-17 15,-3 1-7-15,-1-10 1 0,0 0 0 16,-3-8 11-16,0-5 6 15,-3-8 10-15,-11-5-1 16,-5-7-7-16,9-1-9 16,-7-18-20-16,8-7-8 15,0-15-8-15,-16-9-2 16,0 8-35-16,-2 2-39 16,-6-4-132-16,13 1-82 15,7-11 168-15</inkml:trace>
  <inkml:trace contextRef="#ctx0" brushRef="#br0" timeOffset="-78986.63">20218 9309 157 0,'-1'-10'145'15,"-1"6"21"-15,-1 5-35 16,3 15-23-16,-1 21-25 16,1 11-5-16,-3 25 1 15,3 13 1-15,6 23-14 16,-2 5-8-16,4 5-20 16,-4-5-7-16,0-15 2 15,3-10 4-15,0-21 6 16,-2-12 0-16,0-15-11 15,3-9-7-15,0-12-11 0,-3-9-1 16,1-19 2-16,-4-5 2 16,-2-24 3-16,1-1-1 15,-1-17-3-15,-2-6-3 16,2-2-5-16,0-2-1 16,8 17-6-16,2 5 1 15,6 14-3-15,0 9 0 16,3 3 0-16,1 4-1 15,0 6-1-15,1 7 1 0,2 3-2 16,-1 8 2-16,-2 9 0 16,-1 6 0-16,-4 11 3 15,0-1 1-15,-6 0 2 16,2-1 3-16,-1-5 2 16,-4 0 4-16,0-6 7 15,-8-3 4-15,-1-1 13 16,-2-3 1-16,-4 1 5 15,2-3-4-15,0 1-8 16,2-6-6-16,9 0-9 16,-2-1-2-16,0-8-5 15,-2-1 0-15,-3-3 0 16,2 2-2-16,1 0-1 16,0 0-1-16,0 0-3 0,0 1 0 15,0 0 1-15,0-2-2 16,0 1 1-16,0 0 0 15,6-1-1-15,4-1 1 16,-9 2-1-16,2-3 0 16,2-2-20-16,-1-13-31 15,6-14-96-15,-17 20-76 16,1 8-126-16,-2-1 200 0</inkml:trace>
  <inkml:trace contextRef="#ctx0" brushRef="#br0" timeOffset="-78180.2">20685 10395 283 0,'-1'-1'169'0,"-9"1"-23"16,-6 1-31-16,-43 7-54 15,23-3-19-15,-7 1-34 16,-2 0-22-16,8 0-95 15,2-3 72-15</inkml:trace>
  <inkml:trace contextRef="#ctx0" brushRef="#br0" timeOffset="-76333.81">20608 10332 156 0,'-6'6'111'0,"-1"12"20"16,-12-1-12-16,-2 10-32 16,-2-1-16-16,-10-1-31 15,-3-4-13-15,-2-6-14 16,0-4-7-16,5-8-12 16,5-3-21-16,10-1-79 0,4-1-67 15,9-4 102-15</inkml:trace>
  <inkml:trace contextRef="#ctx0" brushRef="#br0" timeOffset="-75951.72">20877 10017 443 0,'-10'10'236'0,"0"-1"-38"16,6 1-21-16,6-3-40 15,5-2-16-15,10-3-28 16,9-2-13-16,8-4-22 16,-2-4-10-16,0-3-23 0,-5 0-9 15,-5-1-7-15,2 5-6 16,-4-1-24-16,0 0-32 16,-6 5-87-16,4 1-49 15,-12 3-132-15,-3 4 196 16</inkml:trace>
  <inkml:trace contextRef="#ctx0" brushRef="#br0" timeOffset="-75752.11">20932 10318 682 0,'-11'13'331'0,"10"0"-124"15,3-8-9-15,10-6-58 16,5 0-28-16,10-9-49 15,0 2-16-15,0-2-29 16,5-3-6-16,-10-7-20 16,4 4-30-16,1 2-117 15,-5-3-81-15,9 5 137 16</inkml:trace>
  <inkml:trace contextRef="#ctx0" brushRef="#br0" timeOffset="-74581.04">21698 9782 381 0,'-13'-2'196'0,"-13"4"-38"16,-3 19-31-16,-7 10-30 15,-8 7-9-15,-6 18-15 16,-8-7-4-16,12 3-18 16,12-8-11-16,34-16-20 15,21-12-9-15,24-18-6 16,7-9 1-16,9-10 1 0,1-1 1 16,-9 6 1-16,-1 4 3 15,-18 12 25-15,-10 8 17 16,-16 11 41-16,-11 6 18 15,-12 8 3-15,-6 2-5 16,-5-3-36-16,1 0-21 16,-4-6-29-16,5 1-9 0,-3 0-10 15,-1-5 0-15,7 0-8 16,-5-8-21-16,10-4-68 16,1-2-51-16,5-3-163 15,7-3 189-15</inkml:trace>
  <inkml:trace contextRef="#ctx0" brushRef="#br0" timeOffset="-74403.11">21857 10384 839 0,'-13'21'348'0,"-5"-2"-198"16,2-7-56-16,7-9-20 15,5-2-43-15,5-6-92 0,4 0-64 16,3-1-200-16,-2-2 202 16</inkml:trace>
  <inkml:trace contextRef="#ctx0" brushRef="#br0" timeOffset="-73957.01">22171 10312 467 0,'37'-31'232'0,"11"-8"-75"15,3-8 8-15,7 0-22 16,-6-5-20-16,-12 2-20 16,-6 1-1-16,-13 3-5 15,-6 3 3-15,-10 6 3 16,-4 7 4-16,-15 13-3 16,-8 0-1-16,-11 19-20 0,-10 8-11 15,-10 18-18-15,2 16-6 16,-1 8 4-16,6 6-2 15,14-2-4-15,10-1-3 16,16-5-19-16,6-5-2 16,15 1-12-16,4-7-3 15,9-2 1-15,5-7-6 16,3-11-1-16,6-3-19 0,-5-11-159 16,5-3-103-16,-6-6-329 15,-1-1 359-15</inkml:trace>
  <inkml:trace contextRef="#ctx0" brushRef="#br0" timeOffset="-73566.63">22664 10014 667 0,'-14'31'287'0,"6"13"-146"15,0 5 7-15,-1 2-31 0,0 1-6 16,0-5-16-16,0-2-6 16,4-10-16-16,4-7-12 15,7-14-20-15,5-9-11 16,5-13-7-16,6-8-3 16,4-19-2-16,3-8-3 15,5-10-5-15,5-5-4 16,5 0-2-16,1 1 1 0,-6 12 2 15,-9 6 9-15,-12 24 14 16,-9 8 10-16,-10 18 15 16,0 15-2-16,-10 12-6 15,4 6-8-15,-11 1-21 16,0-2-2-16,10 0-16 16,-3 0-21-16,10-5-120 15,-1-4-141-15,0-13-234 16,1-4 300-16</inkml:trace>
  <inkml:trace contextRef="#ctx0" brushRef="#br0" timeOffset="-73328.94">23265 9969 617 0,'-26'12'392'0,"-8"8"-61"16,-8 20-77-16,-3 10-28 15,3 5-77-15,7-2-30 16,14-6-54-16,8-12-16 16,12-7-32-16,7 2-6 15,5-10-7-15,2-1-2 0,12-6-7 16,-3-10-36-16,4-9-132 16,3-2-92-16,1-12-164 15,5-3 242-15</inkml:trace>
  <inkml:trace contextRef="#ctx0" brushRef="#br0" timeOffset="-73057.7">23458 10087 474 0,'-25'9'331'16,"3"10"-27"-16,-16 6-50 16,-7 5-25-16,1 4-73 15,2 0-35-15,14-3-45 16,7 0-16-16,19-6-28 15,7-3-10-15,10-1-10 16,6-4-1-16,4-2-4 16,1-7 0-16,8-2-3 0,-7-9 1 15,2-13 1-15,-7-3 2 16,-6-14 0-16,2 0-4 16,-5-2-17-16,-3-7-34 15,-6 0-66-15,3 2-51 16,-5 1-94-16,6 5-37 15,0 5 183-15</inkml:trace>
  <inkml:trace contextRef="#ctx0" brushRef="#br0" timeOffset="-72451.68">23660 9965 349 0,'-16'30'195'0,"0"8"-25"16,-5 5-16-16,4 7-33 16,-4-6-15-16,2-3-13 15,6 1-3-15,-4-7-5 16,1 6-2-16,1-3-18 16,7-4-6-16,5-10-19 0,6-8-8 15,15-14-11-15,-7-8-3 16,15-19-3-16,0-8-3 15,5-13-1-15,3-9-3 16,-6-11-1-16,1-7-2 16,-3-8-1-16,6 2 0 15,4 11 13-15,-7 6 15 16,-7 18 18-16,-4 11 13 16,-17 20 9-16,-1 12-4 15,-14 14-12-15,-9 10-8 0,-10 16-18 16,-4 9-9-16,4 16-8 15,0 8-4-15,11 2-6 16,7-1-1-16,14-19-1 16,5-9-1-16,18-27 0 15,9-10-1-15,17-10 3 16,-3-18-1-16,4-10 2 16,-4-9 0-16,-19-10 1 15,-8 2 2-15,-17 9 2 16,-5 8 27-16,-19 22 33 15,-3 16 21-15,-22 28 18 16,-8 7-8-16,6 13-15 16,8 2-14-16,28-15-22 15,14-4-17-15,30-15-20 0,10-12-7 16,21-12-4-16,-5-12-19 16,-4-7-139-16,-2 1-104 15,-20 0-258-15,7 3 301 16</inkml:trace>
  <inkml:trace contextRef="#ctx0" brushRef="#br0" timeOffset="-71270.88">24528 9526 226 0,'-18'-3'188'16,"-7"13"58"-16,-3 8-20 15,-3 23-29-15,4 12-13 16,-3 23-40-16,-6 10-17 16,-5 12-35-16,1-1-14 0,13-4-29 15,12-6-15 1,20-17-21-16,5-8-5 0,11-10-5 15,4-8-2-15,-1-11-47 16,0-5-76-16,5-10-196 16,7-2 196-16</inkml:trace>
  <inkml:trace contextRef="#ctx0" brushRef="#br0" timeOffset="-70703.26">22202 10729 290 0,'-15'25'176'15,"0"9"-24"-15,1 7-33 16,2 5-55-16,1-1-23 16,6-5-35-16,2-2-19 0,1-5-158 15,3-3 120-15</inkml:trace>
  <inkml:trace contextRef="#ctx0" brushRef="#br0" timeOffset="-70199.38">22188 11865 268 0,'7'4'152'16,"5"-14"-24"-16,4-7 5 15,6-12-24-15,1-7-10 16,6-6-20-16,-1-10-10 15,-1-12-4-15,5-4 6 16,-3-16 15-16,-5-6 7 16,0 3-1-16,-9-1-6 0,0 11-20 15,0 10-9-15,-6 11-16 16,-1 6-6-16,-1 21 0 16,3 9-1-16,1 18 4 15,-4 5 3-15,-1 19 4 16,-7 8 5-16,-5 16 8 15,3 6 1-15,3 14 0 16,0 4-7-16,0 8-15 16,1 2-7-16,4-6-16 15,3-6-4-15,5-18-7 16,3-1-7-16,-4-20-84 16,1-2-58-16,-5-10-141 15,-5-12-57-15,-9-1-86 16,-5-1 248-16</inkml:trace>
  <inkml:trace contextRef="#ctx0" brushRef="#br0" timeOffset="-70058.76">22400 11694 182 0,'7'-18'122'0,"3"-3"-7"16,3-3-46-16,3 0-18 15,-2 1-33-15,-2-1-11 16,7 7-28-16,0 0-32 0,4 1 36 15</inkml:trace>
  <inkml:trace contextRef="#ctx0" brushRef="#br0" timeOffset="-69692.56">23212 11189 346 0,'17'-15'191'0,"-12"9"-25"15,-10-3-13-15,-16 10-26 16,-10 8 2-16,-13 13-4 16,-5 8-1-16,-3 8-5 0,8 4-8 15,14-1-38-15,-1-2-18 16,25-9-34 0,-3-5-9-16,7-8-7 0,15-2-2 15,6-3 0-15,4-2 1 16,5 2-1-16,-2 2 1 15,-3 6 0-15,1 4 7 16,-8 3 19-16,-6 2 15 16,-12 4 30-16,-8-10 5 0,-9 1-7 15,1 2-14-15,-6-4-31 16,7 5-9-16,3-8-18 16,-5-3-18-16,-3-16-98 15,2 0-103-15,0-4-185 16,1-3 231-16</inkml:trace>
  <inkml:trace contextRef="#ctx0" brushRef="#br0" timeOffset="-69434.58">23488 11221 636 0,'-5'-2'327'0,"-24"10"-79"15,0 13-16-15,-27 18-6 0,-11 13-24 16,-1 20-39-16,-5 4-17 16,23 0-35-16,12-9-20 15,30-18-38-15,9-8-15 16,21-19-26-16,8-6-3 16,9-4-4-16,4-7-2 15,2-5-47-15,4 0-69 16,-7-9-204-16,-8-4-125 15,2-10 262-15</inkml:trace>
  <inkml:trace contextRef="#ctx0" brushRef="#br0" timeOffset="-68842.01">23863 11151 430 0,'-2'0'235'15,"-3"7"-67"-15,-5 16 18 16,-1 11 6-16,-2 28-2 15,-7 8-8-15,-7 15-26 0,-6 1-17 16,7-2-49-16,3-1-23 16,9-12-39-16,3-5-14 15,9-8-12-15,2-15-15 16,8-17-91-16,2-13-108 16,5-16-179-16,6-12 223 15</inkml:trace>
  <inkml:trace contextRef="#ctx0" brushRef="#br0" timeOffset="-68620.86">24173 11191 740 0,'-10'24'357'0,"-7"19"-149"15,-1 17 5-15,-6 16-57 16,3 1-37-16,-1 3-56 15,7 5-21-15,2-15-26 16,2-2-8-16,6-12-34 16,-4-13-37-16,11-5-135 15,-1-9-65-15,2-18-164 16,-5-7 245-16</inkml:trace>
  <inkml:trace contextRef="#ctx0" brushRef="#br0" timeOffset="-68360.06">24440 11007 563 0,'1'28'281'15,"-3"2"-121"-15,9 7-20 16,-7 0-22-16,5 3-67 16,2 0-27-16,-11-1-35 15,1 0-32-15,-9-3-119 16,1-2-138-16,2-1 188 16</inkml:trace>
  <inkml:trace contextRef="#ctx0" brushRef="#br0" timeOffset="-67982.79">24683 10717 508 0,'23'2'270'16,"6"1"-90"-16,-2 9-6 15,0 5-11-15,5 13-27 16,-10 8-8-16,-4 28-7 16,-7 9 9-16,-8 24 11 15,1 8 8-15,-1 25-6 16,1 7-27-16,-18-2-24 15,1-3-24-15,-18-25-33 16,-10-11 0-16,-3-14-22 16,-12-12-1-16,4-18-19 15,2-14-43-15,0-30-188 16,9-9-156-16,8-33 236 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5B57D-04DD-4571-BB93-F0A9A957C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C032DF-8084-4F85-8E24-C2066D4E89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C685C8-0CCE-4AA4-93E0-2590C29D5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D852C3-98F0-4578-AFEC-4A031F0C0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838D70-73F7-4D47-B2C5-AA9D3CB2E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581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FD2D6-5F94-40CF-AC7B-0601A58EB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B9CC99-63A5-49D0-A6AB-76F0593849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6D4848-5236-4AB5-AECC-BBD23C69E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53FAC-B516-4528-A322-86639B438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55633F-3BC1-43CC-89DC-9F28617B9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943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BB64F7-B0A1-4964-B9E4-BA3C9A74BD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0DCB98-7BD1-4FBD-87A9-4CF6A1AE71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A6B6BB-004E-449B-AA2D-D9A1BD786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697872-6B58-4DC2-A0A5-5CE6C707D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6469AA-6BC2-4DA6-B68F-02D7FB17B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793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72081-98A3-4F3F-AB73-1E9581373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24085-9350-411A-84B5-0974CFA3C3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7969E1-7BED-4BBE-B01D-5BEA25259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640724-A630-425A-8BF3-BF57CA280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6A64AB-6035-422A-BEEF-5D781AA29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846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103F3-238F-4EB2-9104-59C556DE3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FFEE6B-528D-45DB-8B4B-F0979BBA98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DB0DC9-2244-4F07-803A-AE365B826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C47B70-4031-45E3-BDF7-9E4A63E65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375A9A-4089-487C-A351-D7F7134E9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954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1B651-B2E5-492A-ADE5-F45087D0F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A0ADA5-0BE7-4304-B654-75FE1FFD23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314CBE-9FCF-49AE-9B05-7A89F80224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19B8A7-6C82-459B-B5F7-8D6E92007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7B14FC-01D7-4FCB-9782-04DA53779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7A1C37-A368-4380-822B-97E294E48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778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AE9E5-37B0-490F-BD76-6998F5017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CFC8EE-5B62-4A2B-BDC9-8DA8FD138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FA7C5B-F863-4D15-B4EA-DA29CD88A7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E6F96C-050B-42A6-B7AA-E9627B6B07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868F51-0988-45C9-B92F-1424588D22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114208-1F9D-42C8-925D-4F8F815B9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F9F1E3-6327-441B-88EF-A88FE5DA5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8E67A9-1E61-4C4A-B26F-9E6A8B46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748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5C20E-0AC5-4B2A-BF99-8B8C70A40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F5EBC6-607C-4D30-99A1-1F0D97BB8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F17204-27F8-49E6-9F8E-73977A3FA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405BBE-E9F5-4829-AE2E-2A8B8F37A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E8BA5A-2DE3-4B4D-92BB-07BCC0E46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F7D567-2346-4246-96DB-CF0C3D643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7A1ED8-5C15-4117-91B7-3BB395849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770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3A9B1-F72A-4F31-82CE-86D10E5E0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E71B26-4274-4559-B818-0D96F74471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B62734-D8F1-46E1-A9EB-02BC20EB16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AF900D-3A6B-491F-8A73-8D2213727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7E3604-E0AD-4CD7-935C-5B15BDE91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C8DB90-48F6-4ECE-A75A-F9DE5BAB7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757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DAC5A-B814-4B54-888F-69F3786B1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7428AC-92A9-420A-9204-AAD5DC7553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A42D6F-6B45-4406-8DFD-2C5B9B1836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80CE65-9C5F-4F0F-AAF5-52999CA4A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F125F4-0DB7-4971-BF68-5B34128E4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24E0B3-165B-4353-827F-5A80FE82C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5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9B9958-4789-4D03-8943-8C6FF8D1F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A99A97-A4DC-4C68-A356-61C3F360DF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26456-F233-4ADF-8205-FFB350D60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8A664E-D314-4A2D-8ECA-A747BC0C66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A202A6-C01A-478F-9750-F4F82396C9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482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faculty-web.msoe.edu/yoder/cs2911/Video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18DD8-622F-4733-8BD3-75A7BA7EFA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Python Data Copying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E8BED6-ABBB-4DEF-BD10-F613B66ADF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CS2911</a:t>
            </a:r>
          </a:p>
          <a:p>
            <a:r>
              <a:rPr lang="en-US" sz="3200" dirty="0"/>
              <a:t>Dr. Josiah Yoder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7531C37-A20D-46FF-80AB-C46509463A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1582" y="4267200"/>
            <a:ext cx="1969100" cy="238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483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0345D-F4E0-40DD-A9A1-10D9FFEF7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7B79C-F351-42D1-AFDF-FBC53649D0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C1986EB8-5D4C-499B-9626-FB3D48E0B4EF}"/>
                  </a:ext>
                </a:extLst>
              </p14:cNvPr>
              <p14:cNvContentPartPr/>
              <p14:nvPr/>
            </p14:nvContentPartPr>
            <p14:xfrm>
              <a:off x="46909" y="916920"/>
              <a:ext cx="11961000" cy="51926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C1986EB8-5D4C-499B-9626-FB3D48E0B4E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7549" y="907560"/>
                <a:ext cx="11979720" cy="5211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02098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73286-350C-4BA0-8210-77F4F3327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more videos, visit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0BEA5-5118-402B-B231-92E1BFDA5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hlinkClick r:id="rId2"/>
              </a:rPr>
              <a:t>https://faculty-web.msoe.edu/yoder/cs2911/Videos</a:t>
            </a:r>
            <a:r>
              <a:rPr lang="en-US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68191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1498</TotalTime>
  <Words>26</Words>
  <Application>Microsoft Office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Python Data Copying</vt:lpstr>
      <vt:lpstr>PowerPoint Presentation</vt:lpstr>
      <vt:lpstr>For more videos, visit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Encoding in Python</dc:title>
  <dc:creator>Yoder, Dr. Josiah</dc:creator>
  <cp:lastModifiedBy>Josiah</cp:lastModifiedBy>
  <cp:revision>14</cp:revision>
  <dcterms:created xsi:type="dcterms:W3CDTF">2018-09-03T20:09:08Z</dcterms:created>
  <dcterms:modified xsi:type="dcterms:W3CDTF">2020-09-07T20:49:27Z</dcterms:modified>
</cp:coreProperties>
</file>