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5B57D-04DD-4571-BB93-F0A9A957C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C032DF-8084-4F85-8E24-C2066D4E8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685C8-0CCE-4AA4-93E0-2590C29D5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852C3-98F0-4578-AFEC-4A031F0C0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38D70-73F7-4D47-B2C5-AA9D3CB2E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8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FD2D6-5F94-40CF-AC7B-0601A58EB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B9CC99-63A5-49D0-A6AB-76F0593849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D4848-5236-4AB5-AECC-BBD23C69E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53FAC-B516-4528-A322-86639B438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5633F-3BC1-43CC-89DC-9F28617B9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4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BB64F7-B0A1-4964-B9E4-BA3C9A74BD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0DCB98-7BD1-4FBD-87A9-4CF6A1AE71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6B6BB-004E-449B-AA2D-D9A1BD786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97872-6B58-4DC2-A0A5-5CE6C707D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469AA-6BC2-4DA6-B68F-02D7FB17B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9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72081-98A3-4F3F-AB73-1E9581373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24085-9350-411A-84B5-0974CFA3C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969E1-7BED-4BBE-B01D-5BEA25259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40724-A630-425A-8BF3-BF57CA280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A64AB-6035-422A-BEEF-5D781AA29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4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103F3-238F-4EB2-9104-59C556DE3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FEE6B-528D-45DB-8B4B-F0979BBA9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B0DC9-2244-4F07-803A-AE365B826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47B70-4031-45E3-BDF7-9E4A63E65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75A9A-4089-487C-A351-D7F7134E9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5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1B651-B2E5-492A-ADE5-F45087D0F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0ADA5-0BE7-4304-B654-75FE1FFD23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314CBE-9FCF-49AE-9B05-7A89F8022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19B8A7-6C82-459B-B5F7-8D6E92007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B14FC-01D7-4FCB-9782-04DA53779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7A1C37-A368-4380-822B-97E294E4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7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AE9E5-37B0-490F-BD76-6998F5017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CFC8EE-5B62-4A2B-BDC9-8DA8FD138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FA7C5B-F863-4D15-B4EA-DA29CD88A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E6F96C-050B-42A6-B7AA-E9627B6B07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868F51-0988-45C9-B92F-1424588D22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114208-1F9D-42C8-925D-4F8F815B9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F9F1E3-6327-441B-88EF-A88FE5DA5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8E67A9-1E61-4C4A-B26F-9E6A8B46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48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5C20E-0AC5-4B2A-BF99-8B8C70A40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F5EBC6-607C-4D30-99A1-1F0D97BB8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F17204-27F8-49E6-9F8E-73977A3FA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405BBE-E9F5-4829-AE2E-2A8B8F37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E8BA5A-2DE3-4B4D-92BB-07BCC0E46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7D567-2346-4246-96DB-CF0C3D643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7A1ED8-5C15-4117-91B7-3BB395849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7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3A9B1-F72A-4F31-82CE-86D10E5E0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71B26-4274-4559-B818-0D96F7447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62734-D8F1-46E1-A9EB-02BC20EB1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AF900D-3A6B-491F-8A73-8D2213727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E3604-E0AD-4CD7-935C-5B15BDE91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C8DB90-48F6-4ECE-A75A-F9DE5BAB7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5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DAC5A-B814-4B54-888F-69F3786B1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7428AC-92A9-420A-9204-AAD5DC7553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A42D6F-6B45-4406-8DFD-2C5B9B183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80CE65-9C5F-4F0F-AAF5-52999CA4A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125F4-0DB7-4971-BF68-5B34128E4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24E0B3-165B-4353-827F-5A80FE82C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9B9958-4789-4D03-8943-8C6FF8D1F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A99A97-A4DC-4C68-A356-61C3F360D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26456-F233-4ADF-8205-FFB350D60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0C501-C593-4F5C-8631-E8C7F59FC99A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A664E-D314-4A2D-8ECA-A747BC0C6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202A6-C01A-478F-9750-F4F82396C9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D7121-A4F2-4B4D-A0B6-D10FA04F0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82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aculty-web.msoe.edu/yoder/cs2911/Video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18DD8-622F-4733-8BD3-75A7BA7EFA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Python Data Copying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E8BED6-ABBB-4DEF-BD10-F613B66ADF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CS2911</a:t>
            </a:r>
          </a:p>
          <a:p>
            <a:r>
              <a:rPr lang="en-US" sz="3200" dirty="0"/>
              <a:t>Dr. Josiah Yoder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531C37-A20D-46FF-80AB-C46509463A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1582" y="4267200"/>
            <a:ext cx="1969100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483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0345D-F4E0-40DD-A9A1-10D9FFEF7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7B79C-F351-42D1-AFDF-FBC53649D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09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73286-350C-4BA0-8210-77F4F3327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more videos, visit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0BEA5-5118-402B-B231-92E1BFDA5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hlinkClick r:id="rId2"/>
              </a:rPr>
              <a:t>https://faculty-web.msoe.edu/yoder/cs2911/Videos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8191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</TotalTime>
  <Words>26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Python Data Copying</vt:lpstr>
      <vt:lpstr>PowerPoint Presentation</vt:lpstr>
      <vt:lpstr>For more videos, visit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Encoding in Python</dc:title>
  <dc:creator>Yoder, Dr. Josiah</dc:creator>
  <cp:lastModifiedBy>Josiah</cp:lastModifiedBy>
  <cp:revision>14</cp:revision>
  <dcterms:created xsi:type="dcterms:W3CDTF">2018-09-03T20:09:08Z</dcterms:created>
  <dcterms:modified xsi:type="dcterms:W3CDTF">2020-09-07T20:28:28Z</dcterms:modified>
</cp:coreProperties>
</file>