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handoutMasterIdLst>
    <p:handoutMasterId r:id="rId15"/>
  </p:handoutMasterIdLst>
  <p:sldIdLst>
    <p:sldId id="365" r:id="rId2"/>
    <p:sldId id="366" r:id="rId3"/>
    <p:sldId id="367" r:id="rId4"/>
    <p:sldId id="369" r:id="rId5"/>
    <p:sldId id="370" r:id="rId6"/>
    <p:sldId id="368" r:id="rId7"/>
    <p:sldId id="371" r:id="rId8"/>
    <p:sldId id="372" r:id="rId9"/>
    <p:sldId id="373" r:id="rId10"/>
    <p:sldId id="374" r:id="rId11"/>
    <p:sldId id="375" r:id="rId12"/>
    <p:sldId id="376" r:id="rId13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90" autoAdjust="0"/>
    <p:restoredTop sz="82027" autoAdjust="0"/>
  </p:normalViewPr>
  <p:slideViewPr>
    <p:cSldViewPr>
      <p:cViewPr varScale="1">
        <p:scale>
          <a:sx n="89" d="100"/>
          <a:sy n="89" d="100"/>
        </p:scale>
        <p:origin x="-1507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19 January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D2BF401-1B98-4271-A08F-066931A39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33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F3CB3431-B092-40AD-9E79-07537C70DE1B}" type="datetime1">
              <a:rPr lang="en-US"/>
              <a:pPr>
                <a:defRPr/>
              </a:pPr>
              <a:t>1/19/2015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250D4903-2343-49CB-8D39-0F40E8FD1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199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927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CS-498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84AA2E-27AE-47C9-BF9E-50D51DC7156B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1/19/2015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Josiah Yoder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EE5A40-C0F6-48B9-8234-71EBE0403AF3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4750" y="673100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Print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r>
              <a:rPr lang="en-US" altLang="en-US" smtClean="0"/>
              <a:t>It had multiple dimensions.</a:t>
            </a:r>
          </a:p>
          <a:p>
            <a:pPr marL="171450" indent="-171450">
              <a:buFontTx/>
              <a:buChar char="•"/>
            </a:pPr>
            <a:r>
              <a:rPr lang="en-US" altLang="en-US" smtClean="0"/>
              <a:t>We’ve dropped the constant b – our linear equation no longer has an intercept and so.. (next slide)</a:t>
            </a:r>
          </a:p>
        </p:txBody>
      </p:sp>
      <p:sp>
        <p:nvSpPr>
          <p:cNvPr id="1024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>
                <a:latin typeface="Times New Roman" pitchFamily="18" charset="0"/>
              </a:rPr>
              <a:t>CS-498</a:t>
            </a:r>
          </a:p>
        </p:txBody>
      </p:sp>
      <p:sp>
        <p:nvSpPr>
          <p:cNvPr id="1024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81EA40-3B89-4C5E-AE6E-E6AF90DEA27C}" type="datetime1">
              <a:rPr lang="en-US" altLang="en-US" smtClean="0">
                <a:latin typeface="Times New Roman" pitchFamily="18" charset="0"/>
              </a:rPr>
              <a:pPr eaLnBrk="1" hangingPunct="1"/>
              <a:t>1/19/2015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1024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>
                <a:latin typeface="Times New Roman" pitchFamily="18" charset="0"/>
              </a:rPr>
              <a:t>Dr. Josiah Yoder</a:t>
            </a:r>
          </a:p>
        </p:txBody>
      </p:sp>
      <p:sp>
        <p:nvSpPr>
          <p:cNvPr id="1024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4AE4E7-B748-45D2-9A31-560517196713}" type="slidenum">
              <a:rPr lang="en-US" altLang="en-US" smtClean="0">
                <a:latin typeface="Times New Roman" pitchFamily="18" charset="0"/>
              </a:rPr>
              <a:pPr eaLnBrk="1" hangingPunct="1"/>
              <a:t>5</a:t>
            </a:fld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>
                <a:latin typeface="Times New Roman" pitchFamily="18" charset="0"/>
              </a:rPr>
              <a:t>CS-498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2670BA-52AF-4A5B-8A4E-EF6F84B310E4}" type="datetime1">
              <a:rPr lang="en-US" altLang="en-US" smtClean="0">
                <a:latin typeface="Times New Roman" pitchFamily="18" charset="0"/>
              </a:rPr>
              <a:pPr eaLnBrk="1" hangingPunct="1"/>
              <a:t>1/19/2015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>
                <a:latin typeface="Times New Roman" pitchFamily="18" charset="0"/>
              </a:rPr>
              <a:t>Dr. Josiah Yoder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AC766E-7A40-4031-AE4A-9E9CCC84B953}" type="slidenum">
              <a:rPr lang="en-US" altLang="en-US" smtClean="0">
                <a:latin typeface="Times New Roman" pitchFamily="18" charset="0"/>
              </a:rPr>
              <a:pPr eaLnBrk="1" hangingPunct="1"/>
              <a:t>6</a:t>
            </a:fld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C3F57-8EC5-42F6-B5BF-C99CB963DF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13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0B6CB-ED6D-491A-B763-E803245132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92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CB6A7-8AD0-45E3-B2DF-741089AAA6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38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9B0E4-B0FD-4184-922D-E3C7D34725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43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230D4-35D7-4E0D-9D5D-73D90A7388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01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D99D1-A327-4101-A220-1AE4846839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33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57C6F-D659-492F-9A25-90B7F36414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85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B6062-158C-4C69-B0E5-8399264563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85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F3B32-54ED-411E-A1FC-529B2B65BA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852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34224-40C2-44FE-8922-AA7FD351F6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92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E349C-629C-4522-9717-1DF58D71A8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31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4D28C7F2-73BA-4C17-BAA7-B81ED65AFFA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inear_equa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inear_functio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CS-498 </a:t>
            </a:r>
            <a:br>
              <a:rPr lang="en-US" altLang="en-US" smtClean="0"/>
            </a:br>
            <a:r>
              <a:rPr lang="en-US" altLang="en-US" smtClean="0"/>
              <a:t>Computer Vision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Week 5, Day 1</a:t>
            </a:r>
          </a:p>
          <a:p>
            <a:pPr lvl="1"/>
            <a:r>
              <a:rPr lang="en-US" altLang="en-US" dirty="0" smtClean="0"/>
              <a:t>Wrap-up of the Point/Line discussion</a:t>
            </a:r>
          </a:p>
          <a:p>
            <a:pPr lvl="1"/>
            <a:r>
              <a:rPr lang="en-US" altLang="en-US" dirty="0" smtClean="0"/>
              <a:t>Review for the Exam</a:t>
            </a:r>
          </a:p>
          <a:p>
            <a:r>
              <a:rPr lang="en-US" altLang="en-US" dirty="0" smtClean="0"/>
              <a:t>Week 5, Day 2</a:t>
            </a:r>
          </a:p>
          <a:p>
            <a:pPr lvl="1"/>
            <a:r>
              <a:rPr lang="en-US" altLang="en-US" dirty="0" smtClean="0"/>
              <a:t>Friday: Midterm exam</a:t>
            </a:r>
          </a:p>
          <a:p>
            <a:r>
              <a:rPr lang="en-US" altLang="en-US" dirty="0" smtClean="0"/>
              <a:t>Week 6, Day 1</a:t>
            </a:r>
          </a:p>
          <a:p>
            <a:pPr lvl="1"/>
            <a:r>
              <a:rPr lang="en-US" altLang="en-US" dirty="0" smtClean="0"/>
              <a:t>Linear and Affine Transformations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2C9E849-C2FC-484D-B0D2-101E2CD3A2C1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+ Translation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Exercise: Is Scaling + Translation linear or affine in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 and </a:t>
                </a:r>
                <a:r>
                  <a:rPr lang="en-US" i="1" dirty="0" smtClean="0"/>
                  <a:t>y</a:t>
                </a:r>
                <a:r>
                  <a:rPr lang="en-US" dirty="0" smtClean="0"/>
                  <a:t>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=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=</m:t>
                            </m:r>
                          </m:e>
                        </m:mr>
                      </m:m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  <m:r>
                              <a:rPr lang="en-US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𝑠𝑦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Exercise: Get as far as you can, writing these equations as a matrix multiplication.  [Hint: You will need more than just x and y in the column vector]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1796" r="-1333" b="-24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68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Rotation, Scaling, and Translation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Similarly, we can write rotation, scaling, and translation as a single matrix multiplication: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𝑠</m:t>
                                </m:r>
                                <m:func>
                                  <m:func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− 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𝑠</m:t>
                                </m:r>
                                <m:func>
                                  <m:func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𝑡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­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𝑠</m:t>
                                </m:r>
                                <m:func>
                                  <m:func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𝑠</m:t>
                                </m:r>
                                <m:func>
                                  <m:func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We can also represent any affine transformation from x to y this way: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1,1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1,2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𝑡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­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2,1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2,2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1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8" name="Rectangle 7"/>
          <p:cNvSpPr/>
          <p:nvPr/>
        </p:nvSpPr>
        <p:spPr bwMode="auto">
          <a:xfrm rot="1685860">
            <a:off x="8003702" y="2898302"/>
            <a:ext cx="381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Parallelogram 8"/>
          <p:cNvSpPr/>
          <p:nvPr/>
        </p:nvSpPr>
        <p:spPr bwMode="auto">
          <a:xfrm rot="2071478">
            <a:off x="7838318" y="5117696"/>
            <a:ext cx="624902" cy="445367"/>
          </a:xfrm>
          <a:prstGeom prst="parallelogram">
            <a:avLst>
              <a:gd name="adj" fmla="val 6567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095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projective </a:t>
            </a:r>
            <a:r>
              <a:rPr lang="en-US" dirty="0" err="1" smtClean="0"/>
              <a:t>homography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will wait until we have seen 3D geometry…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2971800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>SIFT features and RANSAC</a:t>
            </a:r>
            <a:endParaRPr lang="en-US" kern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9600" y="4343400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SIFT features: See SIFT slides</a:t>
            </a:r>
          </a:p>
          <a:p>
            <a:r>
              <a:rPr lang="en-US" kern="0" dirty="0" smtClean="0"/>
              <a:t>RANSAC: How to filter out faulty correspondences?</a:t>
            </a:r>
          </a:p>
          <a:p>
            <a:pPr marL="0" indent="0">
              <a:buFont typeface="Wingdings" pitchFamily="2" charset="2"/>
              <a:buNone/>
            </a:pP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65141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Linear and Affine Transformations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In the beginning, “linear” simply meant the equation for a line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mtClean="0">
                <a:hlinkClick r:id="rId2"/>
              </a:rPr>
              <a:t>http://en.wikipedia.org/wiki/Linear_equation</a:t>
            </a:r>
            <a:endParaRPr lang="en-US" altLang="en-US" smtClean="0"/>
          </a:p>
          <a:p>
            <a:pPr marL="0" indent="0">
              <a:buFont typeface="Wingdings" pitchFamily="2" charset="2"/>
              <a:buNone/>
            </a:pPr>
            <a:endParaRPr lang="en-US" altLang="en-US" smtClean="0"/>
          </a:p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  y = __________________________</a:t>
            </a:r>
          </a:p>
          <a:p>
            <a:pPr marL="0" indent="0">
              <a:buFont typeface="Wingdings" pitchFamily="2" charset="2"/>
              <a:buNone/>
            </a:pPr>
            <a:endParaRPr lang="en-US" altLang="en-US" smtClean="0"/>
          </a:p>
          <a:p>
            <a:pPr marL="0" indent="0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E190783-B784-41C3-ABFC-9127696DDAF5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But we went multi-variable…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y = m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x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+ m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x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 + … + b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Put all variables on the same side…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y – m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x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– m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x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 - … = b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y is just another variable, so it should get a multiplicative factor, too…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-m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y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– m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x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– m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x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 - … = b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rename the variables so </a:t>
            </a:r>
            <a:r>
              <a:rPr lang="en-US" altLang="en-US" dirty="0" err="1" smtClean="0"/>
              <a:t>a</a:t>
            </a:r>
            <a:r>
              <a:rPr lang="en-US" altLang="en-US" baseline="-25000" dirty="0" err="1" smtClean="0"/>
              <a:t>i</a:t>
            </a:r>
            <a:r>
              <a:rPr lang="en-US" altLang="en-US" dirty="0" smtClean="0"/>
              <a:t>=-m</a:t>
            </a:r>
            <a:r>
              <a:rPr lang="en-US" altLang="en-US" baseline="-25000" dirty="0" smtClean="0"/>
              <a:t>i  </a:t>
            </a:r>
            <a:r>
              <a:rPr lang="en-US" altLang="en-US" dirty="0" smtClean="0"/>
              <a:t>and y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=x</a:t>
            </a:r>
            <a:r>
              <a:rPr lang="en-US" altLang="en-US" baseline="-25000" dirty="0" smtClean="0"/>
              <a:t>1…</a:t>
            </a:r>
            <a:endParaRPr lang="en-US" altLang="en-US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a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y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+ a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x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+ a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x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 + … = b</a:t>
            </a:r>
          </a:p>
          <a:p>
            <a:pPr marL="0" indent="0">
              <a:buFont typeface="Wingdings" pitchFamily="2" charset="2"/>
              <a:buNone/>
            </a:pPr>
            <a:endParaRPr lang="en-US" alt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864B8F-D44C-442E-B85C-6D87658337D0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Exercise: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Re-write a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y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+ a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x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+ a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x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 = b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using the product of two matrices.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Hint: One of the matrices is a column vector.</a:t>
            </a:r>
          </a:p>
          <a:p>
            <a:pPr marL="0" indent="0">
              <a:buFont typeface="Wingdings" pitchFamily="2" charset="2"/>
              <a:buNone/>
            </a:pPr>
            <a:endParaRPr lang="en-US" altLang="en-US" dirty="0" smtClean="0"/>
          </a:p>
          <a:p>
            <a:pPr marL="0" indent="0">
              <a:buFont typeface="Wingdings" pitchFamily="2" charset="2"/>
              <a:buNone/>
            </a:pPr>
            <a:endParaRPr lang="en-US" altLang="en-US" dirty="0" smtClean="0"/>
          </a:p>
          <a:p>
            <a:pPr marL="0" indent="0">
              <a:buFont typeface="Wingdings" pitchFamily="2" charset="2"/>
              <a:buNone/>
            </a:pPr>
            <a:endParaRPr lang="en-US" altLang="en-US" dirty="0" smtClean="0"/>
          </a:p>
          <a:p>
            <a:pPr marL="0" indent="0">
              <a:buFont typeface="Wingdings" pitchFamily="2" charset="2"/>
              <a:buNone/>
            </a:pPr>
            <a:endParaRPr lang="en-US" altLang="en-US" dirty="0" smtClean="0"/>
          </a:p>
          <a:p>
            <a:pPr marL="0" indent="0">
              <a:buFont typeface="Wingdings" pitchFamily="2" charset="2"/>
              <a:buNone/>
            </a:pPr>
            <a:endParaRPr lang="en-US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AEE8DC-587F-4BF0-9BBD-72ED8347AB72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Consider these equations: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z</a:t>
            </a:r>
            <a:r>
              <a:rPr lang="en-US" altLang="en-US" baseline="-25000" dirty="0" smtClean="0"/>
              <a:t>1 </a:t>
            </a:r>
            <a:r>
              <a:rPr lang="en-US" altLang="en-US" dirty="0" smtClean="0"/>
              <a:t>= a</a:t>
            </a:r>
            <a:r>
              <a:rPr lang="en-US" altLang="en-US" baseline="-25000" dirty="0" smtClean="0"/>
              <a:t>1,1 </a:t>
            </a:r>
            <a:r>
              <a:rPr lang="en-US" altLang="en-US" dirty="0" smtClean="0"/>
              <a:t>x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+ a</a:t>
            </a:r>
            <a:r>
              <a:rPr lang="en-US" altLang="en-US" baseline="-25000" dirty="0" smtClean="0"/>
              <a:t>1,2</a:t>
            </a:r>
            <a:r>
              <a:rPr lang="en-US" altLang="en-US" dirty="0" smtClean="0"/>
              <a:t> x</a:t>
            </a:r>
            <a:r>
              <a:rPr lang="en-US" altLang="en-US" baseline="-25000" dirty="0"/>
              <a:t>2</a:t>
            </a:r>
            <a:r>
              <a:rPr lang="en-US" altLang="en-US" baseline="-25000" dirty="0" smtClean="0"/>
              <a:t> </a:t>
            </a:r>
            <a:r>
              <a:rPr lang="en-US" altLang="en-US" dirty="0" smtClean="0"/>
              <a:t>+ a</a:t>
            </a:r>
            <a:r>
              <a:rPr lang="en-US" altLang="en-US" baseline="-25000" dirty="0" smtClean="0"/>
              <a:t>1,3 </a:t>
            </a:r>
            <a:r>
              <a:rPr lang="en-US" altLang="en-US" dirty="0" smtClean="0"/>
              <a:t>x</a:t>
            </a:r>
            <a:r>
              <a:rPr lang="en-US" altLang="en-US" baseline="-25000" dirty="0" smtClean="0"/>
              <a:t>3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z</a:t>
            </a:r>
            <a:r>
              <a:rPr lang="en-US" altLang="en-US" baseline="-25000" dirty="0" smtClean="0"/>
              <a:t>2 </a:t>
            </a:r>
            <a:r>
              <a:rPr lang="en-US" altLang="en-US" dirty="0" smtClean="0"/>
              <a:t>= a</a:t>
            </a:r>
            <a:r>
              <a:rPr lang="en-US" altLang="en-US" baseline="-25000" dirty="0" smtClean="0"/>
              <a:t>2,1 </a:t>
            </a:r>
            <a:r>
              <a:rPr lang="en-US" altLang="en-US" dirty="0" smtClean="0"/>
              <a:t>x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+ a</a:t>
            </a:r>
            <a:r>
              <a:rPr lang="en-US" altLang="en-US" baseline="-25000" dirty="0" smtClean="0"/>
              <a:t>2,2</a:t>
            </a:r>
            <a:r>
              <a:rPr lang="en-US" altLang="en-US" dirty="0" smtClean="0"/>
              <a:t> x</a:t>
            </a:r>
            <a:r>
              <a:rPr lang="en-US" altLang="en-US" baseline="-25000" dirty="0"/>
              <a:t>2</a:t>
            </a:r>
            <a:r>
              <a:rPr lang="en-US" altLang="en-US" baseline="-25000" dirty="0" smtClean="0"/>
              <a:t> </a:t>
            </a:r>
            <a:r>
              <a:rPr lang="en-US" altLang="en-US" dirty="0" smtClean="0"/>
              <a:t>+ a</a:t>
            </a:r>
            <a:r>
              <a:rPr lang="en-US" altLang="en-US" baseline="-25000" dirty="0" smtClean="0"/>
              <a:t>2,3 </a:t>
            </a:r>
            <a:r>
              <a:rPr lang="en-US" altLang="en-US" dirty="0" smtClean="0"/>
              <a:t>x</a:t>
            </a:r>
            <a:r>
              <a:rPr lang="en-US" altLang="en-US" baseline="-25000" dirty="0" smtClean="0"/>
              <a:t>3</a:t>
            </a:r>
            <a:endParaRPr lang="en-US" altLang="en-US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z</a:t>
            </a:r>
            <a:r>
              <a:rPr lang="en-US" altLang="en-US" baseline="-25000" dirty="0" smtClean="0"/>
              <a:t>3 </a:t>
            </a:r>
            <a:r>
              <a:rPr lang="en-US" altLang="en-US" dirty="0" smtClean="0"/>
              <a:t>= a</a:t>
            </a:r>
            <a:r>
              <a:rPr lang="en-US" altLang="en-US" baseline="-25000" dirty="0" smtClean="0"/>
              <a:t>3,1 </a:t>
            </a:r>
            <a:r>
              <a:rPr lang="en-US" altLang="en-US" dirty="0" smtClean="0"/>
              <a:t>x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+ a</a:t>
            </a:r>
            <a:r>
              <a:rPr lang="en-US" altLang="en-US" baseline="-25000" dirty="0" smtClean="0"/>
              <a:t>3,2</a:t>
            </a:r>
            <a:r>
              <a:rPr lang="en-US" altLang="en-US" dirty="0" smtClean="0"/>
              <a:t> x</a:t>
            </a:r>
            <a:r>
              <a:rPr lang="en-US" altLang="en-US" baseline="-25000" dirty="0"/>
              <a:t>2</a:t>
            </a:r>
            <a:r>
              <a:rPr lang="en-US" altLang="en-US" baseline="-25000" dirty="0" smtClean="0"/>
              <a:t> </a:t>
            </a:r>
            <a:r>
              <a:rPr lang="en-US" altLang="en-US" dirty="0" smtClean="0"/>
              <a:t>+ a</a:t>
            </a:r>
            <a:r>
              <a:rPr lang="en-US" altLang="en-US" baseline="-25000" dirty="0" smtClean="0"/>
              <a:t>3,3 </a:t>
            </a:r>
            <a:r>
              <a:rPr lang="en-US" altLang="en-US" dirty="0" smtClean="0"/>
              <a:t>x</a:t>
            </a:r>
            <a:r>
              <a:rPr lang="en-US" altLang="en-US" baseline="-25000" dirty="0" smtClean="0"/>
              <a:t>3</a:t>
            </a:r>
            <a:endParaRPr lang="en-US" altLang="en-US" dirty="0" smtClean="0"/>
          </a:p>
          <a:p>
            <a:pPr marL="0" indent="0">
              <a:buFont typeface="Wingdings" pitchFamily="2" charset="2"/>
              <a:buNone/>
            </a:pPr>
            <a:endParaRPr lang="en-US" altLang="en-US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We can say that [z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; z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; z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] depends linearly on [x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 x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, x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]. This is a linear function.</a:t>
            </a:r>
          </a:p>
          <a:p>
            <a:pPr marL="0" indent="0">
              <a:buFont typeface="Wingdings" pitchFamily="2" charset="2"/>
              <a:buNone/>
            </a:pPr>
            <a:endParaRPr lang="en-US" altLang="en-US" dirty="0"/>
          </a:p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Exercise: Write these equations as a single matrix equation.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C795BC-50BD-44D7-B6D1-860AEAAC5550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altLang="en-US" dirty="0" smtClean="0"/>
              <a:t>So now when one says linear, one can mean two things…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altLang="en-US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en-US" dirty="0" smtClean="0"/>
              <a:t>y = ax         We will call this ________</a:t>
            </a:r>
            <a:br>
              <a:rPr lang="en-US" altLang="en-US" dirty="0" smtClean="0"/>
            </a:br>
            <a:r>
              <a:rPr lang="en-US" altLang="en-US" dirty="0" smtClean="0"/>
              <a:t>y = ax + b   We will call this ________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altLang="en-US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en-US" dirty="0" smtClean="0">
                <a:hlinkClick r:id="rId3"/>
              </a:rPr>
              <a:t>http://en.wikipedia.org/wiki/Linear_function</a:t>
            </a:r>
            <a:endParaRPr lang="en-US" altLang="en-US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altLang="en-US" dirty="0" smtClean="0"/>
          </a:p>
          <a:p>
            <a:pPr>
              <a:defRPr/>
            </a:pPr>
            <a:endParaRPr lang="en-US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E9772F-1853-464E-A48F-D6941D6A20B0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 and Scaling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We have seen that rotation and scaling can be accomplished with matrix multiplication…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b="0" i="0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𝑠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𝑠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Exercise: Given what we have seen so far, explain why rotation is a linear transformation.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1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1131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 + Scaling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Suppose we want to BOTH rotate and scale some points.</a:t>
                </a:r>
              </a:p>
              <a:p>
                <a:r>
                  <a:rPr lang="en-US" dirty="0" smtClean="0"/>
                  <a:t>We can do this by first rotating, then scaling the points: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𝑠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𝑠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b="0" i="0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𝑠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𝑠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𝑠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𝑠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sz="1500" dirty="0" smtClean="0"/>
              </a:p>
              <a:p>
                <a:pPr marL="0" indent="0">
                  <a:buNone/>
                </a:pPr>
                <a:r>
                  <a:rPr lang="en-US" dirty="0" smtClean="0"/>
                  <a:t>Exercise: Why do the two </a:t>
                </a:r>
                <a:r>
                  <a:rPr lang="en-US" i="1" dirty="0" smtClean="0"/>
                  <a:t>s</a:t>
                </a:r>
                <a:r>
                  <a:rPr lang="en-US" dirty="0" smtClean="0"/>
                  <a:t>’s become four in the multiplied matrix?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1796" b="-135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4278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+ Translation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We can translate a point by adding fixed numbers to each component: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=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=</m:t>
                            </m:r>
                          </m:e>
                        </m:mr>
                      </m:m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If we first scale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𝑠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𝑠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𝑠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𝑠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Then the overall transform 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=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=</m:t>
                            </m:r>
                          </m:e>
                        </m:mr>
                      </m:m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  <m:r>
                              <a:rPr lang="en-US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𝑠𝑦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1796" b="-31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311038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15669</TotalTime>
  <Words>846</Words>
  <Application>Microsoft Office PowerPoint</Application>
  <PresentationFormat>On-screen Show (4:3)</PresentationFormat>
  <Paragraphs>105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2_Network</vt:lpstr>
      <vt:lpstr>CS-498  Computer Vision</vt:lpstr>
      <vt:lpstr>Linear and Affine Transformations</vt:lpstr>
      <vt:lpstr>But we went multi-variable…</vt:lpstr>
      <vt:lpstr>Exercise:</vt:lpstr>
      <vt:lpstr>Consider these equations:</vt:lpstr>
      <vt:lpstr>PowerPoint Presentation</vt:lpstr>
      <vt:lpstr>Rotation and Scaling</vt:lpstr>
      <vt:lpstr>Rotation + Scaling</vt:lpstr>
      <vt:lpstr>Scaling + Translation</vt:lpstr>
      <vt:lpstr>Scaling + Translation</vt:lpstr>
      <vt:lpstr>Rotation, Scaling, and Translation</vt:lpstr>
      <vt:lpstr>Full projective homography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911</cp:revision>
  <cp:lastPrinted>2013-12-03T13:26:32Z</cp:lastPrinted>
  <dcterms:created xsi:type="dcterms:W3CDTF">1999-09-06T21:32:20Z</dcterms:created>
  <dcterms:modified xsi:type="dcterms:W3CDTF">2015-01-19T15:08:14Z</dcterms:modified>
</cp:coreProperties>
</file>