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65" r:id="rId2"/>
    <p:sldId id="370" r:id="rId3"/>
    <p:sldId id="369" r:id="rId4"/>
    <p:sldId id="367" r:id="rId5"/>
    <p:sldId id="366" r:id="rId6"/>
    <p:sldId id="368" r:id="rId7"/>
    <p:sldId id="371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89505" autoAdjust="0"/>
  </p:normalViewPr>
  <p:slideViewPr>
    <p:cSldViewPr>
      <p:cViewPr>
        <p:scale>
          <a:sx n="100" d="100"/>
          <a:sy n="100" d="100"/>
        </p:scale>
        <p:origin x="-206" y="8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2/3/2015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7, Day 1</a:t>
            </a:r>
          </a:p>
          <a:p>
            <a:pPr lvl="1"/>
            <a:r>
              <a:rPr lang="en-US" altLang="en-US" dirty="0" smtClean="0"/>
              <a:t>3-D Geometry</a:t>
            </a:r>
          </a:p>
          <a:p>
            <a:pPr lvl="2"/>
            <a:r>
              <a:rPr lang="en-US" altLang="en-US" dirty="0" smtClean="0"/>
              <a:t>Projection onto a camera image</a:t>
            </a:r>
          </a:p>
          <a:p>
            <a:pPr lvl="2"/>
            <a:r>
              <a:rPr lang="en-US" altLang="en-US" dirty="0" smtClean="0"/>
              <a:t>Projection as a matrix</a:t>
            </a:r>
          </a:p>
          <a:p>
            <a:pPr lvl="2"/>
            <a:r>
              <a:rPr lang="en-US" altLang="en-US" dirty="0" smtClean="0"/>
              <a:t>Rotation and Translation in 3D</a:t>
            </a:r>
          </a:p>
          <a:p>
            <a:pPr lvl="2"/>
            <a:r>
              <a:rPr lang="en-US" altLang="en-US" dirty="0" err="1" smtClean="0"/>
              <a:t>Homography</a:t>
            </a:r>
            <a:r>
              <a:rPr lang="en-US" altLang="en-US" dirty="0" smtClean="0"/>
              <a:t> as an “image of image” transform</a:t>
            </a:r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[Illustrate projection here]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5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equations for projection onto the image plane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 = x/z</a:t>
            </a:r>
          </a:p>
          <a:p>
            <a:pPr marL="0" indent="0">
              <a:buNone/>
            </a:pPr>
            <a:r>
              <a:rPr lang="en-US" dirty="0" smtClean="0"/>
              <a:t>j = y/z</a:t>
            </a:r>
          </a:p>
          <a:p>
            <a:pPr marL="0" indent="0">
              <a:buNone/>
            </a:pPr>
            <a:r>
              <a:rPr lang="en-US" dirty="0" smtClean="0"/>
              <a:t>These can be written as a </a:t>
            </a:r>
            <a:r>
              <a:rPr lang="en-US" dirty="0" err="1" smtClean="0"/>
              <a:t>homography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i="1" dirty="0" smtClean="0"/>
              <a:t>Write </a:t>
            </a:r>
            <a:r>
              <a:rPr lang="en-US" dirty="0" smtClean="0"/>
              <a:t>a transform that maps x to </a:t>
            </a:r>
            <a:r>
              <a:rPr lang="en-US" dirty="0" err="1" smtClean="0"/>
              <a:t>i</a:t>
            </a:r>
            <a:r>
              <a:rPr lang="en-US" dirty="0" smtClean="0"/>
              <a:t>, j to y, and does not destroy z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i="1" dirty="0" smtClean="0"/>
              <a:t>Treat</a:t>
            </a:r>
            <a:r>
              <a:rPr lang="en-US" dirty="0" smtClean="0"/>
              <a:t> the result as a homographic point. (Note that the original wasn’t.)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13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Transforms in </a:t>
            </a:r>
            <a:r>
              <a:rPr lang="en-US" dirty="0" smtClean="0"/>
              <a:t>3D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𝑛𝑒𝑤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29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in 3D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This is a rotation around the z axis: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axis is this a rotation around? In what direction?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>
                                        <a:latin typeface="Cambria Math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719263"/>
                <a:ext cx="8229600" cy="4411662"/>
              </a:xfrm>
              <a:blipFill rotWithShape="1">
                <a:blip r:embed="rId2"/>
                <a:stretch>
                  <a:fillRect l="-1778" t="-1796" b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03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have homographic 3D points,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</a:t>
            </a:r>
          </a:p>
          <a:p>
            <a:pPr marL="0" indent="0">
              <a:buNone/>
            </a:pPr>
            <a:r>
              <a:rPr lang="en-US" dirty="0" smtClean="0"/>
              <a:t>Consider the equations</a:t>
            </a:r>
          </a:p>
          <a:p>
            <a:pPr marL="0" indent="0">
              <a:buNone/>
            </a:pPr>
            <a:r>
              <a:rPr lang="en-US" dirty="0" err="1" smtClean="0"/>
              <a:t>x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old</a:t>
            </a:r>
            <a:r>
              <a:rPr lang="en-US" dirty="0" smtClean="0"/>
              <a:t>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t</a:t>
            </a:r>
            <a:r>
              <a:rPr lang="en-US" baseline="-25000" dirty="0" smtClean="0"/>
              <a:t>y</a:t>
            </a:r>
            <a:endParaRPr lang="en-US" baseline="-25000" dirty="0"/>
          </a:p>
          <a:p>
            <a:pPr marL="0" indent="0">
              <a:buNone/>
            </a:pPr>
            <a:r>
              <a:rPr lang="en-US" dirty="0" err="1" smtClean="0"/>
              <a:t>z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old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z</a:t>
            </a:r>
            <a:endParaRPr lang="en-US" baseline="-2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the right-hand side of this equation as a matrix multiplication.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76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Homography</a:t>
            </a:r>
            <a:r>
              <a:rPr lang="en-US" dirty="0" smtClean="0"/>
              <a:t> as a “picture of a picture”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Suppose we take a picture of a picture.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original picture is on a plane, and we can represent points on that plane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𝑐𝑎𝑚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"1"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/>
                                    </m:ctrlPr>
                                  </m:sSubPr>
                                  <m:e>
                                    <m:r>
                                      <a:rPr lang="en-US" sz="2400" i="1"/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/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/>
                                  <m:t>0</m:t>
                                </m:r>
                              </m:e>
                              <m:e>
                                <m:r>
                                  <a:rPr lang="en-US" sz="2400" i="1"/>
                                  <m:t>0</m:t>
                                </m:r>
                              </m:e>
                              <m:e>
                                <m:r>
                                  <a:rPr lang="en-US" sz="2400" i="1"/>
                                  <m:t>0</m:t>
                                </m:r>
                              </m:e>
                              <m:e>
                                <m:r>
                                  <a:rPr lang="en-US" sz="2400" i="1"/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 rotWithShape="1">
                <a:blip r:embed="rId2"/>
                <a:stretch>
                  <a:fillRect l="-1600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383022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15966</TotalTime>
  <Words>424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CS-498  Computer Vision</vt:lpstr>
      <vt:lpstr>[Illustrate projection here]</vt:lpstr>
      <vt:lpstr>The equations for projection onto the image plane are:</vt:lpstr>
      <vt:lpstr>Transforms in 3D</vt:lpstr>
      <vt:lpstr>Rotation in 3D</vt:lpstr>
      <vt:lpstr>We can have homographic 3D points, too</vt:lpstr>
      <vt:lpstr>Homography as a “picture of a picture”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932</cp:revision>
  <cp:lastPrinted>2015-01-23T14:58:57Z</cp:lastPrinted>
  <dcterms:created xsi:type="dcterms:W3CDTF">1999-09-06T21:32:20Z</dcterms:created>
  <dcterms:modified xsi:type="dcterms:W3CDTF">2015-02-03T14:47:03Z</dcterms:modified>
</cp:coreProperties>
</file>