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65" r:id="rId2"/>
    <p:sldId id="373" r:id="rId3"/>
    <p:sldId id="374" r:id="rId4"/>
    <p:sldId id="370" r:id="rId5"/>
    <p:sldId id="371" r:id="rId6"/>
    <p:sldId id="379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89273" autoAdjust="0"/>
  </p:normalViewPr>
  <p:slideViewPr>
    <p:cSldViewPr>
      <p:cViewPr>
        <p:scale>
          <a:sx n="70" d="100"/>
          <a:sy n="70" d="100"/>
        </p:scale>
        <p:origin x="-2059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2/2/2015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2/2/2015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7, Day 2</a:t>
            </a:r>
          </a:p>
          <a:p>
            <a:pPr lvl="1"/>
            <a:r>
              <a:rPr lang="en-US" altLang="en-US" dirty="0" smtClean="0"/>
              <a:t>Camera Parameters</a:t>
            </a:r>
          </a:p>
          <a:p>
            <a:pPr lvl="2"/>
            <a:r>
              <a:rPr lang="en-US" altLang="en-US" dirty="0" smtClean="0"/>
              <a:t>Intrinsic Calibration</a:t>
            </a:r>
          </a:p>
          <a:p>
            <a:pPr lvl="3"/>
            <a:r>
              <a:rPr lang="en-US" altLang="en-US" dirty="0" smtClean="0"/>
              <a:t>Linear</a:t>
            </a:r>
          </a:p>
          <a:p>
            <a:pPr lvl="4"/>
            <a:r>
              <a:rPr lang="en-US" altLang="en-US" dirty="0" smtClean="0"/>
              <a:t>Forward and backward projection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Parallelogram 4"/>
          <p:cNvSpPr/>
          <p:nvPr/>
        </p:nvSpPr>
        <p:spPr bwMode="auto">
          <a:xfrm rot="1000599" flipV="1">
            <a:off x="1707879" y="3384082"/>
            <a:ext cx="1905000" cy="1123206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792480" y="3134364"/>
            <a:ext cx="1112520" cy="8113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92480" y="3945685"/>
            <a:ext cx="1036320" cy="3215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92480" y="3945685"/>
            <a:ext cx="2636520" cy="8113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792480" y="3604330"/>
            <a:ext cx="2636520" cy="3413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92480" y="3945684"/>
            <a:ext cx="754380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2597421" y="3907586"/>
            <a:ext cx="69579" cy="929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 flipV="1">
            <a:off x="792480" y="4000500"/>
            <a:ext cx="198120" cy="1104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95894" y="520267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center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51054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Optic axis intersects unit plane perpendicularly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V="1">
            <a:off x="4561282" y="3945686"/>
            <a:ext cx="848918" cy="11010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914400" y="2286000"/>
            <a:ext cx="1371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914400" y="2743200"/>
            <a:ext cx="1905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914400" y="2743200"/>
            <a:ext cx="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43838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701419" y="28733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314121" y="23299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31" idx="4"/>
          </p:cNvCxnSpPr>
          <p:nvPr/>
        </p:nvCxnSpPr>
        <p:spPr bwMode="auto">
          <a:xfrm flipH="1" flipV="1">
            <a:off x="2632211" y="4000500"/>
            <a:ext cx="172295" cy="10726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138299" y="5202674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Principle point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51960" y="2373868"/>
            <a:ext cx="4275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Left-hand coordinate system.  </a:t>
            </a:r>
            <a:r>
              <a:rPr lang="en-US" dirty="0" err="1" smtClean="0"/>
              <a:t>Uggh</a:t>
            </a:r>
            <a:r>
              <a:rPr lang="en-US" dirty="0" smtClean="0"/>
              <a:t>!</a:t>
            </a:r>
          </a:p>
          <a:p>
            <a:r>
              <a:rPr lang="en-US" dirty="0" smtClean="0"/>
              <a:t>(but at least the math works out nicer…)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>
            <a:off x="2804506" y="2590800"/>
            <a:ext cx="54745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822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Pinhole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(linear in homogeneous coordinates)</a:t>
            </a:r>
          </a:p>
          <a:p>
            <a:pPr marL="0" indent="0">
              <a:buNone/>
            </a:pPr>
            <a:r>
              <a:rPr lang="en-US" dirty="0" smtClean="0"/>
              <a:t>Projection model:</a:t>
            </a:r>
          </a:p>
          <a:p>
            <a:pPr marL="0" indent="0">
              <a:buNone/>
            </a:pPr>
            <a:r>
              <a:rPr lang="en-US" dirty="0" smtClean="0"/>
              <a:t>Light projects along straight line onto unit plane</a:t>
            </a:r>
          </a:p>
          <a:p>
            <a:pPr marL="0" indent="0">
              <a:buNone/>
            </a:pPr>
            <a:r>
              <a:rPr lang="en-US" dirty="0" smtClean="0"/>
              <a:t>To find the pixel index in each dimension,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multiply by pixels/unit (focal length)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add the index of the optic center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1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Using the information on the previous slides,</a:t>
            </a:r>
          </a:p>
          <a:p>
            <a:pPr marL="0" indent="0">
              <a:buNone/>
            </a:pPr>
            <a:r>
              <a:rPr lang="en-US" dirty="0" smtClean="0"/>
              <a:t>Suppose a camera has the following parameters:</a:t>
            </a:r>
          </a:p>
          <a:p>
            <a:pPr marL="0" indent="0">
              <a:buNone/>
            </a:pPr>
            <a:r>
              <a:rPr lang="en-US" dirty="0" smtClean="0"/>
              <a:t>Both focal lengths – 100 pixels/unit</a:t>
            </a:r>
          </a:p>
          <a:p>
            <a:pPr marL="0" indent="0">
              <a:buNone/>
            </a:pPr>
            <a:r>
              <a:rPr lang="en-US" dirty="0" smtClean="0"/>
              <a:t>Center – 50 pixels down, 75 pixels to the right</a:t>
            </a:r>
          </a:p>
          <a:p>
            <a:pPr marL="0" indent="0">
              <a:buNone/>
            </a:pPr>
            <a:r>
              <a:rPr lang="en-US" dirty="0" smtClean="0"/>
              <a:t>Find:</a:t>
            </a:r>
          </a:p>
          <a:p>
            <a:pPr marL="0" indent="0">
              <a:buNone/>
            </a:pPr>
            <a:r>
              <a:rPr lang="en-US" dirty="0" smtClean="0"/>
              <a:t>     1. The </a:t>
            </a:r>
            <a:r>
              <a:rPr lang="en-US" dirty="0" err="1" smtClean="0"/>
              <a:t>i,j</a:t>
            </a:r>
            <a:r>
              <a:rPr lang="en-US" dirty="0" smtClean="0"/>
              <a:t> coordinates of the point (0,0,10)</a:t>
            </a:r>
          </a:p>
          <a:p>
            <a:pPr marL="0" indent="0">
              <a:buNone/>
            </a:pPr>
            <a:r>
              <a:rPr lang="en-US" dirty="0" smtClean="0"/>
              <a:t>     2. The </a:t>
            </a:r>
            <a:r>
              <a:rPr lang="en-US" dirty="0" err="1" smtClean="0"/>
              <a:t>i,j</a:t>
            </a:r>
            <a:r>
              <a:rPr lang="en-US" dirty="0" smtClean="0"/>
              <a:t> coordinates of the point </a:t>
            </a:r>
            <a:r>
              <a:rPr lang="en-US" dirty="0" smtClean="0"/>
              <a:t>(0,10,10)</a:t>
            </a:r>
          </a:p>
          <a:p>
            <a:pPr marL="0" indent="0">
              <a:buNone/>
            </a:pPr>
            <a:r>
              <a:rPr lang="en-US" dirty="0" smtClean="0"/>
              <a:t>     3. The </a:t>
            </a:r>
            <a:r>
              <a:rPr lang="en-US" dirty="0" err="1"/>
              <a:t>i,j</a:t>
            </a:r>
            <a:r>
              <a:rPr lang="en-US" dirty="0"/>
              <a:t> coordinates of the </a:t>
            </a:r>
            <a:r>
              <a:rPr lang="en-US" dirty="0" smtClean="0"/>
              <a:t>point (10,20,20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81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 for Lab </a:t>
            </a:r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pixel at [100, 400], find the location of the pixel on the unit plane.</a:t>
            </a:r>
          </a:p>
          <a:p>
            <a:pPr lvl="1"/>
            <a:r>
              <a:rPr lang="en-US" dirty="0" smtClean="0"/>
              <a:t>Also given: f = 100 pixels/unit (both directions), </a:t>
            </a:r>
            <a:br>
              <a:rPr lang="en-US" dirty="0" smtClean="0"/>
            </a:br>
            <a:r>
              <a:rPr lang="en-US" dirty="0" smtClean="0"/>
              <a:t>c = [200,300]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comes first in all coordinates given here)</a:t>
            </a:r>
            <a:endParaRPr lang="en-US" dirty="0" smtClean="0"/>
          </a:p>
          <a:p>
            <a:r>
              <a:rPr lang="en-US" dirty="0"/>
              <a:t>Given a pixel at [100, </a:t>
            </a:r>
            <a:r>
              <a:rPr lang="en-US" dirty="0" smtClean="0"/>
              <a:t>345], </a:t>
            </a:r>
            <a:r>
              <a:rPr lang="en-US" dirty="0"/>
              <a:t>find the location of the pixel on the unit plane.</a:t>
            </a:r>
          </a:p>
          <a:p>
            <a:pPr lvl="1"/>
            <a:r>
              <a:rPr lang="en-US" dirty="0"/>
              <a:t>Also given: </a:t>
            </a:r>
            <a:r>
              <a:rPr lang="en-US" dirty="0" smtClean="0"/>
              <a:t>f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= 100 </a:t>
            </a:r>
            <a:r>
              <a:rPr lang="en-US" dirty="0" smtClean="0"/>
              <a:t>pixels/unit,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90 </a:t>
            </a:r>
            <a:r>
              <a:rPr lang="en-US" dirty="0"/>
              <a:t>pixels/unit</a:t>
            </a:r>
            <a:r>
              <a:rPr lang="en-US" dirty="0" smtClean="0"/>
              <a:t>, </a:t>
            </a:r>
            <a:r>
              <a:rPr lang="en-US" dirty="0"/>
              <a:t>c = [200,300]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comes first in all coordinates given here)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0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calibration of a camera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𝑤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?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Exercise: How many numbers are needed to calibrate this camera?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719263"/>
                <a:ext cx="8839200" cy="4411662"/>
              </a:xfrm>
              <a:blipFill rotWithShape="1">
                <a:blip r:embed="rId2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85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16305</TotalTime>
  <Words>308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CS-498  Computer Vision</vt:lpstr>
      <vt:lpstr>PowerPoint Presentation</vt:lpstr>
      <vt:lpstr>Linear Pinhole Camera</vt:lpstr>
      <vt:lpstr>Exercise</vt:lpstr>
      <vt:lpstr>Prep for Lab Exercise</vt:lpstr>
      <vt:lpstr>Full calibration of a camera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950</cp:revision>
  <cp:lastPrinted>2015-01-23T14:58:57Z</cp:lastPrinted>
  <dcterms:created xsi:type="dcterms:W3CDTF">1999-09-06T21:32:20Z</dcterms:created>
  <dcterms:modified xsi:type="dcterms:W3CDTF">2015-02-02T18:29:55Z</dcterms:modified>
</cp:coreProperties>
</file>