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7"/>
  </p:notesMasterIdLst>
  <p:handoutMasterIdLst>
    <p:handoutMasterId r:id="rId8"/>
  </p:handoutMasterIdLst>
  <p:sldIdLst>
    <p:sldId id="365" r:id="rId2"/>
    <p:sldId id="366" r:id="rId3"/>
    <p:sldId id="367" r:id="rId4"/>
    <p:sldId id="368" r:id="rId5"/>
    <p:sldId id="369" r:id="rId6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A0075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90" autoAdjust="0"/>
    <p:restoredTop sz="89273" autoAdjust="0"/>
  </p:normalViewPr>
  <p:slideViewPr>
    <p:cSldViewPr>
      <p:cViewPr>
        <p:scale>
          <a:sx n="70" d="100"/>
          <a:sy n="70" d="100"/>
        </p:scale>
        <p:origin x="-5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CS-498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363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6 February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363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DD2BF401-1B98-4271-A08F-066931A39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33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CS-498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200" y="0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F3CB3431-B092-40AD-9E79-07537C70DE1B}" type="datetime1">
              <a:rPr lang="en-US"/>
              <a:pPr>
                <a:defRPr/>
              </a:pPr>
              <a:t>2/6/2015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200" y="4484688"/>
            <a:ext cx="5202238" cy="426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69375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200" y="8969375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250D4903-2343-49CB-8D39-0F40E8FD1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199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673100"/>
            <a:ext cx="4903788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8927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CS-498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684AA2E-27AE-47C9-BF9E-50D51DC7156B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2/6/2015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Josiah Yoder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BEE5A40-C0F6-48B9-8234-71EBE0403AF3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4750" y="673100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Print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C3F57-8EC5-42F6-B5BF-C99CB963DF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413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0B6CB-ED6D-491A-B763-E803245132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3927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CB6A7-8AD0-45E3-B2DF-741089AAA6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638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9B0E4-B0FD-4184-922D-E3C7D34725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143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230D4-35D7-4E0D-9D5D-73D90A7388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301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D99D1-A327-4101-A220-1AE4846839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331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57C6F-D659-492F-9A25-90B7F36414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885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B6062-158C-4C69-B0E5-8399264563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8852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F3B32-54ED-411E-A1FC-529B2B65BA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852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34224-40C2-44FE-8922-AA7FD351F6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292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E349C-629C-4522-9717-1DF58D71A8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3310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4D28C7F2-73BA-4C17-BAA7-B81ED65AFFA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CS-498 </a:t>
            </a:r>
            <a:br>
              <a:rPr lang="en-US" altLang="en-US" smtClean="0"/>
            </a:br>
            <a:r>
              <a:rPr lang="en-US" altLang="en-US" smtClean="0"/>
              <a:t>Computer Vision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Week </a:t>
            </a:r>
            <a:r>
              <a:rPr lang="en-US" altLang="en-US" dirty="0" smtClean="0"/>
              <a:t>8, </a:t>
            </a:r>
            <a:r>
              <a:rPr lang="en-US" altLang="en-US" dirty="0" smtClean="0"/>
              <a:t>Day </a:t>
            </a:r>
            <a:r>
              <a:rPr lang="en-US" altLang="en-US" dirty="0" smtClean="0"/>
              <a:t>3</a:t>
            </a:r>
            <a:endParaRPr lang="en-US" altLang="en-US" dirty="0" smtClean="0"/>
          </a:p>
          <a:p>
            <a:pPr lvl="1"/>
            <a:r>
              <a:rPr lang="en-US" altLang="en-US" dirty="0" err="1" smtClean="0"/>
              <a:t>Thresholding</a:t>
            </a:r>
            <a:r>
              <a:rPr lang="en-US" altLang="en-US" dirty="0" smtClean="0"/>
              <a:t> </a:t>
            </a:r>
            <a:r>
              <a:rPr lang="en-US" altLang="en-US" dirty="0" smtClean="0"/>
              <a:t>and morphological </a:t>
            </a:r>
            <a:r>
              <a:rPr lang="en-US" altLang="en-US" dirty="0" smtClean="0"/>
              <a:t>operators</a:t>
            </a:r>
            <a:endParaRPr lang="en-US" altLang="en-US" dirty="0" smtClean="0"/>
          </a:p>
          <a:p>
            <a:pPr lvl="1"/>
            <a:r>
              <a:rPr lang="en-US" altLang="en-US" dirty="0"/>
              <a:t>My thesis?</a:t>
            </a:r>
          </a:p>
          <a:p>
            <a:pPr lvl="2"/>
            <a:endParaRPr lang="en-US" altLang="en-US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2C9E849-C2FC-484D-B0D2-101E2CD3A2C1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Thresholding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19263"/>
                <a:ext cx="8229600" cy="4411662"/>
              </a:xfrm>
            </p:spPr>
            <p:txBody>
              <a:bodyPr/>
              <a:lstStyle/>
              <a:p>
                <a:r>
                  <a:rPr lang="en-US" dirty="0" smtClean="0"/>
                  <a:t>Simple definition:</a:t>
                </a:r>
              </a:p>
              <a:p>
                <a:pPr marL="344487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𝑡h𝑟𝑒𝑠h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𝑡h𝑟𝑒𝑠h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𝑗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/>
                                  </a:rPr>
                                  <m:t>&gt;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𝑇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𝑜𝑡h𝑒𝑟𝑤𝑖𝑠𝑒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:r>
                  <a:rPr lang="en-US" dirty="0" smtClean="0"/>
                  <a:t>Example:</a:t>
                </a:r>
              </a:p>
              <a:p>
                <a:endParaRPr lang="en-US" b="0" dirty="0"/>
              </a:p>
              <a:p>
                <a:endParaRPr lang="en-US" dirty="0" smtClean="0"/>
              </a:p>
              <a:p>
                <a:endParaRPr lang="en-US" b="0" dirty="0"/>
              </a:p>
              <a:p>
                <a:endParaRPr lang="en-US" dirty="0" smtClean="0"/>
              </a:p>
              <a:p>
                <a:endParaRPr lang="en-US" b="0" dirty="0"/>
              </a:p>
              <a:p>
                <a:pPr marL="0" indent="0">
                  <a:buNone/>
                </a:pPr>
                <a:r>
                  <a:rPr lang="en-US" dirty="0" smtClean="0"/>
                  <a:t>Source: </a:t>
                </a:r>
                <a:r>
                  <a:rPr lang="en-US" dirty="0" err="1" smtClean="0"/>
                  <a:t>Wiki:Thresholding</a:t>
                </a:r>
                <a:r>
                  <a:rPr lang="en-US" dirty="0"/>
                  <a:t> </a:t>
                </a:r>
                <a:r>
                  <a:rPr lang="en-US" dirty="0" smtClean="0"/>
                  <a:t>(image processing)</a:t>
                </a:r>
                <a:endParaRPr lang="en-US" b="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19263"/>
                <a:ext cx="8229600" cy="4411662"/>
              </a:xfrm>
              <a:blipFill rotWithShape="1">
                <a:blip r:embed="rId2"/>
                <a:stretch>
                  <a:fillRect l="-1704" t="-1796" b="-197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5" name="AutoShape 2" descr="https://upload.wikimedia.org/wikipedia/commons/thumb/d/d6/Pavlovsk_Railing_of_bridge_Yellow_palace_Winter.jpg/250px-Pavlovsk_Railing_of_bridge_Yellow_palace_Winter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s://upload.wikimedia.org/wikipedia/commons/thumb/d/d6/Pavlovsk_Railing_of_bridge_Yellow_palace_Winter.jpg/250px-Pavlovsk_Railing_of_bridge_Yellow_palace_Win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3581400"/>
            <a:ext cx="3948339" cy="2669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upload.wikimedia.org/wikipedia/commons/thumb/d/d4/Pavlovsk_Railing_of_bridge_Yellow_palace_Winter_bw_threshold.jpg/250px-Pavlovsk_Railing_of_bridge_Yellow_palace_Winter_bw_threshol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399" y="3581399"/>
            <a:ext cx="3948339" cy="2669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072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T automatically (e.g. Otsu)</a:t>
            </a:r>
          </a:p>
          <a:p>
            <a:r>
              <a:rPr lang="en-US" dirty="0" smtClean="0"/>
              <a:t>Choose a different T for every pixel, based on neighbors (adaptive </a:t>
            </a:r>
            <a:r>
              <a:rPr lang="en-US" dirty="0" err="1" smtClean="0"/>
              <a:t>thresholding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One application: Finding blood vessels in CT scans of the liver</a:t>
            </a:r>
          </a:p>
          <a:p>
            <a:r>
              <a:rPr lang="en-US" dirty="0" smtClean="0"/>
              <a:t>Another: Finding chessboard corners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119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Morphological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Morphology has to do with how things are connected</a:t>
            </a:r>
          </a:p>
          <a:p>
            <a:pPr lvl="1"/>
            <a:r>
              <a:rPr lang="en-US" dirty="0" smtClean="0"/>
              <a:t>The mathematical field looks at connections without any regard to shape (donut == coffee cup)</a:t>
            </a:r>
          </a:p>
          <a:p>
            <a:pPr lvl="1"/>
            <a:r>
              <a:rPr lang="en-US" dirty="0" smtClean="0"/>
              <a:t>In computer vision, it looks at binary images – images that are black and white – and the neighboring pixels in these images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616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5" name="Picture 6" descr="https://upload.wikimedia.org/wikipedia/commons/thumb/d/d4/Pavlovsk_Railing_of_bridge_Yellow_palace_Winter_bw_threshold.jpg/250px-Pavlovsk_Railing_of_bridge_Yellow_palace_Winter_bw_threshol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449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083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16377</TotalTime>
  <Words>165</Words>
  <Application>Microsoft Office PowerPoint</Application>
  <PresentationFormat>On-screen Show (4:3)</PresentationFormat>
  <Paragraphs>35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2_Network</vt:lpstr>
      <vt:lpstr>CS-498  Computer Vision</vt:lpstr>
      <vt:lpstr>Thresholding</vt:lpstr>
      <vt:lpstr>Variations</vt:lpstr>
      <vt:lpstr>Morphological Operations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A Yoder - Post Meeting</cp:lastModifiedBy>
  <cp:revision>959</cp:revision>
  <cp:lastPrinted>2015-01-23T14:58:57Z</cp:lastPrinted>
  <dcterms:created xsi:type="dcterms:W3CDTF">1999-09-06T21:32:20Z</dcterms:created>
  <dcterms:modified xsi:type="dcterms:W3CDTF">2015-02-06T15:55:58Z</dcterms:modified>
</cp:coreProperties>
</file>