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handoutMasterIdLst>
    <p:handoutMasterId r:id="rId4"/>
  </p:handoutMasterIdLst>
  <p:sldIdLst>
    <p:sldId id="365" r:id="rId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89273" autoAdjust="0"/>
  </p:normalViewPr>
  <p:slideViewPr>
    <p:cSldViewPr>
      <p:cViewPr>
        <p:scale>
          <a:sx n="70" d="100"/>
          <a:sy n="70" d="100"/>
        </p:scale>
        <p:origin x="-840" y="-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2/9/2015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</a:t>
            </a:r>
            <a:r>
              <a:rPr lang="en-US" altLang="en-US" dirty="0" smtClean="0"/>
              <a:t>9, </a:t>
            </a:r>
            <a:r>
              <a:rPr lang="en-US" altLang="en-US" dirty="0" smtClean="0"/>
              <a:t>Day </a:t>
            </a:r>
            <a:r>
              <a:rPr lang="en-US" altLang="en-US" dirty="0" smtClean="0"/>
              <a:t>1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Features</a:t>
            </a:r>
          </a:p>
          <a:p>
            <a:pPr lvl="1"/>
            <a:r>
              <a:rPr lang="en-US" altLang="en-US" dirty="0" smtClean="0"/>
              <a:t>Machine Learning</a:t>
            </a:r>
          </a:p>
          <a:p>
            <a:pPr lvl="1"/>
            <a:r>
              <a:rPr lang="en-US" altLang="en-US" dirty="0" smtClean="0"/>
              <a:t>ROC curves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Object Detection with Scanning Windows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16418</TotalTime>
  <Words>25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2_Network</vt:lpstr>
      <vt:lpstr>CS-498  Computer Vision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963</cp:revision>
  <cp:lastPrinted>2015-01-23T14:58:57Z</cp:lastPrinted>
  <dcterms:created xsi:type="dcterms:W3CDTF">1999-09-06T21:32:20Z</dcterms:created>
  <dcterms:modified xsi:type="dcterms:W3CDTF">2015-02-09T15:00:22Z</dcterms:modified>
</cp:coreProperties>
</file>