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handoutMasterIdLst>
    <p:handoutMasterId r:id="rId4"/>
  </p:handoutMasterIdLst>
  <p:sldIdLst>
    <p:sldId id="365" r:id="rId2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A0075"/>
    <a:srgbClr val="5600AC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90" autoAdjust="0"/>
    <p:restoredTop sz="89273" autoAdjust="0"/>
  </p:normalViewPr>
  <p:slideViewPr>
    <p:cSldViewPr>
      <p:cViewPr>
        <p:scale>
          <a:sx n="70" d="100"/>
          <a:sy n="70" d="100"/>
        </p:scale>
        <p:origin x="-5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CS-498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363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10 February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363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DD2BF401-1B98-4271-A08F-066931A39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33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CS-498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200" y="0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F3CB3431-B092-40AD-9E79-07537C70DE1B}" type="datetime1">
              <a:rPr lang="en-US"/>
              <a:pPr>
                <a:defRPr/>
              </a:pPr>
              <a:t>2/10/2015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200" y="4484688"/>
            <a:ext cx="5202238" cy="426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69375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200" y="8969375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250D4903-2343-49CB-8D39-0F40E8FD1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199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673100"/>
            <a:ext cx="4903788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8927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CS-498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684AA2E-27AE-47C9-BF9E-50D51DC7156B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2/10/2015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Dr. Josiah Yoder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BEE5A40-C0F6-48B9-8234-71EBE0403AF3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4750" y="673100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Print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C3F57-8EC5-42F6-B5BF-C99CB963DF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413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0B6CB-ED6D-491A-B763-E803245132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3927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CB6A7-8AD0-45E3-B2DF-741089AAA6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6388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9B0E4-B0FD-4184-922D-E3C7D34725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143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230D4-35D7-4E0D-9D5D-73D90A7388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3017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D99D1-A327-4101-A220-1AE4846839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331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57C6F-D659-492F-9A25-90B7F36414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885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B6062-158C-4C69-B0E5-8399264563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8852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F3B32-54ED-411E-A1FC-529B2B65BA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852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34224-40C2-44FE-8922-AA7FD351F6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292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E349C-629C-4522-9717-1DF58D71A8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3310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4D28C7F2-73BA-4C17-BAA7-B81ED65AFFA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aculty-web.msoe.edu/yoder/cs498/Outcom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CS-498 </a:t>
            </a:r>
            <a:br>
              <a:rPr lang="en-US" altLang="en-US" smtClean="0"/>
            </a:br>
            <a:r>
              <a:rPr lang="en-US" altLang="en-US" smtClean="0"/>
              <a:t>Computer Vision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Week 9, </a:t>
            </a:r>
            <a:r>
              <a:rPr lang="en-US" altLang="en-US" dirty="0" smtClean="0"/>
              <a:t>Lab</a:t>
            </a:r>
          </a:p>
          <a:p>
            <a:pPr lvl="1"/>
            <a:r>
              <a:rPr lang="en-US" altLang="en-US" dirty="0">
                <a:hlinkClick r:id="rId3"/>
              </a:rPr>
              <a:t>Outcomes</a:t>
            </a:r>
            <a:r>
              <a:rPr lang="en-US" altLang="en-US" dirty="0"/>
              <a:t> </a:t>
            </a:r>
            <a:r>
              <a:rPr lang="en-US" altLang="en-US" dirty="0" smtClean="0"/>
              <a:t>are updated through present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Demonstrations of project</a:t>
            </a:r>
          </a:p>
          <a:p>
            <a:r>
              <a:rPr lang="en-US" altLang="en-US" dirty="0" smtClean="0"/>
              <a:t>Friday: Quiz over </a:t>
            </a:r>
            <a:r>
              <a:rPr lang="en-US" altLang="en-US" dirty="0" smtClean="0">
                <a:hlinkClick r:id="rId3"/>
              </a:rPr>
              <a:t>Outcomes</a:t>
            </a:r>
            <a:r>
              <a:rPr lang="en-US" altLang="en-US" dirty="0" smtClean="0"/>
              <a:t> from these sections:</a:t>
            </a:r>
          </a:p>
          <a:p>
            <a:pPr lvl="1"/>
            <a:r>
              <a:rPr lang="en-US" dirty="0" err="1"/>
              <a:t>Thresholding</a:t>
            </a:r>
            <a:r>
              <a:rPr lang="en-US" dirty="0"/>
              <a:t> and Morphology</a:t>
            </a:r>
          </a:p>
          <a:p>
            <a:pPr lvl="1"/>
            <a:r>
              <a:rPr lang="en-US" dirty="0"/>
              <a:t>Face Detection and </a:t>
            </a:r>
            <a:r>
              <a:rPr lang="en-US" dirty="0" smtClean="0"/>
              <a:t>Recognition</a:t>
            </a:r>
          </a:p>
          <a:p>
            <a:pPr lvl="1"/>
            <a:r>
              <a:rPr lang="en-US" dirty="0" smtClean="0"/>
              <a:t>Modern </a:t>
            </a:r>
            <a:r>
              <a:rPr lang="en-US" dirty="0"/>
              <a:t>Computer Vision -- detection, features, machine learning, and ... detection</a:t>
            </a:r>
          </a:p>
          <a:p>
            <a:pPr lvl="1"/>
            <a:r>
              <a:rPr lang="en-US" dirty="0"/>
              <a:t>Machine Learning Algorithm Performance</a:t>
            </a:r>
          </a:p>
          <a:p>
            <a:pPr lvl="1"/>
            <a:endParaRPr lang="en-US" altLang="en-US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2C9E849-C2FC-484D-B0D2-101E2CD3A2C1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16622</TotalTime>
  <Words>56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2_Network</vt:lpstr>
      <vt:lpstr>CS-498  Computer Vision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A Yoder - Post Meeting</cp:lastModifiedBy>
  <cp:revision>967</cp:revision>
  <cp:lastPrinted>2015-01-23T14:58:57Z</cp:lastPrinted>
  <dcterms:created xsi:type="dcterms:W3CDTF">1999-09-06T21:32:20Z</dcterms:created>
  <dcterms:modified xsi:type="dcterms:W3CDTF">2015-02-10T17:15:21Z</dcterms:modified>
</cp:coreProperties>
</file>