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"/>
  </p:notesMasterIdLst>
  <p:handoutMasterIdLst>
    <p:handoutMasterId r:id="rId8"/>
  </p:handoutMasterIdLst>
  <p:sldIdLst>
    <p:sldId id="365" r:id="rId2"/>
    <p:sldId id="386" r:id="rId3"/>
    <p:sldId id="416" r:id="rId4"/>
    <p:sldId id="417" r:id="rId5"/>
    <p:sldId id="418" r:id="rId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64481" autoAdjust="0"/>
  </p:normalViewPr>
  <p:slideViewPr>
    <p:cSldViewPr>
      <p:cViewPr varScale="1">
        <p:scale>
          <a:sx n="51" d="100"/>
          <a:sy n="51" d="100"/>
        </p:scale>
        <p:origin x="1596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3 February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D2BF401-1B98-4271-A08F-066931A39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33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F3CB3431-B092-40AD-9E79-07537C70DE1B}" type="datetime1">
              <a:rPr lang="en-US"/>
              <a:pPr>
                <a:defRPr/>
              </a:pPr>
              <a:t>2/3/2017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250D4903-2343-49CB-8D39-0F40E8FD1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199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927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CS-498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84AA2E-27AE-47C9-BF9E-50D51DC7156B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2/3/2017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Josiah Yoder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EE5A40-C0F6-48B9-8234-71EBE0403AF3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73100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Print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17q2:Added after class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650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47800" y="1177925"/>
            <a:ext cx="4237038" cy="31781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17q2:Added after class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2/3/2017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601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C3F57-8EC5-42F6-B5BF-C99CB963DF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13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0B6CB-ED6D-491A-B763-E803245132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92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CB6A7-8AD0-45E3-B2DF-741089AAA6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38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B0E4-B0FD-4184-922D-E3C7D34725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43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230D4-35D7-4E0D-9D5D-73D90A7388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01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D99D1-A327-4101-A220-1AE484683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33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57C6F-D659-492F-9A25-90B7F36414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85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6062-158C-4C69-B0E5-8399264563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85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F3B32-54ED-411E-A1FC-529B2B65BA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85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34224-40C2-44FE-8922-AA7FD351F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92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E349C-629C-4522-9717-1DF58D71A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31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4D28C7F2-73BA-4C17-BAA7-B81ED65AFFA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CS-498 </a:t>
            </a:r>
            <a:br>
              <a:rPr lang="en-US" altLang="en-US" smtClean="0"/>
            </a:br>
            <a:r>
              <a:rPr lang="en-US" altLang="en-US" smtClean="0"/>
              <a:t>Computer Vision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Week </a:t>
            </a:r>
            <a:r>
              <a:rPr lang="en-US" altLang="en-US" dirty="0" smtClean="0"/>
              <a:t>8, Day 2</a:t>
            </a:r>
            <a:endParaRPr lang="en-US" alt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2C9E849-C2FC-484D-B0D2-101E2CD3A2C1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543800" cy="1295400"/>
          </a:xfrm>
        </p:spPr>
        <p:txBody>
          <a:bodyPr/>
          <a:lstStyle/>
          <a:p>
            <a:r>
              <a:rPr lang="en-US" dirty="0" smtClean="0"/>
              <a:t>How does SIFT interest-point detection achieve illumination invariance?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199"/>
            <a:ext cx="8229600" cy="4149725"/>
          </a:xfrm>
        </p:spPr>
        <p:txBody>
          <a:bodyPr/>
          <a:lstStyle/>
          <a:p>
            <a:r>
              <a:rPr lang="en-US" dirty="0" smtClean="0"/>
              <a:t>By normalizing the feature vectors and removing large vectors</a:t>
            </a:r>
          </a:p>
          <a:p>
            <a:r>
              <a:rPr lang="en-US" dirty="0" smtClean="0"/>
              <a:t>It takes the difference between two layers in the filtered stack of images which produces an image that won’t provide points at higher illumination but rather the difference areas</a:t>
            </a:r>
          </a:p>
          <a:p>
            <a:r>
              <a:rPr lang="en-US" dirty="0" smtClean="0"/>
              <a:t>Normalizing of the entries of the feature vector makes the descriptor invariant  to changes in contrast or brightness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6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543800" cy="1295400"/>
          </a:xfrm>
        </p:spPr>
        <p:txBody>
          <a:bodyPr/>
          <a:lstStyle/>
          <a:p>
            <a:r>
              <a:rPr lang="en-US" smtClean="0"/>
              <a:t>How does SIFT achieve illumination invariance while matching keypoints?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199"/>
            <a:ext cx="8229600" cy="4149725"/>
          </a:xfrm>
        </p:spPr>
        <p:txBody>
          <a:bodyPr/>
          <a:lstStyle/>
          <a:p>
            <a:r>
              <a:rPr lang="en-US" smtClean="0"/>
              <a:t>By normalizing the entries of the feature vector</a:t>
            </a:r>
          </a:p>
          <a:p>
            <a:r>
              <a:rPr lang="en-US" smtClean="0"/>
              <a:t>By removing large magnitude features</a:t>
            </a:r>
            <a:endParaRPr lang="en-US" smtClean="0"/>
          </a:p>
          <a:p>
            <a:r>
              <a:rPr lang="en-US" smtClean="0"/>
              <a:t>… this makes the descriptor invariant to changes in contrast. We also put a  a threshold in the feature vector.</a:t>
            </a:r>
          </a:p>
          <a:p>
            <a:r>
              <a:rPr lang="en-US" smtClean="0"/>
              <a:t>Normalizing of the entries of the feature vector makes the descriptor invariant  to changes in contrast or brightness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566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the edge filter sum to 0?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Otherwise there will be some left over value that exists because one side was weighted more than the other</a:t>
            </a:r>
          </a:p>
          <a:p>
            <a:r>
              <a:rPr lang="en-US" dirty="0" smtClean="0"/>
              <a:t>If the image is 100% smooth, we want to have a 0 response</a:t>
            </a:r>
          </a:p>
          <a:p>
            <a:r>
              <a:rPr lang="en-US" dirty="0" smtClean="0"/>
              <a:t>To weight the pixels equally – reduces response to irrelevant 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04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should a blurring filer sum to 1?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average is applied without affecting the filter’s brightness. A sum greater than 1 yields a brighter image ….</a:t>
            </a:r>
          </a:p>
          <a:p>
            <a:r>
              <a:rPr lang="en-US" dirty="0" smtClean="0"/>
              <a:t>If the sum is not 1, it is either brighter (if it is greater) or darker (if it is less).</a:t>
            </a:r>
          </a:p>
          <a:p>
            <a:r>
              <a:rPr lang="en-US" dirty="0" smtClean="0"/>
              <a:t>The sum can not be greater than 1 because otherwise the value of the pixel could be greater than the maximum possible – it could overflow.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9985627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16598</TotalTime>
  <Words>302</Words>
  <Application>Microsoft Office PowerPoint</Application>
  <PresentationFormat>On-screen Show (4:3)</PresentationFormat>
  <Paragraphs>39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Tahoma</vt:lpstr>
      <vt:lpstr>Times New Roman</vt:lpstr>
      <vt:lpstr>Wingdings</vt:lpstr>
      <vt:lpstr>2_Network</vt:lpstr>
      <vt:lpstr>CS-498  Computer Vision</vt:lpstr>
      <vt:lpstr>How does SIFT interest-point detection achieve illumination invariance?</vt:lpstr>
      <vt:lpstr>How does SIFT achieve illumination invariance while matching keypoints?</vt:lpstr>
      <vt:lpstr>Why should the edge filter sum to 0?</vt:lpstr>
      <vt:lpstr>Why should a blurring filer sum to 1?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951</cp:revision>
  <cp:lastPrinted>2015-01-23T14:58:57Z</cp:lastPrinted>
  <dcterms:created xsi:type="dcterms:W3CDTF">1999-09-06T21:32:20Z</dcterms:created>
  <dcterms:modified xsi:type="dcterms:W3CDTF">2017-02-03T19:01:28Z</dcterms:modified>
</cp:coreProperties>
</file>