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7"/>
  </p:notesMasterIdLst>
  <p:handoutMasterIdLst>
    <p:handoutMasterId r:id="rId8"/>
  </p:handoutMasterIdLst>
  <p:sldIdLst>
    <p:sldId id="398" r:id="rId2"/>
    <p:sldId id="384" r:id="rId3"/>
    <p:sldId id="396" r:id="rId4"/>
    <p:sldId id="397" r:id="rId5"/>
    <p:sldId id="395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06" autoAdjust="0"/>
    <p:restoredTop sz="88420" autoAdjust="0"/>
  </p:normalViewPr>
  <p:slideViewPr>
    <p:cSldViewPr>
      <p:cViewPr>
        <p:scale>
          <a:sx n="44" d="100"/>
          <a:sy n="44" d="100"/>
        </p:scale>
        <p:origin x="-2630" y="-8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3023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t" anchorCtr="0" compatLnSpc="1">
            <a:prstTxWarp prst="textNoShape">
              <a:avLst/>
            </a:prstTxWarp>
          </a:bodyPr>
          <a:lstStyle>
            <a:lvl1pPr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855" y="0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t" anchorCtr="0" compatLnSpc="1">
            <a:prstTxWarp prst="textNoShape">
              <a:avLst/>
            </a:prstTxWarp>
          </a:bodyPr>
          <a:lstStyle>
            <a:lvl1pPr algn="r"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8 September 2014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2192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b" anchorCtr="0" compatLnSpc="1">
            <a:prstTxWarp prst="textNoShape">
              <a:avLst/>
            </a:prstTxWarp>
          </a:bodyPr>
          <a:lstStyle>
            <a:lvl1pPr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855" y="9122192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b" anchorCtr="0" compatLnSpc="1">
            <a:prstTxWarp prst="textNoShape">
              <a:avLst/>
            </a:prstTxWarp>
          </a:bodyPr>
          <a:lstStyle>
            <a:lvl1pPr algn="r"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08675B6-9F8F-4469-BFFB-4D5EDC416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24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202537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5919" y="1"/>
            <a:ext cx="3199281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02B90E0-E88E-44BD-8C2E-CAC11645AFA7}" type="datetime1">
              <a:rPr lang="en-US"/>
              <a:pPr>
                <a:defRPr/>
              </a:pPr>
              <a:t>9/8/2014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905" y="4571615"/>
            <a:ext cx="5335391" cy="43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43229"/>
            <a:ext cx="3202537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5919" y="9143229"/>
            <a:ext cx="3199281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8136FFCC-A219-439D-8C75-3FFE1E322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271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49" y="686147"/>
            <a:ext cx="5029302" cy="377218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06457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For Later:</a:t>
            </a:r>
          </a:p>
          <a:p>
            <a:r>
              <a:rPr lang="en-US" altLang="en-US" dirty="0" smtClean="0"/>
              <a:t>http://www.qmatica.com/DataStructures/Trees/AVL/AVLTree.html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Perhaps Later</a:t>
            </a:r>
          </a:p>
          <a:p>
            <a:r>
              <a:rPr lang="en-US" altLang="en-US" dirty="0" smtClean="0"/>
              <a:t> - Using generics</a:t>
            </a:r>
          </a:p>
          <a:p>
            <a:r>
              <a:rPr lang="en-US" altLang="en-US" dirty="0" smtClean="0"/>
              <a:t>         - Casting Thing&lt;Circle&gt; to Thing&lt;Shape&gt; or vice-versa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For future </a:t>
            </a:r>
            <a:r>
              <a:rPr lang="en-US" altLang="en-US" b="1" dirty="0" smtClean="0"/>
              <a:t>HW / in-class</a:t>
            </a:r>
            <a:r>
              <a:rPr lang="en-US" altLang="en-US" b="1" baseline="0" dirty="0" smtClean="0"/>
              <a:t> exercises</a:t>
            </a:r>
          </a:p>
          <a:p>
            <a:r>
              <a:rPr lang="en-US" altLang="en-US" baseline="0" dirty="0" smtClean="0"/>
              <a:t> - </a:t>
            </a:r>
            <a:r>
              <a:rPr lang="en-US" altLang="en-US" dirty="0" smtClean="0"/>
              <a:t>Draw </a:t>
            </a:r>
            <a:r>
              <a:rPr lang="en-US" altLang="en-US" baseline="0" dirty="0" smtClean="0"/>
              <a:t>detailed memory-map diagrams of linked-lists and </a:t>
            </a:r>
            <a:r>
              <a:rPr lang="en-US" altLang="en-US" baseline="0" dirty="0" err="1" smtClean="0"/>
              <a:t>ArrayLists</a:t>
            </a:r>
            <a:endParaRPr lang="en-US" altLang="en-US" baseline="0" dirty="0" smtClean="0"/>
          </a:p>
          <a:p>
            <a:endParaRPr lang="en-US" altLang="en-US" baseline="0" dirty="0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en-US" smtClean="0">
                <a:latin typeface="Times New Roman" pitchFamily="18" charset="0"/>
              </a:rPr>
              <a:t>SE-1011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A04F7D-C497-40C5-8770-B81CC2EEC387}" type="datetime1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9/8/2014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en-US" smtClean="0">
                <a:latin typeface="Times New Roman" pitchFamily="18" charset="0"/>
              </a:rPr>
              <a:t>Dr. Yoder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CE8897-F131-4734-A726-4C4C789ED030}" type="slidenum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kumimoji="0"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02B90E0-E88E-44BD-8C2E-CAC11645AFA7}" type="datetime1">
              <a:rPr lang="en-US" smtClean="0"/>
              <a:pPr>
                <a:defRPr/>
              </a:pPr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136FFCC-A219-439D-8C75-3FFE1E322D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52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02B90E0-E88E-44BD-8C2E-CAC11645AFA7}" type="datetime1">
              <a:rPr lang="en-US" smtClean="0"/>
              <a:pPr>
                <a:defRPr/>
              </a:pPr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136FFCC-A219-439D-8C75-3FFE1E322D4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C5915-B277-47BF-A522-CF197A24A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13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EE110-468E-4B3C-9584-7A6BE92799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900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DEEFE2BE-0925-4414-90BB-00CF8F43E0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33" r:id="rId1"/>
    <p:sldLayoutId id="2147485031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aculty-web.msoe.edu/durant/ceiac/members.shtml" TargetMode="External"/><Relationship Id="rId2" Type="http://schemas.openxmlformats.org/officeDocument/2006/relationships/hyperlink" Target="https://docs.google.com/forms/d/1s2iPM6HrVrxCiNtQDKccAxmWcUGJUS7S0HcT5RXwYgc/viewfor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Dear </a:t>
            </a:r>
            <a:r>
              <a:rPr lang="en-US" sz="5900" dirty="0"/>
              <a:t>CEs</a:t>
            </a:r>
            <a:r>
              <a:rPr lang="en-US" sz="5900" dirty="0" smtClean="0"/>
              <a:t>,</a:t>
            </a:r>
            <a:endParaRPr lang="en-US" dirty="0"/>
          </a:p>
          <a:p>
            <a:r>
              <a:rPr lang="en-US" dirty="0"/>
              <a:t>It’s my pleasure to begin this invitation by welcoming our new CE freshmen!  I look forwarding to seeing you and all our returning students in the coming weeks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Please mark your calendar for our next CE student social and networking event at </a:t>
            </a:r>
            <a:r>
              <a:rPr lang="en-US" sz="6700" dirty="0"/>
              <a:t>5 PM </a:t>
            </a:r>
            <a:r>
              <a:rPr lang="en-US" sz="5100" dirty="0"/>
              <a:t>on Monday, September 29 (week 4)</a:t>
            </a:r>
            <a:r>
              <a:rPr lang="en-US" dirty="0"/>
              <a:t> in the </a:t>
            </a:r>
            <a:r>
              <a:rPr lang="en-US" sz="5000" dirty="0"/>
              <a:t>Todd </a:t>
            </a:r>
            <a:r>
              <a:rPr lang="en-US" sz="5000" dirty="0" err="1"/>
              <a:t>Wehr</a:t>
            </a:r>
            <a:r>
              <a:rPr lang="en-US" sz="5000" dirty="0"/>
              <a:t> Auditorium</a:t>
            </a:r>
            <a:r>
              <a:rPr lang="en-US" dirty="0"/>
              <a:t>.  FedEx is our event sponsor.  Each student and faculty who signs up and attends will receive a CE dress shirt; all faculty and CE student attendees will receive dinner.</a:t>
            </a:r>
          </a:p>
          <a:p>
            <a:r>
              <a:rPr lang="en-US" dirty="0" smtClean="0"/>
              <a:t>Students </a:t>
            </a:r>
            <a:r>
              <a:rPr lang="en-US" dirty="0"/>
              <a:t>and faculty must </a:t>
            </a:r>
            <a:r>
              <a:rPr lang="en-US" sz="6000" dirty="0"/>
              <a:t>complete this form </a:t>
            </a:r>
            <a:r>
              <a:rPr lang="en-US" dirty="0"/>
              <a:t>by </a:t>
            </a:r>
            <a:r>
              <a:rPr lang="en-US" b="1" i="1" dirty="0"/>
              <a:t>Monday, September 8</a:t>
            </a:r>
            <a:r>
              <a:rPr lang="en-US" dirty="0"/>
              <a:t> to receive a shirt (late responders are unlikely to receive a shirt, but we’ll try our best):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docs.google.com/forms/d/1s2iPM6HrVrxCiNtQDKccAxmWcUGJUS7S0HcT5RXwYgc/viewform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event is a great chance to...</a:t>
            </a:r>
          </a:p>
          <a:p>
            <a:pPr lvl="0"/>
            <a:r>
              <a:rPr lang="en-US" dirty="0"/>
              <a:t>meet CEs from your year and other years;</a:t>
            </a:r>
          </a:p>
          <a:p>
            <a:pPr lvl="0"/>
            <a:r>
              <a:rPr lang="en-US" dirty="0"/>
              <a:t>hear a short talk and ask questions of our guest speaker, Mr. Jason </a:t>
            </a:r>
            <a:r>
              <a:rPr lang="en-US" dirty="0" err="1"/>
              <a:t>Esch</a:t>
            </a:r>
            <a:r>
              <a:rPr lang="en-US" dirty="0"/>
              <a:t>, Director, IT, FedEx </a:t>
            </a:r>
            <a:r>
              <a:rPr lang="en-US" dirty="0" smtClean="0"/>
              <a:t>Services; learn </a:t>
            </a:r>
            <a:r>
              <a:rPr lang="en-US" dirty="0"/>
              <a:t>about senior design </a:t>
            </a:r>
            <a:r>
              <a:rPr lang="en-US" dirty="0" smtClean="0"/>
              <a:t>projects; meet </a:t>
            </a:r>
            <a:r>
              <a:rPr lang="en-US" dirty="0"/>
              <a:t>CE </a:t>
            </a:r>
            <a:r>
              <a:rPr lang="en-US" dirty="0" smtClean="0"/>
              <a:t>alumni; win </a:t>
            </a:r>
            <a:r>
              <a:rPr lang="en-US" dirty="0"/>
              <a:t>cool door </a:t>
            </a:r>
            <a:r>
              <a:rPr lang="en-US" dirty="0" smtClean="0"/>
              <a:t>prizes; and </a:t>
            </a:r>
            <a:r>
              <a:rPr lang="en-US" dirty="0"/>
              <a:t>chat with faculty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six CE IAC student representatives (</a:t>
            </a:r>
            <a:r>
              <a:rPr lang="en-US" u="sng" dirty="0">
                <a:hlinkClick r:id="rId3"/>
              </a:rPr>
              <a:t>https://faculty-web.msoe.edu/durant/ceiac/members.shtml</a:t>
            </a:r>
            <a:r>
              <a:rPr lang="en-US" dirty="0"/>
              <a:t>) are working to make this an event that you won’t want to miss.  </a:t>
            </a:r>
          </a:p>
          <a:p>
            <a:pPr marL="0" indent="0">
              <a:buNone/>
            </a:pPr>
            <a:r>
              <a:rPr lang="en-US" dirty="0"/>
              <a:t>-- Dr. Durant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8687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SE-1011</a:t>
            </a:r>
            <a:br>
              <a:rPr lang="en-US" altLang="en-US" dirty="0" smtClean="0"/>
            </a:br>
            <a:r>
              <a:rPr lang="en-US" altLang="en-US" dirty="0" smtClean="0"/>
              <a:t>Intro to Software Engineering I</a:t>
            </a:r>
          </a:p>
        </p:txBody>
      </p:sp>
      <p:sp>
        <p:nvSpPr>
          <p:cNvPr id="10243" name="Content Placeholder 1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513873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Week 1, Class 1 </a:t>
            </a:r>
          </a:p>
          <a:p>
            <a:pPr lvl="1"/>
            <a:r>
              <a:rPr lang="en-US" altLang="en-US" dirty="0" smtClean="0"/>
              <a:t>Introductions</a:t>
            </a:r>
          </a:p>
          <a:p>
            <a:pPr lvl="1"/>
            <a:r>
              <a:rPr lang="en-US" altLang="en-US" dirty="0" smtClean="0"/>
              <a:t>Safety</a:t>
            </a:r>
          </a:p>
          <a:p>
            <a:pPr lvl="1"/>
            <a:r>
              <a:rPr lang="en-US" altLang="en-US" dirty="0" smtClean="0"/>
              <a:t>Syllabus</a:t>
            </a:r>
          </a:p>
          <a:p>
            <a:pPr lvl="1"/>
            <a:r>
              <a:rPr lang="en-US" altLang="en-US" dirty="0"/>
              <a:t>Our first program</a:t>
            </a:r>
          </a:p>
          <a:p>
            <a:pPr lvl="1"/>
            <a:r>
              <a:rPr lang="en-US" altLang="en-US" dirty="0" smtClean="0"/>
              <a:t>What’s </a:t>
            </a:r>
            <a:r>
              <a:rPr lang="en-US" altLang="en-US" dirty="0" smtClean="0"/>
              <a:t>in a Computer?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marL="344487" lvl="1" indent="0">
              <a:buNone/>
            </a:pPr>
            <a:endParaRPr lang="en-US" alt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smtClean="0"/>
              <a:t>SE-1011 Dr. Josiah Yoder Slide style: Dr. Hornick</a:t>
            </a:r>
            <a:endParaRPr lang="en-US" altLang="en-US" sz="1000" dirty="0" smtClean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A334A66-4E22-4238-9C8E-9AD0DCC7FF4B}" type="slidenum">
              <a:rPr lang="en-US" altLang="en-US" sz="2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Computer’s Motherboard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http://</a:t>
            </a:r>
            <a:r>
              <a:rPr lang="en-US" dirty="0" smtClean="0"/>
              <a:t>www.365laptoprepair.com/EbayGallery/HP-EliteBook-6930p-Intel-Motherboard-486301-001-TESTED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1026" name="Picture 2" descr="http://www.365laptoprepair.com/ebay_images/4354_HP-EliteBook-6930p-Intel-Motherboard-486301-001-TESTED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086600" cy="488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5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http://www.laptopschematic.com/hp-elitebook-6930p-schematic-karia-discrete/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http://www.laptopschematic.com/wp-content/uploads/2011/06/EliteBook-6930p-PCB.jpg</a:t>
            </a:r>
          </a:p>
        </p:txBody>
      </p:sp>
      <p:pic>
        <p:nvPicPr>
          <p:cNvPr id="2050" name="Picture 2" descr="http://www.laptopschematic.com/wp-content/uploads/2011/06/EliteBook-6930p-PC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04"/>
            <a:ext cx="8153400" cy="690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4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6C5915-B277-47BF-A522-CF197A24A43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23752</TotalTime>
  <Words>211</Words>
  <Application>Microsoft Office PowerPoint</Application>
  <PresentationFormat>On-screen Show (4:3)</PresentationFormat>
  <Paragraphs>71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2_Network</vt:lpstr>
      <vt:lpstr>Announcement</vt:lpstr>
      <vt:lpstr>SE-1011 Intro to Software Engineering I</vt:lpstr>
      <vt:lpstr>My Computer’s Motherboard</vt:lpstr>
      <vt:lpstr>PowerPoint Presentation</vt:lpstr>
      <vt:lpstr>PowerPoint Presentation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Josiah A Yoder - Post Meeting</cp:lastModifiedBy>
  <cp:revision>1232</cp:revision>
  <cp:lastPrinted>2014-03-10T12:46:22Z</cp:lastPrinted>
  <dcterms:created xsi:type="dcterms:W3CDTF">1999-09-06T21:32:20Z</dcterms:created>
  <dcterms:modified xsi:type="dcterms:W3CDTF">2014-09-08T17:36:55Z</dcterms:modified>
</cp:coreProperties>
</file>