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5"/>
  </p:notesMasterIdLst>
  <p:handoutMasterIdLst>
    <p:handoutMasterId r:id="rId6"/>
  </p:handoutMasterIdLst>
  <p:sldIdLst>
    <p:sldId id="396" r:id="rId2"/>
    <p:sldId id="384" r:id="rId3"/>
    <p:sldId id="395" r:id="rId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A0075"/>
    <a:srgbClr val="5600AC"/>
    <a:srgbClr val="34006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06" autoAdjust="0"/>
    <p:restoredTop sz="88420" autoAdjust="0"/>
  </p:normalViewPr>
  <p:slideViewPr>
    <p:cSldViewPr>
      <p:cViewPr>
        <p:scale>
          <a:sx n="44" d="100"/>
          <a:sy n="44" d="100"/>
        </p:scale>
        <p:origin x="-2630" y="-8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2" y="-78"/>
      </p:cViewPr>
      <p:guideLst>
        <p:guide orient="horz" pos="3023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346" cy="479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5" tIns="48298" rIns="96595" bIns="48298" numCol="1" anchor="t" anchorCtr="0" compatLnSpc="1">
            <a:prstTxWarp prst="textNoShape">
              <a:avLst/>
            </a:prstTxWarp>
          </a:bodyPr>
          <a:lstStyle>
            <a:lvl1pPr defTabSz="96671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smtClean="0"/>
              <a:t>SE-1011</a:t>
            </a: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855" y="0"/>
            <a:ext cx="3168346" cy="479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5" tIns="48298" rIns="96595" bIns="48298" numCol="1" anchor="t" anchorCtr="0" compatLnSpc="1">
            <a:prstTxWarp prst="textNoShape">
              <a:avLst/>
            </a:prstTxWarp>
          </a:bodyPr>
          <a:lstStyle>
            <a:lvl1pPr algn="r" defTabSz="96671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32B32498-105D-4F90-A7F2-EF83F66561A3}" type="datetime3">
              <a:rPr lang="en-US"/>
              <a:pPr>
                <a:defRPr/>
              </a:pPr>
              <a:t>5 September 2014</a:t>
            </a:fld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2192"/>
            <a:ext cx="3168346" cy="479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5" tIns="48298" rIns="96595" bIns="48298" numCol="1" anchor="b" anchorCtr="0" compatLnSpc="1">
            <a:prstTxWarp prst="textNoShape">
              <a:avLst/>
            </a:prstTxWarp>
          </a:bodyPr>
          <a:lstStyle>
            <a:lvl1pPr defTabSz="96671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Dr. Yoder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855" y="9122192"/>
            <a:ext cx="3168346" cy="479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5" tIns="48298" rIns="96595" bIns="48298" numCol="1" anchor="b" anchorCtr="0" compatLnSpc="1">
            <a:prstTxWarp prst="textNoShape">
              <a:avLst/>
            </a:prstTxWarp>
          </a:bodyPr>
          <a:lstStyle>
            <a:lvl1pPr algn="r" defTabSz="966715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C08675B6-9F8F-4469-BFFB-4D5EDC416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7243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202537" cy="457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1" tIns="45706" rIns="91411" bIns="45706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SE-1011</a:t>
            </a:r>
            <a:endParaRPr lang="en-US"/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5919" y="1"/>
            <a:ext cx="3199281" cy="457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1" tIns="45706" rIns="91411" bIns="45706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302B90E0-E88E-44BD-8C2E-CAC11645AFA7}" type="datetime1">
              <a:rPr lang="en-US"/>
              <a:pPr>
                <a:defRPr/>
              </a:pPr>
              <a:t>9/5/2014</a:t>
            </a:fld>
            <a:endParaRPr lang="en-US"/>
          </a:p>
        </p:txBody>
      </p:sp>
      <p:sp>
        <p:nvSpPr>
          <p:cNvPr id="77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905" y="4571615"/>
            <a:ext cx="5335391" cy="434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1" tIns="45706" rIns="91411" bIns="457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7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43229"/>
            <a:ext cx="3202537" cy="457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1" tIns="45706" rIns="91411" bIns="45706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Dr. Yoder</a:t>
            </a:r>
          </a:p>
        </p:txBody>
      </p:sp>
      <p:sp>
        <p:nvSpPr>
          <p:cNvPr id="77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5919" y="9143229"/>
            <a:ext cx="3199281" cy="457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1" tIns="45706" rIns="91411" bIns="45706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8136FFCC-A219-439D-8C75-3FFE1E322D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271" name="Picture 8"/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49" y="686147"/>
            <a:ext cx="5029302" cy="377218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206457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For Later:</a:t>
            </a:r>
          </a:p>
          <a:p>
            <a:r>
              <a:rPr lang="en-US" altLang="en-US" dirty="0" smtClean="0"/>
              <a:t>http://www.qmatica.com/DataStructures/Trees/AVL/AVLTree.html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Perhaps Later</a:t>
            </a:r>
          </a:p>
          <a:p>
            <a:r>
              <a:rPr lang="en-US" altLang="en-US" dirty="0" smtClean="0"/>
              <a:t> - Using generics</a:t>
            </a:r>
          </a:p>
          <a:p>
            <a:r>
              <a:rPr lang="en-US" altLang="en-US" dirty="0" smtClean="0"/>
              <a:t>         - Casting Thing&lt;Circle&gt; to Thing&lt;Shape&gt; or vice-versa 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For future </a:t>
            </a:r>
            <a:r>
              <a:rPr lang="en-US" altLang="en-US" b="1" dirty="0" smtClean="0"/>
              <a:t>HW / in-class</a:t>
            </a:r>
            <a:r>
              <a:rPr lang="en-US" altLang="en-US" b="1" baseline="0" dirty="0" smtClean="0"/>
              <a:t> exercises</a:t>
            </a:r>
          </a:p>
          <a:p>
            <a:r>
              <a:rPr lang="en-US" altLang="en-US" baseline="0" dirty="0" smtClean="0"/>
              <a:t> - </a:t>
            </a:r>
            <a:r>
              <a:rPr lang="en-US" altLang="en-US" dirty="0" smtClean="0"/>
              <a:t>Draw </a:t>
            </a:r>
            <a:r>
              <a:rPr lang="en-US" altLang="en-US" baseline="0" dirty="0" smtClean="0"/>
              <a:t>detailed memory-map diagrams of linked-lists and </a:t>
            </a:r>
            <a:r>
              <a:rPr lang="en-US" altLang="en-US" baseline="0" dirty="0" err="1" smtClean="0"/>
              <a:t>ArrayLists</a:t>
            </a:r>
            <a:endParaRPr lang="en-US" altLang="en-US" baseline="0" dirty="0" smtClean="0"/>
          </a:p>
          <a:p>
            <a:endParaRPr lang="en-US" altLang="en-US" baseline="0" dirty="0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59295" indent="-292037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68146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35404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102663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69921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3037180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504438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971696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en-US" altLang="en-US" smtClean="0">
                <a:latin typeface="Times New Roman" pitchFamily="18" charset="0"/>
              </a:rPr>
              <a:t>SE-1011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59295" indent="-292037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68146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35404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102663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69921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3037180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504438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971696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3A04F7D-C497-40C5-8770-B81CC2EEC387}" type="datetime1">
              <a:rPr kumimoji="0" lang="en-US" altLang="en-US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9/5/2014</a:t>
            </a:fld>
            <a:endParaRPr kumimoji="0" lang="en-US" altLang="en-US" smtClean="0">
              <a:latin typeface="Times New Roman" pitchFamily="18" charset="0"/>
            </a:endParaRP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59295" indent="-292037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68146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35404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102663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69921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3037180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504438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971696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en-US" altLang="en-US" smtClean="0">
                <a:latin typeface="Times New Roman" pitchFamily="18" charset="0"/>
              </a:rPr>
              <a:t>Dr. Yoder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59295" indent="-292037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68146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35404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102663" indent="-23362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69921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3037180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504438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971696" indent="-23362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8CE8897-F131-4734-A726-4C4C789ED030}" type="slidenum">
              <a:rPr kumimoji="0" lang="en-US" altLang="en-US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kumimoji="0"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SE-1011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302B90E0-E88E-44BD-8C2E-CAC11645AFA7}" type="datetime1">
              <a:rPr lang="en-US" smtClean="0"/>
              <a:pPr>
                <a:defRPr/>
              </a:pPr>
              <a:t>9/5/2014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136FFCC-A219-439D-8C75-3FFE1E322D4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00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SE-1011 Dr. Josiah Yoder Slide style: Dr. Hornick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6C5915-B277-47BF-A522-CF197A24A4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1139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SE-1011 Dr. Josiah Yoder Slide style: Dr. Hornick</a:t>
            </a: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EE110-468E-4B3C-9584-7A6BE927993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39002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762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762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 smtClean="0"/>
              <a:t>SE-1011 Dr. Josiah Yoder Slide style: Dr. Hornick</a:t>
            </a:r>
            <a:endParaRPr lang="en-US" altLang="en-US"/>
          </a:p>
        </p:txBody>
      </p:sp>
      <p:sp>
        <p:nvSpPr>
          <p:cNvPr id="10762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/>
            </a:lvl1pPr>
          </a:lstStyle>
          <a:p>
            <a:pPr>
              <a:defRPr/>
            </a:pPr>
            <a:fld id="{DEEFE2BE-0925-4414-90BB-00CF8F43E0D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2" name="Picture 40" descr="MSOE 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0668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33" r:id="rId1"/>
    <p:sldLayoutId id="2147485031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SE-1011 Dr. Josiah Yoder Slide style: Dr. Hornick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EE110-468E-4B3C-9584-7A6BE9279936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27" y="34506"/>
            <a:ext cx="9201715" cy="6823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6946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SE-1011</a:t>
            </a:r>
            <a:br>
              <a:rPr lang="en-US" altLang="en-US" dirty="0" smtClean="0"/>
            </a:br>
            <a:r>
              <a:rPr lang="en-US" altLang="en-US" dirty="0" smtClean="0"/>
              <a:t>Intro to Software Engineering I</a:t>
            </a:r>
          </a:p>
        </p:txBody>
      </p:sp>
      <p:sp>
        <p:nvSpPr>
          <p:cNvPr id="10243" name="Content Placeholder 12"/>
          <p:cNvSpPr>
            <a:spLocks noGrp="1"/>
          </p:cNvSpPr>
          <p:nvPr>
            <p:ph idx="1"/>
          </p:nvPr>
        </p:nvSpPr>
        <p:spPr>
          <a:xfrm>
            <a:off x="457200" y="1719262"/>
            <a:ext cx="8458200" cy="5138738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Week 1, Class </a:t>
            </a:r>
            <a:r>
              <a:rPr lang="en-US" altLang="en-US" dirty="0"/>
              <a:t>3</a:t>
            </a:r>
            <a:r>
              <a:rPr lang="en-US" altLang="en-US" dirty="0" smtClean="0"/>
              <a:t> </a:t>
            </a:r>
          </a:p>
          <a:p>
            <a:pPr lvl="1"/>
            <a:r>
              <a:rPr lang="en-US" altLang="en-US" dirty="0" smtClean="0"/>
              <a:t>Introductions, continued (perhaps)</a:t>
            </a:r>
          </a:p>
          <a:p>
            <a:pPr lvl="1"/>
            <a:r>
              <a:rPr lang="en-US" altLang="en-US" dirty="0" smtClean="0"/>
              <a:t>Software Development Process</a:t>
            </a:r>
          </a:p>
          <a:p>
            <a:pPr lvl="1"/>
            <a:r>
              <a:rPr lang="en-US" altLang="en-US" dirty="0" smtClean="0"/>
              <a:t>Algorithms and Programs</a:t>
            </a:r>
          </a:p>
          <a:p>
            <a:pPr lvl="1"/>
            <a:r>
              <a:rPr lang="en-US" altLang="en-US" dirty="0" smtClean="0"/>
              <a:t>Example: Computing the Volume </a:t>
            </a:r>
            <a:br>
              <a:rPr lang="en-US" altLang="en-US" dirty="0" smtClean="0"/>
            </a:br>
            <a:r>
              <a:rPr lang="en-US" altLang="en-US" dirty="0" smtClean="0"/>
              <a:t>	of the Great Pyramid</a:t>
            </a:r>
          </a:p>
          <a:p>
            <a:pPr marL="344487" lvl="1" indent="0">
              <a:buNone/>
            </a:pPr>
            <a:endParaRPr lang="en-US" altLang="en-US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248400" y="6248400"/>
            <a:ext cx="2895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smtClean="0"/>
              <a:t>SE-1011 Dr. Josiah Yoder Slide style: Dr. Hornick</a:t>
            </a:r>
            <a:endParaRPr lang="en-US" altLang="en-US" sz="1000" dirty="0" smtClean="0"/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A334A66-4E22-4238-9C8E-9AD0DCC7FF4B}" type="slidenum">
              <a:rPr lang="en-US" altLang="en-US" sz="2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SE-1011 Dr. Josiah Yoder Slide style: Dr. Hornick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6C5915-B277-47BF-A522-CF197A24A43A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32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Network">
  <a:themeElements>
    <a:clrScheme name="2_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2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23909</TotalTime>
  <Words>109</Words>
  <Application>Microsoft Office PowerPoint</Application>
  <PresentationFormat>On-screen Show (4:3)</PresentationFormat>
  <Paragraphs>29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2_Network</vt:lpstr>
      <vt:lpstr>PowerPoint Presentation</vt:lpstr>
      <vt:lpstr>SE-1011 Intro to Software Engineering I</vt:lpstr>
      <vt:lpstr>PowerPoint Presentation</vt:lpstr>
    </vt:vector>
  </TitlesOfParts>
  <Company>MSOE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CS-280 Lecture</dc:title>
  <dc:subject>Intro</dc:subject>
  <dc:creator>Dr. Mark Hornick</dc:creator>
  <cp:lastModifiedBy>Josiah A Yoder - Post Meeting</cp:lastModifiedBy>
  <cp:revision>1232</cp:revision>
  <cp:lastPrinted>2014-03-10T12:46:22Z</cp:lastPrinted>
  <dcterms:created xsi:type="dcterms:W3CDTF">1999-09-06T21:32:20Z</dcterms:created>
  <dcterms:modified xsi:type="dcterms:W3CDTF">2014-09-05T21:36:04Z</dcterms:modified>
</cp:coreProperties>
</file>