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"/>
  </p:notesMasterIdLst>
  <p:handoutMasterIdLst>
    <p:handoutMasterId r:id="rId6"/>
  </p:handoutMasterIdLst>
  <p:sldIdLst>
    <p:sldId id="384" r:id="rId2"/>
    <p:sldId id="396" r:id="rId3"/>
    <p:sldId id="395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6" autoAdjust="0"/>
    <p:restoredTop sz="88420" autoAdjust="0"/>
  </p:normalViewPr>
  <p:slideViewPr>
    <p:cSldViewPr>
      <p:cViewPr>
        <p:scale>
          <a:sx n="44" d="100"/>
          <a:sy n="44" d="100"/>
        </p:scale>
        <p:origin x="-2645" y="-8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855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10 September 2014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855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08675B6-9F8F-4469-BFFB-4D5EDC41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24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5919" y="1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02B90E0-E88E-44BD-8C2E-CAC11645AFA7}" type="datetime1">
              <a:rPr lang="en-US"/>
              <a:pPr>
                <a:defRPr/>
              </a:pPr>
              <a:t>9/10/2014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905" y="4571615"/>
            <a:ext cx="5335391" cy="43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3229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5919" y="9143229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8136FFCC-A219-439D-8C75-3FFE1E322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271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49" y="686147"/>
            <a:ext cx="5029302" cy="37721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06457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For Later:</a:t>
            </a:r>
          </a:p>
          <a:p>
            <a:r>
              <a:rPr lang="en-US" altLang="en-US" dirty="0" smtClean="0"/>
              <a:t>http://www.qmatica.com/DataStructures/Trees/AVL/AVLTree.html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Perhaps Later</a:t>
            </a:r>
          </a:p>
          <a:p>
            <a:r>
              <a:rPr lang="en-US" altLang="en-US" dirty="0" smtClean="0"/>
              <a:t> - Using generics</a:t>
            </a:r>
          </a:p>
          <a:p>
            <a:r>
              <a:rPr lang="en-US" altLang="en-US" dirty="0" smtClean="0"/>
              <a:t>         - Casting Thing&lt;Circle&gt; to Thing&lt;Shape&gt; or vice-versa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For future </a:t>
            </a:r>
            <a:r>
              <a:rPr lang="en-US" altLang="en-US" b="1" dirty="0" smtClean="0"/>
              <a:t>HW / in-class</a:t>
            </a:r>
            <a:r>
              <a:rPr lang="en-US" altLang="en-US" b="1" baseline="0" dirty="0" smtClean="0"/>
              <a:t> exercises</a:t>
            </a:r>
          </a:p>
          <a:p>
            <a:r>
              <a:rPr lang="en-US" altLang="en-US" baseline="0" dirty="0" smtClean="0"/>
              <a:t> - </a:t>
            </a:r>
            <a:r>
              <a:rPr lang="en-US" altLang="en-US" dirty="0" smtClean="0"/>
              <a:t>Draw </a:t>
            </a:r>
            <a:r>
              <a:rPr lang="en-US" altLang="en-US" baseline="0" dirty="0" smtClean="0"/>
              <a:t>detailed memory-map diagrams of linked-lists and </a:t>
            </a:r>
            <a:r>
              <a:rPr lang="en-US" altLang="en-US" baseline="0" dirty="0" err="1" smtClean="0"/>
              <a:t>ArrayLists</a:t>
            </a:r>
            <a:endParaRPr lang="en-US" altLang="en-US" baseline="0" dirty="0" smtClean="0"/>
          </a:p>
          <a:p>
            <a:endParaRPr lang="en-US" altLang="en-US" baseline="0" dirty="0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SE-1011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04F7D-C497-40C5-8770-B81CC2EEC38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9/10/2014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CE8897-F131-4734-A726-4C4C789ED030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5915-B277-47BF-A522-CF197A24A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13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EE110-468E-4B3C-9584-7A6BE92799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90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DEEFE2BE-0925-4414-90BB-00CF8F43E0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33" r:id="rId1"/>
    <p:sldLayoutId id="214748503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SE-1011</a:t>
            </a:r>
            <a:br>
              <a:rPr lang="en-US" altLang="en-US" dirty="0" smtClean="0"/>
            </a:br>
            <a:r>
              <a:rPr lang="en-US" altLang="en-US" dirty="0" smtClean="0"/>
              <a:t>Intro to Software Engineering I</a:t>
            </a:r>
          </a:p>
        </p:txBody>
      </p:sp>
      <p:sp>
        <p:nvSpPr>
          <p:cNvPr id="10243" name="Content Placeholder 12"/>
          <p:cNvSpPr>
            <a:spLocks noGrp="1"/>
          </p:cNvSpPr>
          <p:nvPr>
            <p:ph idx="1"/>
          </p:nvPr>
        </p:nvSpPr>
        <p:spPr>
          <a:xfrm>
            <a:off x="457200" y="1719262"/>
            <a:ext cx="8458200" cy="513873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Week 1, </a:t>
            </a:r>
            <a:r>
              <a:rPr lang="en-US" altLang="en-US" dirty="0" smtClean="0"/>
              <a:t>Lab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Java Package Structure</a:t>
            </a:r>
          </a:p>
          <a:p>
            <a:pPr lvl="1"/>
            <a:r>
              <a:rPr lang="en-US" altLang="en-US" dirty="0" smtClean="0"/>
              <a:t>Case Sensitivity</a:t>
            </a:r>
          </a:p>
          <a:p>
            <a:pPr lvl="1"/>
            <a:r>
              <a:rPr lang="en-US" altLang="en-US" dirty="0" smtClean="0"/>
              <a:t>The Lab</a:t>
            </a:r>
            <a:endParaRPr lang="en-US" alt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SE-1011 Dr. Josiah Yoder Slide style: Dr. Hornick</a:t>
            </a:r>
            <a:endParaRPr lang="en-US" altLang="en-US" sz="1000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334A66-4E22-4238-9C8E-9AD0DCC7FF4B}" type="slidenum">
              <a:rPr lang="en-US" altLang="en-US" sz="2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sensitivity -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– The property of a letter being upper-case or lower-case</a:t>
            </a:r>
          </a:p>
          <a:p>
            <a:r>
              <a:rPr lang="en-US" dirty="0" smtClean="0"/>
              <a:t>String – A sequence of characters</a:t>
            </a:r>
          </a:p>
          <a:p>
            <a:r>
              <a:rPr lang="en-US" dirty="0" smtClean="0"/>
              <a:t>Case-insensitive – Considering two letters (or strings) to be the same, even if they have different case</a:t>
            </a:r>
          </a:p>
          <a:p>
            <a:r>
              <a:rPr lang="en-US" dirty="0" smtClean="0"/>
              <a:t>Case-sensitive – Considering two letters (or strings) to be the same, only if they have the same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236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C5915-B277-47BF-A522-CF197A24A43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23935</TotalTime>
  <Words>160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2_Network</vt:lpstr>
      <vt:lpstr>SE-1011 Intro to Software Engineering I</vt:lpstr>
      <vt:lpstr>Case sensitivity - Definitions</vt:lpstr>
      <vt:lpstr>PowerPoint Presentation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 A Yoder - Post Meeting</cp:lastModifiedBy>
  <cp:revision>1236</cp:revision>
  <cp:lastPrinted>2014-03-10T12:46:22Z</cp:lastPrinted>
  <dcterms:created xsi:type="dcterms:W3CDTF">1999-09-06T21:32:20Z</dcterms:created>
  <dcterms:modified xsi:type="dcterms:W3CDTF">2014-09-10T16:20:51Z</dcterms:modified>
</cp:coreProperties>
</file>