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1" r:id="rId3"/>
    <p:sldId id="356" r:id="rId4"/>
    <p:sldId id="274" r:id="rId5"/>
    <p:sldId id="275" r:id="rId6"/>
    <p:sldId id="277" r:id="rId7"/>
    <p:sldId id="276" r:id="rId8"/>
    <p:sldId id="284" r:id="rId9"/>
    <p:sldId id="357" r:id="rId10"/>
    <p:sldId id="358" r:id="rId11"/>
    <p:sldId id="359" r:id="rId12"/>
    <p:sldId id="360" r:id="rId13"/>
    <p:sldId id="361" r:id="rId14"/>
    <p:sldId id="36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83212" autoAdjust="0"/>
  </p:normalViewPr>
  <p:slideViewPr>
    <p:cSldViewPr snapToGrid="0">
      <p:cViewPr varScale="1">
        <p:scale>
          <a:sx n="56" d="100"/>
          <a:sy n="56" d="100"/>
        </p:scale>
        <p:origin x="535" y="31"/>
      </p:cViewPr>
      <p:guideLst/>
    </p:cSldViewPr>
  </p:slideViewPr>
  <p:outlineViewPr>
    <p:cViewPr>
      <p:scale>
        <a:sx n="33" d="100"/>
        <a:sy n="33" d="100"/>
      </p:scale>
      <p:origin x="0" y="-1219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826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74D15-F005-4391-9523-626F4CD143C7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75D47-FF5E-4015-902A-B7DA1115F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36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Listing 4's main() method first creates a Runnable instance the old-fashioned way, by instantiating an anonymous class that implements the Runnable interface. This instance is then passed to 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java.awt.EventQueue's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static void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invokeLater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(Runnable r) method.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traditional approach to creating and passing a block of code to execute is cumbersome and results in a loss of clarity. In contrast, all of this code can be replaced by 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EventQueue.invokeLater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(() -&gt;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System.out.println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("Running"));, which is much more compact.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() -&gt;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System.out.println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("Running") expression is an example of a lambda. It describes a functional interface whose single abstract method doesn't have a parameter list (hence the ()), and it executes 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System.out.println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("Running")); when invoked.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lambda doesn't have an explicit interface type. Instead, the compiler infers from the context which functional interface to instantiate. In Listing 4, it knows that 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invokeLater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() requires a 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Runnableparameter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it instantiates an implementation of this functional interface.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75D47-FF5E-4015-902A-B7DA1115FB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777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1914-CA4F-4A26-A921-3A9EB0F6FBEF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4371-E99F-4290-B92E-7D4ADA9D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2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1914-CA4F-4A26-A921-3A9EB0F6FBEF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4371-E99F-4290-B92E-7D4ADA9D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3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1914-CA4F-4A26-A921-3A9EB0F6FBEF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4371-E99F-4290-B92E-7D4ADA9D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60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1914-CA4F-4A26-A921-3A9EB0F6FBEF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4371-E99F-4290-B92E-7D4ADA9D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0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1914-CA4F-4A26-A921-3A9EB0F6FBEF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4371-E99F-4290-B92E-7D4ADA9D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1914-CA4F-4A26-A921-3A9EB0F6FBEF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4371-E99F-4290-B92E-7D4ADA9D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1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1914-CA4F-4A26-A921-3A9EB0F6FBEF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4371-E99F-4290-B92E-7D4ADA9D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1914-CA4F-4A26-A921-3A9EB0F6FBEF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4371-E99F-4290-B92E-7D4ADA9D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26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1914-CA4F-4A26-A921-3A9EB0F6FBEF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4371-E99F-4290-B92E-7D4ADA9D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29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1914-CA4F-4A26-A921-3A9EB0F6FBEF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4371-E99F-4290-B92E-7D4ADA9D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8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1914-CA4F-4A26-A921-3A9EB0F6FBEF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54371-E99F-4290-B92E-7D4ADA9D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8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21914-CA4F-4A26-A921-3A9EB0F6FBEF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54371-E99F-4290-B92E-7D4ADA9D3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unctional_programmin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0279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SE1021 Software Development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Lab 8 (Continued)/New JavaFX Containers and Controls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0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Oriented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classes to group data with related operations</a:t>
            </a:r>
          </a:p>
          <a:p>
            <a:pPr lvl="1"/>
            <a:r>
              <a:rPr lang="en-US" dirty="0" smtClean="0"/>
              <a:t>Objects are created with related data and operations specific to that data and class purpose</a:t>
            </a:r>
          </a:p>
          <a:p>
            <a:pPr lvl="1"/>
            <a:r>
              <a:rPr lang="en-US" dirty="0" smtClean="0"/>
              <a:t>Encapsulation</a:t>
            </a:r>
          </a:p>
          <a:p>
            <a:pPr lvl="1"/>
            <a:r>
              <a:rPr lang="en-US" dirty="0" smtClean="0"/>
              <a:t>Inheritance</a:t>
            </a:r>
          </a:p>
          <a:p>
            <a:pPr lvl="1"/>
            <a:r>
              <a:rPr lang="en-US" dirty="0" smtClean="0"/>
              <a:t>Code re-use</a:t>
            </a:r>
          </a:p>
          <a:p>
            <a:pPr lvl="1"/>
            <a:r>
              <a:rPr lang="en-US" dirty="0" smtClean="0"/>
              <a:t>Functionality and behavior are tied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72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Programming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ever-popular Wikipedia definition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en.wikipedia.org/wiki/Functional_programming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“In computer science, functional programming is a </a:t>
            </a:r>
            <a:r>
              <a:rPr lang="en-US" smtClean="0"/>
              <a:t>programming </a:t>
            </a:r>
            <a:r>
              <a:rPr lang="en-US" smtClean="0"/>
              <a:t>paradigm </a:t>
            </a:r>
            <a:r>
              <a:rPr lang="en-US" dirty="0" smtClean="0"/>
              <a:t>– a style of building the structure and elements of computer programs – that treats computation as the evaluation of mathematical functions and avoids changing-state and mutable data.”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241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Programming (simplified)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 are treated as data</a:t>
            </a:r>
          </a:p>
          <a:p>
            <a:r>
              <a:rPr lang="en-US" dirty="0" smtClean="0"/>
              <a:t>As such, can be passed to methods as parameters</a:t>
            </a:r>
          </a:p>
          <a:p>
            <a:pPr lvl="1"/>
            <a:r>
              <a:rPr lang="en-US" dirty="0" smtClean="0"/>
              <a:t>Applied to data</a:t>
            </a:r>
          </a:p>
          <a:p>
            <a:r>
              <a:rPr lang="en-US" dirty="0" smtClean="0"/>
              <a:t>Popular for event-driven programming (again – lambda expression) and concurrency tasks where we execute the same portion of code simultaneously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10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and Functional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Originally Java was difficult to use for functional programming because designed to just be object oriented</a:t>
            </a:r>
          </a:p>
          <a:p>
            <a:pPr lvl="1"/>
            <a:r>
              <a:rPr lang="en-US" dirty="0" smtClean="0"/>
              <a:t>Strongly typed language, limitations</a:t>
            </a:r>
          </a:p>
          <a:p>
            <a:r>
              <a:rPr lang="en-US" dirty="0" smtClean="0"/>
              <a:t>With Java 8, functional programming has become easier</a:t>
            </a:r>
          </a:p>
          <a:p>
            <a:pPr lvl="1"/>
            <a:r>
              <a:rPr lang="en-US" dirty="0" smtClean="0"/>
              <a:t>Lambda Expressions</a:t>
            </a:r>
          </a:p>
          <a:p>
            <a:pPr lvl="1"/>
            <a:r>
              <a:rPr lang="en-US" dirty="0" smtClean="0"/>
              <a:t>Introduction of new types (interfaces): Predicate, Function and Consumer used for functional pipelines</a:t>
            </a:r>
          </a:p>
          <a:p>
            <a:pPr lvl="1"/>
            <a:r>
              <a:rPr lang="en-US" dirty="0" smtClean="0"/>
              <a:t>Lazy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787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0535"/>
            <a:ext cx="10515600" cy="1325563"/>
          </a:xfrm>
        </p:spPr>
        <p:txBody>
          <a:bodyPr/>
          <a:lstStyle/>
          <a:p>
            <a:r>
              <a:rPr lang="en-US" dirty="0" smtClean="0"/>
              <a:t>Functional Programming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053" y="1299410"/>
            <a:ext cx="11646568" cy="555858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Functional programming like a mathematical function that for a given set of inputs, the function will return the same value each time it’s called</a:t>
            </a:r>
          </a:p>
          <a:p>
            <a:r>
              <a:rPr lang="en-US" sz="3200" dirty="0" smtClean="0"/>
              <a:t>Need to have the following constraints:</a:t>
            </a:r>
          </a:p>
          <a:p>
            <a:pPr lvl="1" fontAlgn="base"/>
            <a:r>
              <a:rPr lang="en-US" sz="2800" dirty="0" smtClean="0"/>
              <a:t>The </a:t>
            </a:r>
            <a:r>
              <a:rPr lang="en-US" sz="2800" dirty="0"/>
              <a:t>function call can be replaced by the result.</a:t>
            </a:r>
          </a:p>
          <a:p>
            <a:pPr lvl="1" fontAlgn="base"/>
            <a:r>
              <a:rPr lang="en-US" sz="2800" dirty="0"/>
              <a:t>Functions are not allowed to have side effects.</a:t>
            </a:r>
          </a:p>
          <a:p>
            <a:pPr lvl="1" fontAlgn="base"/>
            <a:r>
              <a:rPr lang="en-US" sz="2800" dirty="0"/>
              <a:t>The compiler is allowed to rearrange the function invocations or run them on different threads without changing the result.</a:t>
            </a:r>
          </a:p>
          <a:p>
            <a:pPr lvl="1" fontAlgn="base"/>
            <a:r>
              <a:rPr lang="en-US" sz="2800" dirty="0"/>
              <a:t>Program flow is driven by data dependencies rather than the sequence of instructions.</a:t>
            </a:r>
          </a:p>
          <a:p>
            <a:pPr lvl="1" fontAlgn="base"/>
            <a:r>
              <a:rPr lang="en-US" sz="2800" dirty="0"/>
              <a:t>Functional programming requires data to be immutable. If the value must change, a new piece of data is created with the new value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8600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8 Questions?</a:t>
            </a:r>
          </a:p>
          <a:p>
            <a:pPr lvl="1"/>
            <a:r>
              <a:rPr lang="en-US" dirty="0"/>
              <a:t>When is this due?</a:t>
            </a:r>
          </a:p>
          <a:p>
            <a:pPr lvl="1"/>
            <a:r>
              <a:rPr lang="en-US" dirty="0"/>
              <a:t>What about the demo?</a:t>
            </a:r>
          </a:p>
          <a:p>
            <a:r>
              <a:rPr lang="en-US" dirty="0" smtClean="0"/>
              <a:t>Functional Programming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829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8: </a:t>
            </a:r>
            <a:r>
              <a:rPr lang="en-US" b="1" dirty="0" smtClean="0"/>
              <a:t>This Week </a:t>
            </a:r>
            <a:r>
              <a:rPr lang="en-US" dirty="0" smtClean="0"/>
              <a:t>(9)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1475874"/>
            <a:ext cx="10872537" cy="470108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Load and save images in the .bmp file format</a:t>
            </a:r>
          </a:p>
          <a:p>
            <a:r>
              <a:rPr lang="en-US" dirty="0"/>
              <a:t>Apply the following transforms to the current image:</a:t>
            </a:r>
          </a:p>
          <a:p>
            <a:pPr lvl="1"/>
            <a:r>
              <a:rPr lang="en-US" dirty="0"/>
              <a:t>Make red-channel version of the image (removes green and blue channels)</a:t>
            </a:r>
          </a:p>
          <a:p>
            <a:pPr lvl="1"/>
            <a:r>
              <a:rPr lang="en-US" dirty="0"/>
              <a:t>Make red-gray version of the </a:t>
            </a:r>
            <a:r>
              <a:rPr lang="en-US" dirty="0" smtClean="0"/>
              <a:t>image (alternate lines)</a:t>
            </a:r>
            <a:endParaRPr lang="en-US" dirty="0"/>
          </a:p>
          <a:p>
            <a:r>
              <a:rPr lang="en-US" dirty="0"/>
              <a:t>Create a second window (an additional stage) for entering filter parameters </a:t>
            </a:r>
            <a:r>
              <a:rPr lang="en-US" dirty="0" smtClean="0"/>
              <a:t>Provide </a:t>
            </a:r>
            <a:r>
              <a:rPr lang="en-US" dirty="0"/>
              <a:t>handlers for the Blur, Sharpen, and Edge buttons.</a:t>
            </a:r>
          </a:p>
          <a:p>
            <a:r>
              <a:rPr lang="en-US" dirty="0"/>
              <a:t>The appropriate graphical user interface to support the operations listed above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Implementing logging to a log file</a:t>
            </a:r>
            <a:endParaRPr lang="en-US" dirty="0"/>
          </a:p>
          <a:p>
            <a:r>
              <a:rPr lang="en-US" dirty="0"/>
              <a:t>Correct any issues identified in your previous submission, if your instructor has provided feedback to you in a timely manner</a:t>
            </a:r>
            <a:r>
              <a:rPr lang="en-US" dirty="0" smtClean="0"/>
              <a:t>. (that’s 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6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Lambda Expression</a:t>
            </a:r>
            <a:br>
              <a:rPr lang="en-US" dirty="0"/>
            </a:br>
            <a:r>
              <a:rPr lang="en-US" sz="1100" dirty="0"/>
              <a:t>https://www.infoq.com/articles/Java-8-Lambdas-A-Peek-Under-the-Hood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Better to use a lambda expression than say, an inner class</a:t>
            </a:r>
          </a:p>
          <a:p>
            <a:pPr lvl="1"/>
            <a:r>
              <a:rPr lang="en-US" dirty="0" smtClean="0"/>
              <a:t>The compiler will generate a new class file for each anonymous inner class</a:t>
            </a:r>
          </a:p>
          <a:p>
            <a:pPr lvl="1"/>
            <a:r>
              <a:rPr lang="en-US" dirty="0" smtClean="0"/>
              <a:t>If you use a lot of anonymous inner classes, this is many class files that need to be loaded and verified before being used which can impact startup performance</a:t>
            </a:r>
          </a:p>
          <a:p>
            <a:r>
              <a:rPr lang="en-US" dirty="0" smtClean="0"/>
              <a:t>Java/JVM handles lambdas by “</a:t>
            </a:r>
            <a:r>
              <a:rPr lang="en-US" dirty="0" err="1" smtClean="0"/>
              <a:t>invokedynamic</a:t>
            </a:r>
            <a:r>
              <a:rPr lang="en-US" dirty="0" smtClean="0"/>
              <a:t>” bytecode instruction</a:t>
            </a:r>
          </a:p>
          <a:p>
            <a:pPr lvl="1"/>
            <a:r>
              <a:rPr lang="en-US" dirty="0" smtClean="0"/>
              <a:t>Generate an </a:t>
            </a:r>
            <a:r>
              <a:rPr lang="en-US" dirty="0" err="1" smtClean="0"/>
              <a:t>invokedynamic</a:t>
            </a:r>
            <a:r>
              <a:rPr lang="en-US" dirty="0" smtClean="0"/>
              <a:t> call site (lambda factor)</a:t>
            </a:r>
          </a:p>
          <a:p>
            <a:pPr lvl="2"/>
            <a:r>
              <a:rPr lang="en-US" dirty="0" smtClean="0"/>
              <a:t>When this is invoked returns an instance of the Functional interface to which the lambda is being converted</a:t>
            </a:r>
          </a:p>
          <a:p>
            <a:pPr lvl="2"/>
            <a:r>
              <a:rPr lang="en-US" dirty="0" smtClean="0"/>
              <a:t>Convert the body of the lambda expression into a method that will be invoked through the </a:t>
            </a:r>
            <a:r>
              <a:rPr lang="en-US" dirty="0" err="1" smtClean="0"/>
              <a:t>invokedynamic</a:t>
            </a:r>
            <a:r>
              <a:rPr lang="en-US" dirty="0" smtClean="0"/>
              <a:t>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70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Interface/Lambda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functional interface is one that only contains one method</a:t>
            </a:r>
          </a:p>
          <a:p>
            <a:r>
              <a:rPr lang="en-US" dirty="0" smtClean="0"/>
              <a:t>Help compiler by specifying</a:t>
            </a:r>
            <a:r>
              <a:rPr lang="en-US" dirty="0"/>
              <a:t>: @</a:t>
            </a:r>
            <a:r>
              <a:rPr lang="en-US" dirty="0" err="1" smtClean="0"/>
              <a:t>FunctionalInterface</a:t>
            </a:r>
            <a:endParaRPr lang="en-US" dirty="0" smtClean="0"/>
          </a:p>
          <a:p>
            <a:r>
              <a:rPr lang="en-US" dirty="0" smtClean="0"/>
              <a:t>Lambda Expression syntax is (argument) -&gt; body</a:t>
            </a:r>
          </a:p>
          <a:p>
            <a:r>
              <a:rPr lang="en-US" dirty="0" smtClean="0"/>
              <a:t>Lambda expressions allow us to treat code as data</a:t>
            </a:r>
          </a:p>
          <a:p>
            <a:pPr lvl="1"/>
            <a:r>
              <a:rPr lang="en-US" dirty="0" smtClean="0"/>
              <a:t>Pass code to methods for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2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082" y="1488142"/>
            <a:ext cx="11707906" cy="5369858"/>
          </a:xfrm>
        </p:spPr>
        <p:txBody>
          <a:bodyPr>
            <a:normAutofit/>
          </a:bodyPr>
          <a:lstStyle/>
          <a:p>
            <a:r>
              <a:rPr lang="en-US" dirty="0"/>
              <a:t>( formal-parameter-list )  -&gt; { expression-or-statements </a:t>
            </a:r>
            <a:r>
              <a:rPr lang="en-US" dirty="0" smtClean="0"/>
              <a:t>}</a:t>
            </a:r>
          </a:p>
          <a:p>
            <a:r>
              <a:rPr lang="en-US" dirty="0" smtClean="0"/>
              <a:t>For the formal parameter list, if the list consists of a single parameter, the parentheses can be omitted</a:t>
            </a:r>
          </a:p>
          <a:p>
            <a:pPr lvl="1"/>
            <a:r>
              <a:rPr lang="en-US" dirty="0" smtClean="0"/>
              <a:t>If it is empty, need empty parenthesis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smtClean="0"/>
              <a:t>For the expression or statements, if you place the expression between the opening and closing braces {}, need to use a return statement to return value, otherwise, don’t need a return</a:t>
            </a:r>
          </a:p>
          <a:p>
            <a:pPr lvl="1"/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y) -&gt;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endParaRPr lang="es-E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(x, y) -&gt; {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</a:p>
          <a:p>
            <a:pPr lvl="1"/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y) -&gt; {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46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9365" y="-85523"/>
            <a:ext cx="5800164" cy="1325563"/>
          </a:xfrm>
        </p:spPr>
        <p:txBody>
          <a:bodyPr>
            <a:normAutofit/>
          </a:bodyPr>
          <a:lstStyle/>
          <a:p>
            <a:r>
              <a:rPr lang="en-US" dirty="0"/>
              <a:t>Lambda Example</a:t>
            </a:r>
            <a:br>
              <a:rPr lang="en-US" dirty="0"/>
            </a:br>
            <a:r>
              <a:rPr lang="en-US" sz="1100" dirty="0"/>
              <a:t>http://www.informit.com/articles/article.aspx?p=2191423&amp;seqNum=2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9659" y="187542"/>
            <a:ext cx="4343400" cy="2276041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FunctionalInterface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interface Runnable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abstract void run();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2035" y="966974"/>
            <a:ext cx="9771529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java.awt.EventQueue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LambdaDemo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void main(String[]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Runnable r = new Runnable()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@Override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public void run()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("Running");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}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};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EventQueue.invokeLater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(r);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EventQueue.invokeLater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(() -&gt;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("Running"));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1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182533" cy="1325563"/>
          </a:xfrm>
        </p:spPr>
        <p:txBody>
          <a:bodyPr/>
          <a:lstStyle/>
          <a:p>
            <a:r>
              <a:rPr lang="en-US" dirty="0" smtClean="0"/>
              <a:t>Another Lambda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8259" y="197224"/>
            <a:ext cx="7960659" cy="666077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@</a:t>
            </a:r>
            <a:r>
              <a:rPr lang="en-US" sz="2200" dirty="0" err="1"/>
              <a:t>FunctionalInterface</a:t>
            </a:r>
            <a:endParaRPr lang="en-US" sz="22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interface </a:t>
            </a:r>
            <a:r>
              <a:rPr lang="en-US" sz="2200" dirty="0" smtClean="0"/>
              <a:t>Converter{</a:t>
            </a:r>
            <a:endParaRPr lang="en-US" sz="22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   double convert(double input);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 smtClean="0"/>
              <a:t>}</a:t>
            </a:r>
            <a:endParaRPr lang="en-US" sz="22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public class </a:t>
            </a:r>
            <a:r>
              <a:rPr lang="en-US" sz="2200" dirty="0" err="1" smtClean="0"/>
              <a:t>LambdaDemo</a:t>
            </a:r>
            <a:r>
              <a:rPr lang="en-US" sz="2200" dirty="0" smtClean="0"/>
              <a:t>{</a:t>
            </a:r>
            <a:endParaRPr lang="en-US" sz="22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   public static void main(String[] </a:t>
            </a:r>
            <a:r>
              <a:rPr lang="en-US" sz="2200" dirty="0" err="1"/>
              <a:t>args</a:t>
            </a:r>
            <a:r>
              <a:rPr lang="en-US" sz="2200" dirty="0" smtClean="0"/>
              <a:t>)   </a:t>
            </a:r>
            <a:r>
              <a:rPr lang="en-US" sz="2200" dirty="0"/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      // Convert Fahrenheit to Celsius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      </a:t>
            </a:r>
            <a:r>
              <a:rPr lang="en-US" sz="2200" dirty="0" err="1"/>
              <a:t>System.out.println</a:t>
            </a:r>
            <a:r>
              <a:rPr lang="en-US" sz="2200" dirty="0"/>
              <a:t>(convert(input -&gt; (input-32)*5.0/9.0, 98.6));</a:t>
            </a:r>
          </a:p>
          <a:p>
            <a:pPr marL="0" indent="0">
              <a:spcBef>
                <a:spcPts val="600"/>
              </a:spcBef>
              <a:buNone/>
            </a:pPr>
            <a:endParaRPr lang="en-US" sz="22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      // Convert Kilometers to Miles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      </a:t>
            </a:r>
            <a:r>
              <a:rPr lang="en-US" sz="2200" dirty="0" err="1"/>
              <a:t>System.out.println</a:t>
            </a:r>
            <a:r>
              <a:rPr lang="en-US" sz="2200" dirty="0"/>
              <a:t>(convert(input -&gt; input/1.609344, 8));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   </a:t>
            </a:r>
            <a:r>
              <a:rPr lang="en-US" sz="2200" dirty="0" smtClean="0"/>
              <a:t>}</a:t>
            </a:r>
            <a:endParaRPr lang="en-US" sz="22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   static double convert(Converter </a:t>
            </a:r>
            <a:r>
              <a:rPr lang="en-US" sz="2200" dirty="0" err="1"/>
              <a:t>converter</a:t>
            </a:r>
            <a:r>
              <a:rPr lang="en-US" sz="2200" dirty="0"/>
              <a:t>, double input</a:t>
            </a:r>
            <a:r>
              <a:rPr lang="en-US" sz="2200" dirty="0" smtClean="0"/>
              <a:t>)   </a:t>
            </a:r>
            <a:r>
              <a:rPr lang="en-US" sz="2200" dirty="0"/>
              <a:t>{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      return </a:t>
            </a:r>
            <a:r>
              <a:rPr lang="en-US" sz="2200" dirty="0" err="1"/>
              <a:t>converter.convert</a:t>
            </a:r>
            <a:r>
              <a:rPr lang="en-US" sz="2200" dirty="0"/>
              <a:t>(input);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   }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9402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Programming</a:t>
            </a:r>
            <a:br>
              <a:rPr lang="en-US" dirty="0"/>
            </a:br>
            <a:r>
              <a:rPr lang="en-US" sz="1200" dirty="0"/>
              <a:t>http://msoe.taylorial.com/se1021/Functional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(over) simplify software into two components</a:t>
            </a:r>
          </a:p>
          <a:p>
            <a:pPr lvl="1"/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Operations</a:t>
            </a:r>
          </a:p>
          <a:p>
            <a:r>
              <a:rPr lang="en-US" dirty="0" smtClean="0"/>
              <a:t>Our approach thus far has been utilizing object oriented concepts to group operations with data</a:t>
            </a:r>
          </a:p>
          <a:p>
            <a:r>
              <a:rPr lang="en-US" dirty="0" smtClean="0"/>
              <a:t>Functional programming treats operations as data</a:t>
            </a:r>
          </a:p>
          <a:p>
            <a:pPr lvl="1"/>
            <a:r>
              <a:rPr lang="en-US" dirty="0" smtClean="0"/>
              <a:t>This is what we have been looking at with the lambda expression</a:t>
            </a:r>
          </a:p>
        </p:txBody>
      </p:sp>
    </p:spTree>
    <p:extLst>
      <p:ext uri="{BB962C8B-B14F-4D97-AF65-F5344CB8AC3E}">
        <p14:creationId xmlns:p14="http://schemas.microsoft.com/office/powerpoint/2010/main" val="268893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13414</TotalTime>
  <Words>912</Words>
  <Application>Microsoft Office PowerPoint</Application>
  <PresentationFormat>Widescreen</PresentationFormat>
  <Paragraphs>123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Office Theme</vt:lpstr>
      <vt:lpstr>SE1021 Software Development II</vt:lpstr>
      <vt:lpstr>Overview</vt:lpstr>
      <vt:lpstr>Lab 8: This Week (9) </vt:lpstr>
      <vt:lpstr>Lambda Expression https://www.infoq.com/articles/Java-8-Lambdas-A-Peek-Under-the-Hood</vt:lpstr>
      <vt:lpstr>Functional Interface/Lambda Expressions</vt:lpstr>
      <vt:lpstr>Lambda Syntax</vt:lpstr>
      <vt:lpstr>Lambda Example http://www.informit.com/articles/article.aspx?p=2191423&amp;seqNum=2</vt:lpstr>
      <vt:lpstr>Another Lambda Example</vt:lpstr>
      <vt:lpstr>Functional Programming http://msoe.taylorial.com/se1021/Functional</vt:lpstr>
      <vt:lpstr>Object Oriented Programming</vt:lpstr>
      <vt:lpstr>Functional Programming Definition</vt:lpstr>
      <vt:lpstr>Functional Programming (simplified)</vt:lpstr>
      <vt:lpstr>Java and Functional Programming</vt:lpstr>
      <vt:lpstr>Functional Programming Characteristics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Contino, Kristina</dc:creator>
  <cp:lastModifiedBy>Yoder, Dr. Josiah</cp:lastModifiedBy>
  <cp:revision>225</cp:revision>
  <dcterms:created xsi:type="dcterms:W3CDTF">2016-09-06T17:29:30Z</dcterms:created>
  <dcterms:modified xsi:type="dcterms:W3CDTF">2017-02-09T17:44:09Z</dcterms:modified>
</cp:coreProperties>
</file>