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8"/>
  </p:notesMasterIdLst>
  <p:handoutMasterIdLst>
    <p:handoutMasterId r:id="rId9"/>
  </p:handoutMasterIdLst>
  <p:sldIdLst>
    <p:sldId id="320" r:id="rId2"/>
    <p:sldId id="328" r:id="rId3"/>
    <p:sldId id="321" r:id="rId4"/>
    <p:sldId id="329" r:id="rId5"/>
    <p:sldId id="323" r:id="rId6"/>
    <p:sldId id="324" r:id="rId7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-137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9 December 2013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12/9/2013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Strategy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Cohesion vs. Coupling</a:t>
            </a:r>
          </a:p>
          <a:p>
            <a:r>
              <a:rPr lang="en-US" dirty="0" smtClean="0"/>
              <a:t>Implementing the Strategy Pattern</a:t>
            </a:r>
          </a:p>
          <a:p>
            <a:r>
              <a:rPr lang="en-US" dirty="0" smtClean="0"/>
              <a:t>Changing strategies (behaviors) at runtime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Cohesion: How </a:t>
            </a:r>
            <a:r>
              <a:rPr lang="en-US" altLang="en-US" dirty="0"/>
              <a:t>focused </a:t>
            </a:r>
            <a:r>
              <a:rPr lang="en-US" altLang="en-US" dirty="0" smtClean="0"/>
              <a:t>the </a:t>
            </a:r>
            <a:r>
              <a:rPr lang="en-US" altLang="en-US" dirty="0"/>
              <a:t>responsibilities of a class </a:t>
            </a:r>
            <a:r>
              <a:rPr lang="en-US" altLang="en-US" dirty="0" smtClean="0"/>
              <a:t>are</a:t>
            </a:r>
            <a:endParaRPr lang="en-US" altLang="en-US" i="1" dirty="0" smtClean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1166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 b="1" dirty="0" smtClean="0"/>
              <a:t>Cohesion</a:t>
            </a:r>
            <a:r>
              <a:rPr lang="en-US" altLang="en-US" dirty="0" smtClean="0"/>
              <a:t>: </a:t>
            </a:r>
            <a:r>
              <a:rPr lang="en-US" altLang="en-US" dirty="0" smtClean="0">
                <a:solidFill>
                  <a:srgbClr val="9A0075"/>
                </a:solidFill>
              </a:rPr>
              <a:t>Does a class do many unrelated things?	</a:t>
            </a:r>
          </a:p>
          <a:p>
            <a:pPr lvl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	If “yes”, then it has low cohesion (bad)</a:t>
            </a:r>
            <a:endParaRPr lang="en-US" altLang="en-US" dirty="0" smtClean="0">
              <a:solidFill>
                <a:srgbClr val="9A0075"/>
              </a:solidFill>
            </a:endParaRPr>
          </a:p>
          <a:p>
            <a:pPr lvl="1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9A0075"/>
                </a:solidFill>
              </a:rPr>
              <a:t>Does a class represent only one thing?	</a:t>
            </a:r>
          </a:p>
          <a:p>
            <a:pPr lvl="2">
              <a:buFont typeface="Wingdings" pitchFamily="2" charset="2"/>
              <a:buNone/>
            </a:pPr>
            <a:r>
              <a:rPr lang="en-US" altLang="en-US" dirty="0" smtClean="0">
                <a:solidFill>
                  <a:srgbClr val="0070C0"/>
                </a:solidFill>
              </a:rPr>
              <a:t>If “yes”, then it has high cohesion (good)</a:t>
            </a:r>
          </a:p>
          <a:p>
            <a:r>
              <a:rPr lang="en-US" dirty="0" smtClean="0"/>
              <a:t>Some of our definitions of cohesion from last time:</a:t>
            </a:r>
          </a:p>
          <a:p>
            <a:pPr lvl="1"/>
            <a:r>
              <a:rPr lang="en-US" dirty="0" smtClean="0"/>
              <a:t>Few behaviors </a:t>
            </a:r>
            <a:r>
              <a:rPr lang="en-US" dirty="0"/>
              <a:t>in a </a:t>
            </a:r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Each </a:t>
            </a:r>
            <a:r>
              <a:rPr lang="en-US" dirty="0"/>
              <a:t>class </a:t>
            </a:r>
            <a:r>
              <a:rPr lang="en-US" dirty="0" smtClean="0"/>
              <a:t>should </a:t>
            </a:r>
            <a:r>
              <a:rPr lang="en-US" dirty="0"/>
              <a:t>have one focus</a:t>
            </a:r>
          </a:p>
          <a:p>
            <a:pPr lvl="2">
              <a:buFont typeface="Wingdings" pitchFamily="2" charset="2"/>
              <a:buNone/>
            </a:pP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 smtClean="0"/>
          </a:p>
          <a:p>
            <a:pPr lvl="1"/>
            <a:endParaRPr lang="en-US" altLang="en-US" dirty="0" smtClean="0"/>
          </a:p>
        </p:txBody>
      </p:sp>
      <p:sp>
        <p:nvSpPr>
          <p:cNvPr id="1536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dirty="0"/>
              <a:t>SE-2811</a:t>
            </a:r>
          </a:p>
          <a:p>
            <a:pPr eaLnBrk="1" hangingPunct="1"/>
            <a:r>
              <a:rPr lang="en-US" altLang="en-US" dirty="0"/>
              <a:t>Dr. Mark L. Hornick</a:t>
            </a:r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CC892FB-762A-4BA6-A0CC-3361754D5650}" type="slidenum">
              <a:rPr lang="en-US" altLang="en-US" smtClean="0"/>
              <a:pPr eaLnBrk="1" hangingPunct="1"/>
              <a:t>2</a:t>
            </a:fld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3002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Coupling: How closely two or more classes are related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dirty="0" smtClean="0"/>
              <a:t>	Does changing code in one class require changes in another class??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If “yes”, then it has high coupling (bad)</a:t>
            </a:r>
          </a:p>
          <a:p>
            <a:pPr lvl="2"/>
            <a:r>
              <a:rPr lang="en-US" dirty="0" smtClean="0">
                <a:solidFill>
                  <a:srgbClr val="00B050"/>
                </a:solidFill>
              </a:rPr>
              <a:t>Changing swim or quack behaviors does not require changes to the Duck class (low coupling)</a:t>
            </a:r>
          </a:p>
          <a:p>
            <a:pPr lvl="2"/>
            <a:endParaRPr lang="en-US" dirty="0">
              <a:solidFill>
                <a:srgbClr val="00B050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SE-2811</a:t>
            </a:r>
          </a:p>
          <a:p>
            <a:r>
              <a:rPr lang="en-US" altLang="en-US" smtClean="0"/>
              <a:t>Dr. Mark L. Hornick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282F94B-CE4A-4E41-8CBA-9FA405F69EC1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21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4411662"/>
          </a:xfrm>
        </p:spPr>
        <p:txBody>
          <a:bodyPr/>
          <a:lstStyle/>
          <a:p>
            <a:r>
              <a:rPr lang="en-US" dirty="0" smtClean="0"/>
              <a:t>Cohesion vs. Inheritance</a:t>
            </a:r>
          </a:p>
          <a:p>
            <a:r>
              <a:rPr lang="en-US" dirty="0" smtClean="0"/>
              <a:t>Implementing the Strategy Pattern</a:t>
            </a:r>
          </a:p>
          <a:p>
            <a:r>
              <a:rPr lang="en-US" dirty="0" smtClean="0"/>
              <a:t>(?) Changing strategy at run-time</a:t>
            </a:r>
          </a:p>
          <a:p>
            <a:pPr marL="0" indent="0">
              <a:buNone/>
            </a:pPr>
            <a:r>
              <a:rPr lang="en-US" dirty="0" smtClean="0"/>
              <a:t>Tomorrow:</a:t>
            </a:r>
          </a:p>
          <a:p>
            <a:r>
              <a:rPr lang="en-US" dirty="0" smtClean="0"/>
              <a:t>Factory Pattern</a:t>
            </a:r>
          </a:p>
          <a:p>
            <a:pPr marL="0" indent="0">
              <a:buNone/>
            </a:pPr>
            <a:r>
              <a:rPr lang="en-US" dirty="0" smtClean="0"/>
              <a:t>Lab:</a:t>
            </a:r>
          </a:p>
          <a:p>
            <a:r>
              <a:rPr lang="en-US" dirty="0" smtClean="0"/>
              <a:t>Use Strategy &amp; Factory Patterns (See online)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7376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Duck class that swims, quacks, and displays itself exhibits (pick the best choice)</a:t>
            </a:r>
          </a:p>
          <a:p>
            <a:pPr lvl="1"/>
            <a:r>
              <a:rPr lang="en-US" dirty="0" smtClean="0"/>
              <a:t>Low cohesion</a:t>
            </a:r>
          </a:p>
          <a:p>
            <a:pPr lvl="1"/>
            <a:r>
              <a:rPr lang="en-US" dirty="0" smtClean="0"/>
              <a:t>High cohesion</a:t>
            </a:r>
          </a:p>
          <a:p>
            <a:pPr lvl="1"/>
            <a:r>
              <a:rPr lang="en-US" dirty="0" smtClean="0"/>
              <a:t>Low coupling</a:t>
            </a:r>
          </a:p>
          <a:p>
            <a:pPr lvl="1"/>
            <a:r>
              <a:rPr lang="en-US" dirty="0" smtClean="0"/>
              <a:t>High coupling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827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Mallard, Redhead, Decoy, and Mute duck classes that each implement similar quacking methods exhibit (pick the best choice)</a:t>
            </a:r>
          </a:p>
          <a:p>
            <a:pPr lvl="1"/>
            <a:r>
              <a:rPr lang="en-US" dirty="0" smtClean="0"/>
              <a:t>Low cohesion</a:t>
            </a:r>
          </a:p>
          <a:p>
            <a:pPr lvl="1"/>
            <a:r>
              <a:rPr lang="en-US" dirty="0" smtClean="0"/>
              <a:t>High cohesion</a:t>
            </a:r>
          </a:p>
          <a:p>
            <a:pPr lvl="1"/>
            <a:r>
              <a:rPr lang="en-US" dirty="0" smtClean="0"/>
              <a:t>Low coupling</a:t>
            </a:r>
          </a:p>
          <a:p>
            <a:pPr lvl="1"/>
            <a:r>
              <a:rPr lang="en-US" dirty="0" smtClean="0"/>
              <a:t>High coupling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1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28170</TotalTime>
  <Words>201</Words>
  <Application>Microsoft Office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2_Network</vt:lpstr>
      <vt:lpstr>More on Strategy </vt:lpstr>
      <vt:lpstr>Cohesion: How focused the responsibilities of a class are</vt:lpstr>
      <vt:lpstr>Coupling: How closely two or more classes are related</vt:lpstr>
      <vt:lpstr>Week 2, Day 1</vt:lpstr>
      <vt:lpstr>Q1</vt:lpstr>
      <vt:lpstr>Q2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931</cp:revision>
  <cp:lastPrinted>2013-12-05T13:57:01Z</cp:lastPrinted>
  <dcterms:created xsi:type="dcterms:W3CDTF">1999-09-06T21:32:20Z</dcterms:created>
  <dcterms:modified xsi:type="dcterms:W3CDTF">2013-12-09T13:54:02Z</dcterms:modified>
</cp:coreProperties>
</file>