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59" r:id="rId3"/>
    <p:sldId id="357" r:id="rId4"/>
    <p:sldId id="358" r:id="rId5"/>
    <p:sldId id="360" r:id="rId6"/>
    <p:sldId id="363" r:id="rId7"/>
    <p:sldId id="361" r:id="rId8"/>
    <p:sldId id="362" r:id="rId9"/>
    <p:sldId id="366" r:id="rId10"/>
    <p:sldId id="367" r:id="rId11"/>
    <p:sldId id="364" r:id="rId12"/>
    <p:sldId id="365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-1363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December 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andru/javaspec/17.doc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andru/javaspec/17.doc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9218709/multiple-threads-accessing-same-multi-dimensional-arra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2: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Threads</a:t>
            </a:r>
          </a:p>
          <a:p>
            <a:r>
              <a:rPr lang="en-US" dirty="0" smtClean="0"/>
              <a:t>“Multithreading” in Swing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Lab tomorrow:</a:t>
            </a:r>
            <a:endParaRPr lang="en-US" dirty="0"/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Lab 3: Threading!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hangs? </a:t>
            </a:r>
            <a:r>
              <a:rPr lang="en-US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 list) {</a:t>
            </a:r>
          </a:p>
          <a:p>
            <a:pPr marL="0" indent="0">
              <a:buNone/>
            </a:pPr>
            <a:r>
              <a:rPr lang="en-US" dirty="0" smtClean="0"/>
              <a:t>  synchronized(data)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data.notify</a:t>
            </a:r>
            <a:r>
              <a:rPr lang="en-US" dirty="0" smtClean="0"/>
              <a:t>(); // Hangs here, why?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data.wait</a:t>
            </a:r>
            <a:r>
              <a:rPr lang="en-US" dirty="0" smtClean="0"/>
              <a:t>();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ynchronized(data)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data.notify</a:t>
            </a:r>
            <a:r>
              <a:rPr lang="en-US" dirty="0" smtClean="0"/>
              <a:t>();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4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Single-Thread Rule</a:t>
            </a:r>
          </a:p>
          <a:p>
            <a:pPr lvl="1"/>
            <a:r>
              <a:rPr lang="en-US" i="1" dirty="0" smtClean="0"/>
              <a:t>Once </a:t>
            </a:r>
            <a:r>
              <a:rPr lang="en-US" i="1" dirty="0"/>
              <a:t>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 smtClean="0"/>
              <a:t>.</a:t>
            </a:r>
          </a:p>
          <a:p>
            <a:pPr lvl="2"/>
            <a:r>
              <a:rPr lang="en-US" b="1" i="1" dirty="0"/>
              <a:t> </a:t>
            </a:r>
            <a:r>
              <a:rPr lang="en-US" b="1" i="1" dirty="0" smtClean="0"/>
              <a:t>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	Way Back </a:t>
            </a:r>
            <a:r>
              <a:rPr lang="en-US" b="1" i="1" dirty="0" smtClean="0"/>
              <a:t>Machine</a:t>
            </a:r>
          </a:p>
          <a:p>
            <a:pPr marL="693737" lvl="2" indent="0">
              <a:buNone/>
            </a:pPr>
            <a:r>
              <a:rPr lang="en-US" b="1" i="1" dirty="0" smtClean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2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</a:t>
            </a:r>
            <a:r>
              <a:rPr lang="en-US" dirty="0" smtClean="0"/>
              <a:t>on it: </a:t>
            </a:r>
          </a:p>
          <a:p>
            <a:pPr lvl="1"/>
            <a:r>
              <a:rPr lang="en-US" b="1" dirty="0" err="1" smtClean="0"/>
              <a:t>setVisible</a:t>
            </a:r>
            <a:r>
              <a:rPr lang="en-US" dirty="0" smtClean="0"/>
              <a:t>(true)</a:t>
            </a:r>
          </a:p>
          <a:p>
            <a:pPr lvl="1"/>
            <a:r>
              <a:rPr lang="en-US" b="1" dirty="0" smtClean="0"/>
              <a:t>show</a:t>
            </a:r>
            <a:r>
              <a:rPr lang="en-US" dirty="0" smtClean="0"/>
              <a:t>() /** Deprecated */ </a:t>
            </a:r>
            <a:endParaRPr lang="en-US" dirty="0"/>
          </a:p>
          <a:p>
            <a:pPr lvl="1"/>
            <a:r>
              <a:rPr lang="en-US" b="1" dirty="0" smtClean="0"/>
              <a:t>pack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0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synchronized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 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 (this)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                                                               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6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synchronized statement</a:t>
            </a:r>
            <a:r>
              <a:rPr lang="en-US" dirty="0" smtClean="0"/>
              <a:t> (§14.17) computes a </a:t>
            </a:r>
            <a:r>
              <a:rPr lang="en-US" b="1" dirty="0" smtClean="0"/>
              <a:t>reference</a:t>
            </a:r>
            <a:r>
              <a:rPr lang="en-US" dirty="0" smtClean="0"/>
              <a:t> to an object; it then attempts to perform a lock action on </a:t>
            </a:r>
            <a:r>
              <a:rPr lang="en-US" b="1" dirty="0" smtClean="0"/>
              <a:t>that object </a:t>
            </a:r>
            <a:r>
              <a:rPr lang="en-US" dirty="0" smtClean="0"/>
              <a:t>and does not proceed further until the lock action has successfully completed.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0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/>
              <a:t>synchronized method</a:t>
            </a:r>
            <a:r>
              <a:rPr lang="en-US" dirty="0"/>
              <a:t> (§8.4.3.5) automatically performs a lock action when it is </a:t>
            </a:r>
            <a:r>
              <a:rPr lang="en-US" dirty="0" smtClean="0"/>
              <a:t>invoked…</a:t>
            </a:r>
            <a:r>
              <a:rPr lang="en-US" dirty="0"/>
              <a:t> </a:t>
            </a:r>
            <a:r>
              <a:rPr lang="en-US" b="1" dirty="0"/>
              <a:t>If the method is an instance method</a:t>
            </a:r>
            <a:r>
              <a:rPr lang="en-US" dirty="0"/>
              <a:t>, it locks the lock associated with </a:t>
            </a:r>
            <a:r>
              <a:rPr lang="en-US" b="1" dirty="0"/>
              <a:t>the instance</a:t>
            </a:r>
            <a:r>
              <a:rPr lang="en-US" dirty="0"/>
              <a:t> for which it was invoked </a:t>
            </a:r>
            <a:r>
              <a:rPr lang="en-US" dirty="0" smtClean="0"/>
              <a:t>(… “</a:t>
            </a:r>
            <a:r>
              <a:rPr lang="en-US" b="1" dirty="0" smtClean="0"/>
              <a:t>this”</a:t>
            </a:r>
            <a:r>
              <a:rPr lang="en-US" dirty="0" smtClean="0"/>
              <a:t> …).</a:t>
            </a:r>
            <a:r>
              <a:rPr lang="en-US" dirty="0"/>
              <a:t> </a:t>
            </a:r>
            <a:r>
              <a:rPr lang="en-US" b="1" dirty="0"/>
              <a:t>If the method is static</a:t>
            </a:r>
            <a:r>
              <a:rPr lang="en-US" dirty="0"/>
              <a:t>, it locks the lock associated with the </a:t>
            </a:r>
            <a:r>
              <a:rPr lang="en-US" b="1" dirty="0"/>
              <a:t>Class object</a:t>
            </a:r>
            <a:r>
              <a:rPr lang="en-US" dirty="0"/>
              <a:t> that represents the class in which the method is defined. 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6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synchronized void </a:t>
            </a:r>
            <a:r>
              <a:rPr lang="en-US" dirty="0" err="1"/>
              <a:t>myMethod</a:t>
            </a:r>
            <a:r>
              <a:rPr lang="en-US" dirty="0" smtClean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synchronized (this) { // … }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the same, </a:t>
            </a:r>
          </a:p>
          <a:p>
            <a:r>
              <a:rPr lang="en-US" dirty="0"/>
              <a:t>public </a:t>
            </a:r>
            <a:r>
              <a:rPr lang="en-US" b="1" dirty="0" smtClean="0"/>
              <a:t>static</a:t>
            </a:r>
            <a:r>
              <a:rPr lang="en-US" dirty="0" smtClean="0"/>
              <a:t> synchronized </a:t>
            </a:r>
            <a:r>
              <a:rPr lang="en-US" dirty="0"/>
              <a:t>void </a:t>
            </a:r>
            <a:r>
              <a:rPr lang="en-US" dirty="0" err="1"/>
              <a:t>myMethod</a:t>
            </a:r>
            <a:r>
              <a:rPr lang="en-US" dirty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would be hard to do as …</a:t>
            </a:r>
            <a:endParaRPr lang="en-US" dirty="0"/>
          </a:p>
          <a:p>
            <a:r>
              <a:rPr lang="en-US" dirty="0"/>
              <a:t>synchronized </a:t>
            </a:r>
            <a:r>
              <a:rPr lang="en-US" dirty="0" smtClean="0"/>
              <a:t>(????) </a:t>
            </a:r>
            <a:r>
              <a:rPr lang="en-US" dirty="0"/>
              <a:t>{ // …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safe to have multiple blocks access the same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e.g.</a:t>
            </a:r>
          </a:p>
          <a:p>
            <a:endParaRPr lang="en-US" dirty="0"/>
          </a:p>
          <a:p>
            <a:r>
              <a:rPr lang="en-US" dirty="0" smtClean="0"/>
              <a:t>“The </a:t>
            </a:r>
            <a:r>
              <a:rPr lang="en-US" b="1" dirty="0"/>
              <a:t>synchronized statement</a:t>
            </a:r>
            <a:r>
              <a:rPr lang="en-US" dirty="0"/>
              <a:t> (§14.17) computes a reference to an object; </a:t>
            </a:r>
            <a:r>
              <a:rPr lang="en-US" b="1" dirty="0"/>
              <a:t>it then attempts to perform a lock action</a:t>
            </a:r>
            <a:r>
              <a:rPr lang="en-US" dirty="0"/>
              <a:t> on that </a:t>
            </a:r>
            <a:r>
              <a:rPr lang="en-US" dirty="0" smtClean="0"/>
              <a:t>object”</a:t>
            </a:r>
          </a:p>
          <a:p>
            <a:endParaRPr lang="en-US" dirty="0"/>
          </a:p>
          <a:p>
            <a:r>
              <a:rPr lang="en-US" dirty="0" smtClean="0"/>
              <a:t>Yes, it’s safe.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5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http://stackoverflow.com/questions/9218709/multiple-threads-accessing-same-multi-dimensional-array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been programming </a:t>
            </a:r>
            <a:r>
              <a:rPr lang="en-US" sz="2000" b="1" dirty="0"/>
              <a:t>C#</a:t>
            </a:r>
            <a:r>
              <a:rPr lang="en-US" sz="2000" dirty="0"/>
              <a:t> for 10 months now. I am now learning multi-threading and seems to be working nicely. I have multi-dimension array </a:t>
            </a:r>
            <a:r>
              <a:rPr lang="en-US" sz="2000" dirty="0" smtClean="0"/>
              <a:t>like </a:t>
            </a:r>
          </a:p>
          <a:p>
            <a:pPr marL="0" indent="0">
              <a:buNone/>
            </a:pPr>
            <a:r>
              <a:rPr lang="en-US" sz="2000" b="1" dirty="0" smtClean="0"/>
              <a:t>string</a:t>
            </a:r>
            <a:r>
              <a:rPr lang="en-US" sz="2000" b="1" dirty="0"/>
              <a:t>[,] test = new string[5, 13];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the threads calling methods that end up saving their outputs to different coordinates inside the array </a:t>
            </a:r>
            <a:r>
              <a:rPr lang="en-US" sz="2000" dirty="0" smtClean="0"/>
              <a:t>above, </a:t>
            </a:r>
            <a:r>
              <a:rPr lang="en-US" sz="2000" dirty="0"/>
              <a:t>without any one thread writing to the same location as another thread.</a:t>
            </a:r>
          </a:p>
          <a:p>
            <a:pPr marL="0" indent="0">
              <a:buNone/>
            </a:pPr>
            <a:r>
              <a:rPr lang="en-US" sz="2000" b="1" dirty="0"/>
              <a:t>So </a:t>
            </a:r>
            <a:r>
              <a:rPr lang="en-US" sz="2000" b="1" i="1" dirty="0"/>
              <a:t>thread1</a:t>
            </a:r>
            <a:r>
              <a:rPr lang="en-US" sz="2000" b="1" dirty="0"/>
              <a:t> might write to test[1,10] but no other thread will ever write to test[1,10]</a:t>
            </a:r>
          </a:p>
          <a:p>
            <a:pPr marL="0" indent="0">
              <a:buNone/>
            </a:pPr>
            <a:r>
              <a:rPr lang="en-US" sz="2000" dirty="0"/>
              <a:t>My question is: I have read about using locks on objects like my array, </a:t>
            </a:r>
            <a:r>
              <a:rPr lang="en-US" sz="2000" b="1" dirty="0"/>
              <a:t>do I have to worry at all about locks</a:t>
            </a:r>
            <a:r>
              <a:rPr lang="en-US" sz="2000" dirty="0"/>
              <a:t> even though my threads might access to the test array at the same time but never write to the same coordinates(memory location)?</a:t>
            </a:r>
          </a:p>
          <a:p>
            <a:pPr marL="0" indent="0">
              <a:buNone/>
            </a:pPr>
            <a:r>
              <a:rPr lang="en-US" sz="2000" dirty="0"/>
              <a:t>So far in my testing I have not had any issues, but if someone more seasoned than myself knows I could have issue then I'll look into use locks.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72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string[,] test = new string[5, 13</a:t>
            </a:r>
            <a:r>
              <a:rPr lang="en-US" sz="3200" b="1" dirty="0" smtClean="0"/>
              <a:t>];</a:t>
            </a:r>
          </a:p>
          <a:p>
            <a:r>
              <a:rPr lang="en-US" sz="3200" b="1" i="1" dirty="0" smtClean="0"/>
              <a:t>thread1</a:t>
            </a:r>
            <a:r>
              <a:rPr lang="en-US" sz="3200" b="1" dirty="0"/>
              <a:t> might write to test[1,10] but no other thread will ever write to test[1,10]</a:t>
            </a:r>
          </a:p>
          <a:p>
            <a:r>
              <a:rPr lang="en-US" sz="3200" b="1" dirty="0" smtClean="0"/>
              <a:t>do </a:t>
            </a:r>
            <a:r>
              <a:rPr lang="en-US" sz="3200" b="1" dirty="0"/>
              <a:t>I have to worry at all about </a:t>
            </a:r>
            <a:r>
              <a:rPr lang="en-US" sz="3200" b="1" dirty="0" smtClean="0"/>
              <a:t>locks?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hangs?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 list) {</a:t>
            </a:r>
          </a:p>
          <a:p>
            <a:pPr marL="0" indent="0">
              <a:buNone/>
            </a:pPr>
            <a:r>
              <a:rPr lang="en-US" dirty="0" smtClean="0"/>
              <a:t>  synchronized(data)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thread.notify</a:t>
            </a:r>
            <a:r>
              <a:rPr lang="en-US" dirty="0" smtClean="0"/>
              <a:t>(); // Hangs here, why?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thread.wait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2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28490</TotalTime>
  <Words>547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Week 3, Day 2: Threads</vt:lpstr>
      <vt:lpstr>What is the difference between</vt:lpstr>
      <vt:lpstr>http://www.cs.cornell.edu/andru/javaspec/17.doc.html</vt:lpstr>
      <vt:lpstr>http://www.cs.cornell.edu/andru/javaspec/17.doc.html</vt:lpstr>
      <vt:lpstr>My conclusion:</vt:lpstr>
      <vt:lpstr>Is it safe to have multiple blocks access the same data?</vt:lpstr>
      <vt:lpstr>http://stackoverflow.com/questions/9218709/multiple-threads-accessing-same-multi-dimensional-array</vt:lpstr>
      <vt:lpstr>What would you answer?</vt:lpstr>
      <vt:lpstr>Notify hangs?</vt:lpstr>
      <vt:lpstr>Notify hangs? (2)</vt:lpstr>
      <vt:lpstr>Multi-threading in Swing</vt:lpstr>
      <vt:lpstr>Multi-threading in Swing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956</cp:revision>
  <cp:lastPrinted>2013-12-10T13:49:33Z</cp:lastPrinted>
  <dcterms:created xsi:type="dcterms:W3CDTF">1999-09-06T21:32:20Z</dcterms:created>
  <dcterms:modified xsi:type="dcterms:W3CDTF">2013-12-19T15:39:54Z</dcterms:modified>
</cp:coreProperties>
</file>