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10"/>
  </p:notesMasterIdLst>
  <p:handoutMasterIdLst>
    <p:handoutMasterId r:id="rId11"/>
  </p:handoutMasterIdLst>
  <p:sldIdLst>
    <p:sldId id="320" r:id="rId2"/>
    <p:sldId id="321" r:id="rId3"/>
    <p:sldId id="322" r:id="rId4"/>
    <p:sldId id="324" r:id="rId5"/>
    <p:sldId id="323" r:id="rId6"/>
    <p:sldId id="326" r:id="rId7"/>
    <p:sldId id="327" r:id="rId8"/>
    <p:sldId id="325" r:id="rId9"/>
  </p:sldIdLst>
  <p:sldSz cx="9144000" cy="6858000" type="screen4x3"/>
  <p:notesSz cx="7132638" cy="9418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A0075"/>
    <a:srgbClr val="340068"/>
    <a:srgbClr val="5600A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6989" autoAdjust="0"/>
    <p:restoredTop sz="94689" autoAdjust="0"/>
  </p:normalViewPr>
  <p:slideViewPr>
    <p:cSldViewPr>
      <p:cViewPr>
        <p:scale>
          <a:sx n="80" d="100"/>
          <a:sy n="80" d="100"/>
        </p:scale>
        <p:origin x="-1378" y="-2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752" y="-78"/>
      </p:cViewPr>
      <p:guideLst>
        <p:guide orient="horz" pos="2966"/>
        <p:guide pos="224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t" anchorCtr="0" compatLnSpc="1">
            <a:prstTxWarp prst="textNoShape">
              <a:avLst/>
            </a:prstTxWarp>
          </a:bodyPr>
          <a:lstStyle>
            <a:lvl1pPr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/>
              <a:t>CS-1020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43067" y="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t" anchorCtr="0" compatLnSpc="1">
            <a:prstTxWarp prst="textNoShape">
              <a:avLst/>
            </a:prstTxWarp>
          </a:bodyPr>
          <a:lstStyle>
            <a:lvl1pPr algn="r"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32B32498-105D-4F90-A7F2-EF83F66561A3}" type="datetime3">
              <a:rPr lang="en-US"/>
              <a:pPr>
                <a:defRPr/>
              </a:pPr>
              <a:t>6 January 2014</a:t>
            </a:fld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4833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b" anchorCtr="0" compatLnSpc="1">
            <a:prstTxWarp prst="textNoShape">
              <a:avLst/>
            </a:prstTxWarp>
          </a:bodyPr>
          <a:lstStyle>
            <a:lvl1pPr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/>
              <a:t>Dr. Mark L. Hornick</a:t>
            </a:r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43067" y="894833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b" anchorCtr="0" compatLnSpc="1">
            <a:prstTxWarp prst="textNoShape">
              <a:avLst/>
            </a:prstTxWarp>
          </a:bodyPr>
          <a:lstStyle>
            <a:lvl1pPr algn="r"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C4600123-D749-482B-BA7C-88453F3ADC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1592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0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22077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CS-1020</a:t>
            </a:r>
          </a:p>
        </p:txBody>
      </p:sp>
      <p:sp>
        <p:nvSpPr>
          <p:cNvPr id="770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13657" y="0"/>
            <a:ext cx="3118981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5AA57C0C-AC4E-4A96-910A-3A67E0B4749F}" type="datetime1">
              <a:rPr lang="en-US"/>
              <a:pPr>
                <a:defRPr/>
              </a:pPr>
              <a:t>1/6/2014</a:t>
            </a:fld>
            <a:endParaRPr lang="en-US"/>
          </a:p>
        </p:txBody>
      </p:sp>
      <p:sp>
        <p:nvSpPr>
          <p:cNvPr id="770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5878" y="4485066"/>
            <a:ext cx="5200882" cy="4260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70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70131"/>
            <a:ext cx="3122077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b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Dr. Mark L. Hornick</a:t>
            </a:r>
          </a:p>
        </p:txBody>
      </p:sp>
      <p:sp>
        <p:nvSpPr>
          <p:cNvPr id="770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13657" y="8970131"/>
            <a:ext cx="3118981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b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37170AD8-106F-4ED5-A489-4A01038054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1511" name="Picture 8"/>
          <p:cNvPicPr>
            <a:picLocks noRot="1"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14475" y="672760"/>
            <a:ext cx="4903689" cy="3700179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4372835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F5F125-33CE-4280-A2D8-382BBAA78A2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5BEC59-9F14-4B5A-A8D6-2AE4719C78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02088C-FE8E-4DB0-8932-09C2CDBFAD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893BA9-EED0-4C55-A7BC-486A0027BAD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B27282-6344-4690-9564-9482230C948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E03030-746E-42FD-8304-843EE9D9D8A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F549F9-A50D-4EE7-BB49-2B165961A0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4FCEDB-AB35-4FDA-98A9-1471F03B150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85061C-2967-4E31-80E3-2D9230D102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DF4924-9D14-436A-9B57-EB7160D8A9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4FA8FB-A0D4-41EC-BDFB-817B75268A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6226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762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762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10762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fld id="{EFCFE5EE-A509-49E6-A5D7-7FDEAE1D54D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1032" name="Picture 40" descr="MSOE Logo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001000" y="228600"/>
            <a:ext cx="106680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Week </a:t>
            </a:r>
            <a:r>
              <a:rPr lang="en-US" dirty="0" smtClean="0"/>
              <a:t>4, </a:t>
            </a:r>
            <a:r>
              <a:rPr lang="en-US" dirty="0" smtClean="0"/>
              <a:t>Day </a:t>
            </a:r>
            <a:r>
              <a:rPr lang="en-US" dirty="0" smtClean="0"/>
              <a:t>1: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Singleton(s?)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Happy New Year!</a:t>
            </a:r>
          </a:p>
          <a:p>
            <a:r>
              <a:rPr lang="en-US" dirty="0" smtClean="0"/>
              <a:t>Are you warm enough?</a:t>
            </a:r>
          </a:p>
          <a:p>
            <a:r>
              <a:rPr lang="en-US" dirty="0" smtClean="0"/>
              <a:t>Review:</a:t>
            </a:r>
          </a:p>
          <a:p>
            <a:pPr lvl="1"/>
            <a:r>
              <a:rPr lang="en-US" dirty="0"/>
              <a:t>Static variables and methods</a:t>
            </a:r>
          </a:p>
          <a:p>
            <a:pPr lvl="1"/>
            <a:r>
              <a:rPr lang="en-US" dirty="0" smtClean="0"/>
              <a:t>Threads</a:t>
            </a:r>
          </a:p>
          <a:p>
            <a:r>
              <a:rPr lang="en-US" dirty="0" smtClean="0"/>
              <a:t>A Singleton</a:t>
            </a:r>
          </a:p>
          <a:p>
            <a:pPr lvl="1"/>
            <a:r>
              <a:rPr lang="en-US" dirty="0" smtClean="0"/>
              <a:t>What is a Singleton?</a:t>
            </a:r>
          </a:p>
          <a:p>
            <a:pPr lvl="1"/>
            <a:r>
              <a:rPr lang="en-US" dirty="0" smtClean="0"/>
              <a:t>Two kinds of Singletons</a:t>
            </a:r>
            <a:endParaRPr lang="en-US" dirty="0" smtClean="0"/>
          </a:p>
          <a:p>
            <a:pPr lvl="1"/>
            <a:r>
              <a:rPr lang="en-US" dirty="0" smtClean="0"/>
              <a:t>Multithreading and Singletons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Lab </a:t>
            </a:r>
            <a:r>
              <a:rPr lang="en-US" dirty="0" smtClean="0"/>
              <a:t>Wednesday:</a:t>
            </a:r>
            <a:r>
              <a:rPr lang="en-US" dirty="0"/>
              <a:t> </a:t>
            </a:r>
            <a:r>
              <a:rPr lang="en-US" dirty="0" smtClean="0"/>
              <a:t>Cumulative Quiz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248400" y="62484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Slide design: Dr. Mark L. Hornick</a:t>
            </a:r>
          </a:p>
          <a:p>
            <a:pPr>
              <a:defRPr/>
            </a:pPr>
            <a:r>
              <a:rPr lang="en-US" altLang="en-US" dirty="0" smtClean="0"/>
              <a:t>Content: Dr. Hornick</a:t>
            </a:r>
          </a:p>
          <a:p>
            <a:pPr>
              <a:defRPr/>
            </a:pPr>
            <a:r>
              <a:rPr lang="en-US" altLang="en-US" dirty="0" smtClean="0"/>
              <a:t>Errors: Dr. 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F5F125-33CE-4280-A2D8-382BBAA78A24}" type="slidenum">
              <a:rPr lang="en-US" altLang="en-US" smtClean="0"/>
              <a:pPr>
                <a:defRPr/>
              </a:pPr>
              <a:t>1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Static variables and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See example </a:t>
            </a:r>
            <a:r>
              <a:rPr lang="en-US" dirty="0" err="1" smtClean="0"/>
              <a:t>StaticStuff</a:t>
            </a:r>
            <a:endParaRPr lang="en-US" dirty="0"/>
          </a:p>
          <a:p>
            <a:r>
              <a:rPr lang="en-US" dirty="0" smtClean="0"/>
              <a:t>What does the code print? Why?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Draw a picture of what memory looks like at the end of the program.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984522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Bad Threads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Write out a multithreaded-trace of this program.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What does the code print?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13322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Have you ever seen a private Constructor?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class Mystery {</a:t>
            </a:r>
          </a:p>
          <a:p>
            <a:pPr marL="0" indent="0">
              <a:buNone/>
            </a:pPr>
            <a:r>
              <a:rPr lang="en-US" dirty="0" smtClean="0"/>
              <a:t>  private Mystery() { /* */ }</a:t>
            </a:r>
          </a:p>
          <a:p>
            <a:pPr marL="0" indent="0">
              <a:buNone/>
            </a:pPr>
            <a:r>
              <a:rPr lang="en-US" dirty="0" smtClean="0"/>
              <a:t>}</a:t>
            </a:r>
            <a:endParaRPr lang="en-US" dirty="0"/>
          </a:p>
          <a:p>
            <a:r>
              <a:rPr lang="en-US" dirty="0" smtClean="0"/>
              <a:t>What happens if a constructor is private?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Why would you want this?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24518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Singleton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Singleton is a class with only one instance</a:t>
            </a:r>
          </a:p>
          <a:p>
            <a:endParaRPr lang="en-US" dirty="0"/>
          </a:p>
          <a:p>
            <a:r>
              <a:rPr lang="en-US" dirty="0" smtClean="0"/>
              <a:t>Work Example.java and Singleton.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26447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kinds of Singletons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Eager</a:t>
            </a:r>
          </a:p>
          <a:p>
            <a:r>
              <a:rPr lang="en-US" dirty="0" smtClean="0"/>
              <a:t>Lazy</a:t>
            </a:r>
          </a:p>
          <a:p>
            <a:endParaRPr lang="en-US" dirty="0"/>
          </a:p>
          <a:p>
            <a:r>
              <a:rPr lang="en-US" dirty="0" smtClean="0"/>
              <a:t>Continue coding examples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173255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Locking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can more than one singleton be created?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In class example.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How to make sure only one singleton is created?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35146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Fixing the Locking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In-class example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83953178"/>
      </p:ext>
    </p:extLst>
  </p:cSld>
  <p:clrMapOvr>
    <a:masterClrMapping/>
  </p:clrMapOvr>
</p:sld>
</file>

<file path=ppt/theme/theme1.xml><?xml version="1.0" encoding="utf-8"?>
<a:theme xmlns:a="http://schemas.openxmlformats.org/drawingml/2006/main" name="2_Network">
  <a:themeElements>
    <a:clrScheme name="Custom 2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D5DFF7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2_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28521</TotalTime>
  <Words>249</Words>
  <Application>Microsoft Office PowerPoint</Application>
  <PresentationFormat>On-screen Show (4:3)</PresentationFormat>
  <Paragraphs>71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2_Network</vt:lpstr>
      <vt:lpstr>Week 4, Day 1: Singleton(s?)</vt:lpstr>
      <vt:lpstr>Static variables and methods</vt:lpstr>
      <vt:lpstr>Bad Threads</vt:lpstr>
      <vt:lpstr>Have you ever seen a private Constructor?</vt:lpstr>
      <vt:lpstr>A Singleton</vt:lpstr>
      <vt:lpstr>Two kinds of Singletons</vt:lpstr>
      <vt:lpstr>The Locking Problem</vt:lpstr>
      <vt:lpstr>Fixing the Locking Problem</vt:lpstr>
    </vt:vector>
  </TitlesOfParts>
  <Company>MSOE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CS-280 Lecture</dc:title>
  <dc:subject>Intro</dc:subject>
  <dc:creator>Dr. Mark Hornick</dc:creator>
  <cp:lastModifiedBy>Administrator</cp:lastModifiedBy>
  <cp:revision>963</cp:revision>
  <cp:lastPrinted>2013-12-10T13:49:33Z</cp:lastPrinted>
  <dcterms:created xsi:type="dcterms:W3CDTF">1999-09-06T21:32:20Z</dcterms:created>
  <dcterms:modified xsi:type="dcterms:W3CDTF">2014-01-06T13:57:11Z</dcterms:modified>
</cp:coreProperties>
</file>