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7"/>
  </p:notesMasterIdLst>
  <p:handoutMasterIdLst>
    <p:handoutMasterId r:id="rId8"/>
  </p:handoutMasterIdLst>
  <p:sldIdLst>
    <p:sldId id="320" r:id="rId2"/>
    <p:sldId id="329" r:id="rId3"/>
    <p:sldId id="325" r:id="rId4"/>
    <p:sldId id="330" r:id="rId5"/>
    <p:sldId id="328" r:id="rId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89" autoAdjust="0"/>
    <p:restoredTop sz="94689" autoAdjust="0"/>
  </p:normalViewPr>
  <p:slideViewPr>
    <p:cSldViewPr>
      <p:cViewPr>
        <p:scale>
          <a:sx n="80" d="100"/>
          <a:sy n="80" d="100"/>
        </p:scale>
        <p:origin x="-48" y="-1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7 January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4, Day 1:</a:t>
            </a:r>
            <a:br>
              <a:rPr lang="en-US" dirty="0" smtClean="0"/>
            </a:br>
            <a:r>
              <a:rPr lang="en-US" dirty="0" smtClean="0"/>
              <a:t>Singleton(s?)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Singleton leftover</a:t>
            </a:r>
          </a:p>
          <a:p>
            <a:pPr lvl="1"/>
            <a:r>
              <a:rPr lang="en-US" dirty="0" smtClean="0"/>
              <a:t>Why singletons?</a:t>
            </a:r>
          </a:p>
          <a:p>
            <a:pPr lvl="1"/>
            <a:r>
              <a:rPr lang="en-US" dirty="0" smtClean="0"/>
              <a:t>How to make lazy initialization work multi-threaded?</a:t>
            </a:r>
            <a:endParaRPr lang="en-US" dirty="0" smtClean="0"/>
          </a:p>
          <a:p>
            <a:r>
              <a:rPr lang="en-US" dirty="0" smtClean="0"/>
              <a:t>Observers</a:t>
            </a:r>
          </a:p>
          <a:p>
            <a:pPr lvl="1"/>
            <a:r>
              <a:rPr lang="en-US" dirty="0" smtClean="0"/>
              <a:t>Why observers?</a:t>
            </a:r>
            <a:endParaRPr lang="en-US" dirty="0"/>
          </a:p>
          <a:p>
            <a:pPr lvl="1"/>
            <a:r>
              <a:rPr lang="en-US" dirty="0" smtClean="0"/>
              <a:t>Class structure for observers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Lab </a:t>
            </a:r>
            <a:r>
              <a:rPr lang="en-US" dirty="0" smtClean="0"/>
              <a:t>Wednesday:</a:t>
            </a:r>
            <a:r>
              <a:rPr lang="en-US" dirty="0"/>
              <a:t> </a:t>
            </a:r>
            <a:r>
              <a:rPr lang="en-US" dirty="0" smtClean="0"/>
              <a:t>Cumulative Quiz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Singletons?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interface to another program</a:t>
            </a:r>
          </a:p>
          <a:p>
            <a:pPr lvl="1"/>
            <a:r>
              <a:rPr lang="en-US" dirty="0" smtClean="0"/>
              <a:t>Website</a:t>
            </a:r>
          </a:p>
          <a:p>
            <a:pPr lvl="1"/>
            <a:r>
              <a:rPr lang="en-US" dirty="0" smtClean="0"/>
              <a:t>Database</a:t>
            </a:r>
          </a:p>
          <a:p>
            <a:r>
              <a:rPr lang="en-US" dirty="0" smtClean="0"/>
              <a:t>Data logging</a:t>
            </a:r>
          </a:p>
          <a:p>
            <a:r>
              <a:rPr lang="en-US" dirty="0" smtClean="0"/>
              <a:t>Any large object that you want to be static but </a:t>
            </a:r>
            <a:r>
              <a:rPr lang="en-US" dirty="0" err="1" smtClean="0"/>
              <a:t>intialize</a:t>
            </a:r>
            <a:r>
              <a:rPr lang="en-US" dirty="0" smtClean="0"/>
              <a:t> later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5791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the Locking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In-class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3953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Observer?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</a:p>
          <a:p>
            <a:pPr lvl="1"/>
            <a:r>
              <a:rPr lang="en-US" dirty="0" smtClean="0"/>
              <a:t>GUI</a:t>
            </a:r>
          </a:p>
          <a:p>
            <a:r>
              <a:rPr lang="en-US" dirty="0" smtClean="0"/>
              <a:t>Very good general structure for</a:t>
            </a:r>
          </a:p>
          <a:p>
            <a:pPr lvl="1"/>
            <a:r>
              <a:rPr lang="en-US" dirty="0" smtClean="0"/>
              <a:t>Decreasing coupling</a:t>
            </a:r>
          </a:p>
          <a:p>
            <a:pPr lvl="1"/>
            <a:r>
              <a:rPr lang="en-US" dirty="0" smtClean="0"/>
              <a:t>Increasing readability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577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 bwMode="auto">
          <a:xfrm>
            <a:off x="228600" y="1447800"/>
            <a:ext cx="2667000" cy="1600200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876800" y="1752600"/>
            <a:ext cx="1905000" cy="1219200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D3AFCAF-D0C7-4332-90ED-126CCE02C029}" type="slidenum">
              <a:rPr lang="en-US"/>
              <a:pPr/>
              <a:t>5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class relationships</a:t>
            </a:r>
            <a:endParaRPr lang="en-US" dirty="0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2514600" cy="1477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Subject</a:t>
            </a:r>
          </a:p>
          <a:p>
            <a:r>
              <a:rPr lang="en-US" dirty="0" smtClean="0"/>
              <a:t>------------------------------</a:t>
            </a:r>
          </a:p>
          <a:p>
            <a:r>
              <a:rPr lang="en-US" dirty="0" smtClean="0"/>
              <a:t>attach():void</a:t>
            </a:r>
            <a:br>
              <a:rPr lang="en-US" dirty="0" smtClean="0"/>
            </a:br>
            <a:r>
              <a:rPr lang="en-US" dirty="0" smtClean="0"/>
              <a:t>detach():void</a:t>
            </a:r>
            <a:br>
              <a:rPr lang="en-US" dirty="0" smtClean="0"/>
            </a:br>
            <a:r>
              <a:rPr lang="en-US" dirty="0" err="1" smtClean="0"/>
              <a:t>notifyObservers</a:t>
            </a:r>
            <a:r>
              <a:rPr lang="en-US" dirty="0" smtClean="0"/>
              <a:t>():void</a:t>
            </a:r>
            <a:endParaRPr lang="en-US" dirty="0"/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auto">
          <a:xfrm flipV="1">
            <a:off x="2057400" y="30480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4876800" y="1905000"/>
            <a:ext cx="1915909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Observer</a:t>
            </a:r>
            <a:br>
              <a:rPr lang="en-US" dirty="0" smtClean="0"/>
            </a:br>
            <a:r>
              <a:rPr lang="en-US" dirty="0" smtClean="0"/>
              <a:t>----------------</a:t>
            </a:r>
          </a:p>
          <a:p>
            <a:r>
              <a:rPr lang="en-US" dirty="0" smtClean="0"/>
              <a:t>update(???):void</a:t>
            </a:r>
            <a:endParaRPr lang="en-US" dirty="0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4191000" y="4191000"/>
            <a:ext cx="1981200" cy="36933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4214813" y="4232275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ObserverClass1</a:t>
            </a:r>
            <a:endParaRPr lang="en-US" dirty="0"/>
          </a:p>
        </p:txBody>
      </p:sp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6019800" y="4648200"/>
            <a:ext cx="2362200" cy="36933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6049963" y="4689475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ObserverClass2</a:t>
            </a:r>
            <a:endParaRPr lang="en-US" dirty="0"/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 flipV="1">
            <a:off x="4800600" y="2971800"/>
            <a:ext cx="685800" cy="1219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 flipH="1" flipV="1">
            <a:off x="5867400" y="2971800"/>
            <a:ext cx="1066800" cy="16764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295400" y="4114800"/>
            <a:ext cx="1600200" cy="129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SubjectClass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endCxn id="33" idx="1"/>
          </p:cNvCxnSpPr>
          <p:nvPr/>
        </p:nvCxnSpPr>
        <p:spPr>
          <a:xfrm flipV="1">
            <a:off x="2895600" y="2362200"/>
            <a:ext cx="1981200" cy="381000"/>
          </a:xfrm>
          <a:prstGeom prst="straightConnector1">
            <a:avLst/>
          </a:prstGeom>
          <a:ln w="158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81400" y="2057400"/>
            <a:ext cx="12506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-observers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343400" y="2738735"/>
            <a:ext cx="646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1..*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rot="10800000" flipV="1">
            <a:off x="2895600" y="4800600"/>
            <a:ext cx="3124200" cy="381000"/>
          </a:xfrm>
          <a:prstGeom prst="straightConnector1">
            <a:avLst/>
          </a:prstGeom>
          <a:ln w="158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7834" idx="1"/>
          </p:cNvCxnSpPr>
          <p:nvPr/>
        </p:nvCxnSpPr>
        <p:spPr>
          <a:xfrm rot="10800000" flipV="1">
            <a:off x="2895600" y="4375666"/>
            <a:ext cx="1295400" cy="43934"/>
          </a:xfrm>
          <a:prstGeom prst="straightConnector1">
            <a:avLst/>
          </a:prstGeom>
          <a:ln w="158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38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28531</TotalTime>
  <Words>138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2_Network</vt:lpstr>
      <vt:lpstr>Week 4, Day 1: Singleton(s?)</vt:lpstr>
      <vt:lpstr>Why Singletons?</vt:lpstr>
      <vt:lpstr>Fixing the Locking Problem</vt:lpstr>
      <vt:lpstr>Why Observer?</vt:lpstr>
      <vt:lpstr>Basic class relationships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965</cp:revision>
  <cp:lastPrinted>2013-12-10T13:49:33Z</cp:lastPrinted>
  <dcterms:created xsi:type="dcterms:W3CDTF">1999-09-06T21:32:20Z</dcterms:created>
  <dcterms:modified xsi:type="dcterms:W3CDTF">2014-01-07T13:43:35Z</dcterms:modified>
</cp:coreProperties>
</file>