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24" r:id="rId3"/>
    <p:sldId id="322" r:id="rId4"/>
    <p:sldId id="323" r:id="rId5"/>
    <p:sldId id="325" r:id="rId6"/>
    <p:sldId id="326" r:id="rId7"/>
    <p:sldId id="327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89" autoAdjust="0"/>
  </p:normalViewPr>
  <p:slideViewPr>
    <p:cSldViewPr>
      <p:cViewPr>
        <p:scale>
          <a:sx n="80" d="100"/>
          <a:sy n="80" d="100"/>
        </p:scale>
        <p:origin x="-13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Day </a:t>
            </a:r>
            <a:r>
              <a:rPr lang="en-US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Dispatch &amp; Worker Thread(s)</a:t>
            </a:r>
            <a:br>
              <a:rPr lang="en-US" dirty="0" smtClean="0"/>
            </a:br>
            <a:r>
              <a:rPr lang="en-US" dirty="0" smtClean="0"/>
              <a:t>Java’s </a:t>
            </a:r>
            <a:r>
              <a:rPr lang="en-US" dirty="0" smtClean="0"/>
              <a:t>Observable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/>
              <a:t>Push vs. pull in the Observable pattern</a:t>
            </a:r>
          </a:p>
          <a:p>
            <a:r>
              <a:rPr lang="en-US" dirty="0" smtClean="0"/>
              <a:t>Java’s </a:t>
            </a:r>
            <a:r>
              <a:rPr lang="en-US" dirty="0" smtClean="0"/>
              <a:t>Observable</a:t>
            </a:r>
            <a:endParaRPr lang="en-US" dirty="0" smtClean="0"/>
          </a:p>
          <a:p>
            <a:r>
              <a:rPr lang="en-US" dirty="0" err="1" smtClean="0"/>
              <a:t>SwingUtilities.invokeLater</a:t>
            </a:r>
            <a:r>
              <a:rPr lang="en-US" dirty="0"/>
              <a:t>() </a:t>
            </a:r>
            <a:endParaRPr lang="en-US" dirty="0" smtClean="0"/>
          </a:p>
          <a:p>
            <a:r>
              <a:rPr lang="en-US" dirty="0" smtClean="0"/>
              <a:t>Exam tomorrow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Lab deadline extended ‘til Wednesday 11pm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&amp;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Push: When the subject passes its state in update(…)</a:t>
            </a:r>
          </a:p>
          <a:p>
            <a:r>
              <a:rPr lang="en-US" dirty="0" smtClean="0"/>
              <a:t>Pull: When the observer calls the Subject back to get its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47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4724400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57912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295400" y="35814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304925" y="3128169"/>
            <a:ext cx="28098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960132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3429000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295400" y="35814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304925" y="3128169"/>
            <a:ext cx="28098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960132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3429000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419225" y="55239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409700" y="5322887"/>
            <a:ext cx="268843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1446777" y="6465813"/>
            <a:ext cx="5716023" cy="1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37252" y="6264753"/>
            <a:ext cx="5725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0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dirty="0" err="1" smtClean="0"/>
              <a:t>Obserer</a:t>
            </a:r>
            <a:r>
              <a:rPr lang="en-US" dirty="0" smtClean="0"/>
              <a:t>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multiple implementations of the Observable/Observer pattern</a:t>
            </a:r>
          </a:p>
          <a:p>
            <a:pPr lvl="1"/>
            <a:r>
              <a:rPr lang="en-US" dirty="0" err="1" smtClean="0"/>
              <a:t>java.util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Observable</a:t>
            </a:r>
            <a:endParaRPr lang="en-US" dirty="0"/>
          </a:p>
          <a:p>
            <a:pPr lvl="2"/>
            <a:r>
              <a:rPr lang="en-US" dirty="0" smtClean="0"/>
              <a:t>Observer</a:t>
            </a:r>
          </a:p>
          <a:p>
            <a:pPr lvl="1"/>
            <a:r>
              <a:rPr lang="en-US" dirty="0" err="1" smtClean="0"/>
              <a:t>javax.swing</a:t>
            </a:r>
            <a:endParaRPr lang="en-US" dirty="0" smtClean="0"/>
          </a:p>
          <a:p>
            <a:pPr lvl="2"/>
            <a:r>
              <a:rPr lang="en-US" dirty="0" err="1" smtClean="0"/>
              <a:t>javax.swing.AbstractButton</a:t>
            </a:r>
            <a:endParaRPr lang="en-US" dirty="0" smtClean="0"/>
          </a:p>
          <a:p>
            <a:pPr lvl="2"/>
            <a:r>
              <a:rPr lang="en-US" dirty="0" err="1"/>
              <a:t>j</a:t>
            </a:r>
            <a:r>
              <a:rPr lang="en-US" dirty="0" err="1" smtClean="0"/>
              <a:t>ava.awt.EventListener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“Subject” is a class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Generic implementation (can’t implement in interface)</a:t>
            </a:r>
          </a:p>
          <a:p>
            <a:pPr lvl="1"/>
            <a:r>
              <a:rPr lang="en-US" dirty="0" smtClean="0"/>
              <a:t>Generic methods available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If you want to inherit from a different class… you can’t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3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Worker Threads w. the Event Dispatch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have a lot of work to do “behind the scenes”</a:t>
            </a:r>
          </a:p>
          <a:p>
            <a:r>
              <a:rPr lang="en-US" dirty="0" smtClean="0"/>
              <a:t>Once the work is done, we want to notify the event dispatch thread.</a:t>
            </a:r>
          </a:p>
          <a:p>
            <a:r>
              <a:rPr lang="en-US" dirty="0" err="1" smtClean="0"/>
              <a:t>Solution:SwingUtilities.invokeLater</a:t>
            </a:r>
            <a:r>
              <a:rPr lang="en-US" dirty="0"/>
              <a:t>() </a:t>
            </a:r>
            <a:r>
              <a:rPr lang="en-US" dirty="0" smtClean="0"/>
              <a:t>executes a runnable at the end of the current dispatch list</a:t>
            </a:r>
          </a:p>
          <a:p>
            <a:r>
              <a:rPr lang="en-US" dirty="0" smtClean="0"/>
              <a:t>Pick one: Runnable should be</a:t>
            </a:r>
          </a:p>
          <a:p>
            <a:pPr lvl="1"/>
            <a:r>
              <a:rPr lang="en-US" dirty="0" smtClean="0"/>
              <a:t>Brief, like a button-press handler</a:t>
            </a:r>
          </a:p>
          <a:p>
            <a:pPr lvl="1"/>
            <a:r>
              <a:rPr lang="en-US" dirty="0" smtClean="0"/>
              <a:t>Long, like a full thread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8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28837</TotalTime>
  <Words>226</Words>
  <Application>Microsoft Office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Week 5, Day 1 Dispatch &amp; Worker Thread(s) Java’s Observable</vt:lpstr>
      <vt:lpstr>Push &amp; Pull</vt:lpstr>
      <vt:lpstr>Push</vt:lpstr>
      <vt:lpstr>Push</vt:lpstr>
      <vt:lpstr>Java’s Obserer Patterns</vt:lpstr>
      <vt:lpstr>java.util.Observable</vt:lpstr>
      <vt:lpstr>Connecting Worker Threads w. the Event Dispatch Thread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982</cp:revision>
  <cp:lastPrinted>2014-01-13T13:58:49Z</cp:lastPrinted>
  <dcterms:created xsi:type="dcterms:W3CDTF">1999-09-06T21:32:20Z</dcterms:created>
  <dcterms:modified xsi:type="dcterms:W3CDTF">2014-01-13T15:36:21Z</dcterms:modified>
</cp:coreProperties>
</file>