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22" r:id="rId3"/>
    <p:sldId id="325" r:id="rId4"/>
    <p:sldId id="326" r:id="rId5"/>
    <p:sldId id="330" r:id="rId6"/>
    <p:sldId id="332" r:id="rId7"/>
    <p:sldId id="333" r:id="rId8"/>
    <p:sldId id="328" r:id="rId9"/>
    <p:sldId id="331" r:id="rId10"/>
    <p:sldId id="329" r:id="rId11"/>
    <p:sldId id="323" r:id="rId12"/>
    <p:sldId id="324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91" autoAdjust="0"/>
    <p:restoredTop sz="72804" autoAdjust="0"/>
  </p:normalViewPr>
  <p:slideViewPr>
    <p:cSldViewPr>
      <p:cViewPr>
        <p:scale>
          <a:sx n="80" d="100"/>
          <a:sy n="80" d="100"/>
        </p:scale>
        <p:origin x="-222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47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(Not really???)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Brief Overview of Java’s File I/O (if time)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Invoking methods on event dispatch thread (Exam follow-up? Anything?)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Next:</a:t>
            </a:r>
            <a:r>
              <a:rPr lang="en-US" baseline="0" dirty="0" smtClean="0"/>
              <a:t> Add real patterns</a:t>
            </a:r>
          </a:p>
          <a:p>
            <a:pPr lvl="1"/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lvl="1"/>
            <a:r>
              <a:rPr lang="en-US" dirty="0" smtClean="0">
                <a:hlinkClick r:id="rId3"/>
              </a:rPr>
              <a:t>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ON BOARD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4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(Avoid coupling)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Strive for loosely coupled designs between objects that interact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3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example]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wrapping</a:t>
            </a:r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zishanbilal.files.wordpress.com/2011/04/042811_2030_designpatte31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5, Class 3:</a:t>
            </a:r>
            <a:br>
              <a:rPr lang="en-US" dirty="0" smtClean="0"/>
            </a:br>
            <a:r>
              <a:rPr lang="en-US" dirty="0" smtClean="0"/>
              <a:t>Decorators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Lab questions?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Example: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Basic Pattern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examples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4: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248400"/>
            <a:ext cx="57912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dirty="0">
                <a:hlinkClick r:id="rId2"/>
              </a:rPr>
              <a:t>http://zishanbilal.files.wordpress.com/2011/04/042811_2030_designpatte31.png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4098" name="Picture 2" descr="042811_2030_designpatte31.png (554×32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22944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97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T? Reduce coupling</a:t>
            </a:r>
          </a:p>
          <a:p>
            <a:pPr lvl="1"/>
            <a:r>
              <a:rPr lang="en-US" dirty="0" smtClean="0"/>
              <a:t>Abstract classes are </a:t>
            </a:r>
            <a:r>
              <a:rPr lang="en-US" dirty="0" err="1" smtClean="0"/>
              <a:t>unliked</a:t>
            </a:r>
            <a:endParaRPr lang="en-US" dirty="0" smtClean="0"/>
          </a:p>
          <a:p>
            <a:r>
              <a:rPr lang="en-US" dirty="0" smtClean="0"/>
              <a:t>T Increase cohesion</a:t>
            </a:r>
          </a:p>
          <a:p>
            <a:r>
              <a:rPr lang="en-US" dirty="0"/>
              <a:t>T</a:t>
            </a:r>
            <a:r>
              <a:rPr lang="en-US" dirty="0" smtClean="0"/>
              <a:t> Encapsulate what varies</a:t>
            </a:r>
          </a:p>
          <a:p>
            <a:pPr lvl="1"/>
            <a:r>
              <a:rPr lang="en-US" dirty="0" smtClean="0"/>
              <a:t>E.g. mocha class only cares about </a:t>
            </a:r>
            <a:r>
              <a:rPr lang="en-US" dirty="0" err="1" smtClean="0"/>
              <a:t>chocalate</a:t>
            </a:r>
            <a:endParaRPr lang="en-US" dirty="0" smtClean="0"/>
          </a:p>
          <a:p>
            <a:r>
              <a:rPr lang="en-US" dirty="0" smtClean="0"/>
              <a:t>Favor composition over inheritance</a:t>
            </a:r>
          </a:p>
          <a:p>
            <a:r>
              <a:rPr lang="en-US" dirty="0" smtClean="0"/>
              <a:t>T Program to interfaces, not implementations</a:t>
            </a:r>
          </a:p>
          <a:p>
            <a:r>
              <a:rPr lang="en-US" b="1" dirty="0" smtClean="0"/>
              <a:t>T Classes </a:t>
            </a:r>
            <a:r>
              <a:rPr lang="en-US" b="1" dirty="0"/>
              <a:t>should be open for extension but closed for </a:t>
            </a:r>
            <a:r>
              <a:rPr lang="en-US" b="1" dirty="0" smtClean="0"/>
              <a:t>modification</a:t>
            </a:r>
          </a:p>
          <a:p>
            <a:pPr marL="0" indent="0">
              <a:buNone/>
            </a:pPr>
            <a:r>
              <a:rPr lang="en-US" dirty="0"/>
              <a:t>Which of these are </a:t>
            </a:r>
            <a:r>
              <a:rPr lang="en-US" dirty="0" smtClean="0"/>
              <a:t>met?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79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decorators?</a:t>
            </a:r>
          </a:p>
          <a:p>
            <a:pPr lvl="1"/>
            <a:r>
              <a:rPr lang="en-US" dirty="0" smtClean="0"/>
              <a:t>Need to pay attention to abstract classes &amp; type</a:t>
            </a:r>
          </a:p>
          <a:p>
            <a:pPr lvl="1"/>
            <a:endParaRPr lang="en-US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06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Inheritance </a:t>
            </a:r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Design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potential changes?</a:t>
            </a:r>
          </a:p>
          <a:p>
            <a:r>
              <a:rPr lang="en-US" dirty="0" smtClean="0"/>
              <a:t>Keep current design?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2790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3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Coffee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be able to add, Whip, Mocha, </a:t>
            </a:r>
            <a:r>
              <a:rPr lang="en-US" dirty="0" err="1" smtClean="0"/>
              <a:t>DarkRoast</a:t>
            </a:r>
            <a:r>
              <a:rPr lang="en-US" dirty="0" smtClean="0"/>
              <a:t>, etc. to our coffee</a:t>
            </a:r>
          </a:p>
          <a:p>
            <a:r>
              <a:rPr lang="en-US" dirty="0" smtClean="0"/>
              <a:t>Exercise: With your team, create a design to include these “decorators” and have the cost function return their cost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56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approach: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99" y="1352550"/>
            <a:ext cx="7364413" cy="614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4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Cleaned up with decorator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6146" name="Picture 2" descr="decorator2.png (933×66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23974"/>
            <a:ext cx="7717856" cy="553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</a:t>
            </a:r>
            <a:r>
              <a:rPr lang="en-US" dirty="0" err="1" smtClean="0"/>
              <a:t>DarkRoast</a:t>
            </a:r>
            <a:r>
              <a:rPr lang="en-US" dirty="0" smtClean="0"/>
              <a:t> with Whip and Mocha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752600" y="2362200"/>
            <a:ext cx="5867400" cy="2362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52800" y="2514600"/>
            <a:ext cx="4191000" cy="1905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257800" y="2738437"/>
            <a:ext cx="2095500" cy="14573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114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Whip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387444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Mocha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48300" y="364360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DarkRoast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297239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297239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289396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5" name="Arc 14"/>
          <p:cNvSpPr/>
          <p:nvPr/>
        </p:nvSpPr>
        <p:spPr bwMode="auto">
          <a:xfrm>
            <a:off x="2971800" y="2738436"/>
            <a:ext cx="1219200" cy="464789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4838700" y="2879670"/>
            <a:ext cx="1219200" cy="464789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rc 16"/>
          <p:cNvSpPr/>
          <p:nvPr/>
        </p:nvSpPr>
        <p:spPr bwMode="auto">
          <a:xfrm flipH="1" flipV="1">
            <a:off x="4762500" y="3193998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Arc 17"/>
          <p:cNvSpPr/>
          <p:nvPr/>
        </p:nvSpPr>
        <p:spPr bwMode="auto">
          <a:xfrm flipH="1" flipV="1">
            <a:off x="2819400" y="3189532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Arc 18"/>
          <p:cNvSpPr/>
          <p:nvPr/>
        </p:nvSpPr>
        <p:spPr bwMode="auto">
          <a:xfrm flipH="1" flipV="1">
            <a:off x="1143000" y="3134317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321459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0.99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24200" y="318602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47800" y="315979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323413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$1.29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2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altLang="en-US" dirty="0" smtClean="0"/>
              <a:t>Wikipedia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8194" name="Picture 2" descr="400px-Decorator_UML_class_diagram.svg.png (400×31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5288328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7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Byte Input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41317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19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3: Bikes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7170" name="Picture 2" descr="decorator11.png (683×57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5562600" cy="469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14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28894</TotalTime>
  <Words>447</Words>
  <Application>Microsoft Office PowerPoint</Application>
  <PresentationFormat>On-screen Show (4:3)</PresentationFormat>
  <Paragraphs>118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2_Network</vt:lpstr>
      <vt:lpstr>Week 5, Class 3: Decorators</vt:lpstr>
      <vt:lpstr>Coffee Inheritance Model Design Review</vt:lpstr>
      <vt:lpstr>Time for Coffee 2.0</vt:lpstr>
      <vt:lpstr>One approach: Inheritance</vt:lpstr>
      <vt:lpstr>Cleaned up with decorator pattern</vt:lpstr>
      <vt:lpstr>Cost of DarkRoast with Whip and Mocha</vt:lpstr>
      <vt:lpstr>General Pattern</vt:lpstr>
      <vt:lpstr>Example 2: Byte Input Streams</vt:lpstr>
      <vt:lpstr>Ex 3: Bikes</vt:lpstr>
      <vt:lpstr>Ex 4: Employees</vt:lpstr>
      <vt:lpstr>Design Principles</vt:lpstr>
      <vt:lpstr>Downsides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994</cp:revision>
  <cp:lastPrinted>2014-01-16T13:48:57Z</cp:lastPrinted>
  <dcterms:created xsi:type="dcterms:W3CDTF">1999-09-06T21:32:20Z</dcterms:created>
  <dcterms:modified xsi:type="dcterms:W3CDTF">2014-01-16T15:59:10Z</dcterms:modified>
</cp:coreProperties>
</file>