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31" r:id="rId3"/>
    <p:sldId id="332" r:id="rId4"/>
    <p:sldId id="330" r:id="rId5"/>
    <p:sldId id="335" r:id="rId6"/>
    <p:sldId id="336" r:id="rId7"/>
    <p:sldId id="337" r:id="rId8"/>
    <p:sldId id="338" r:id="rId9"/>
    <p:sldId id="339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AC"/>
    <a:srgbClr val="340068"/>
    <a:srgbClr val="FFFFFF"/>
    <a:srgbClr val="9A0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88448" autoAdjust="0"/>
  </p:normalViewPr>
  <p:slideViewPr>
    <p:cSldViewPr>
      <p:cViewPr>
        <p:scale>
          <a:sx n="91" d="100"/>
          <a:sy n="91" d="100"/>
        </p:scale>
        <p:origin x="-1459" y="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82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4814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answer to question 1: Given that the decorator has the same super-type as the object it decorates, </a:t>
            </a:r>
            <a:r>
              <a:rPr lang="en-US" b="1" dirty="0" smtClean="0">
                <a:solidFill>
                  <a:srgbClr val="FF0000"/>
                </a:solidFill>
              </a:rPr>
              <a:t>we can pass around a decorated object in place of the original (wrapped) object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One answer</a:t>
            </a:r>
            <a:r>
              <a:rPr lang="en-US" b="1" baseline="0" dirty="0" smtClean="0"/>
              <a:t> to question 2: </a:t>
            </a:r>
            <a:r>
              <a:rPr lang="en-US" dirty="0" smtClean="0"/>
              <a:t>Objects can be decorated at any time, so </a:t>
            </a:r>
            <a:r>
              <a:rPr lang="en-US" b="1" dirty="0" smtClean="0">
                <a:solidFill>
                  <a:srgbClr val="FF0000"/>
                </a:solidFill>
              </a:rPr>
              <a:t>we can decorate objects at runtime </a:t>
            </a:r>
            <a:r>
              <a:rPr lang="en-US" dirty="0" smtClean="0"/>
              <a:t>with as many decorators as we like.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2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(Cover)</a:t>
            </a:r>
            <a:r>
              <a:rPr lang="en-US" dirty="0" smtClean="0"/>
              <a:t> The decorator adds its own behavior either </a:t>
            </a:r>
            <a:r>
              <a:rPr lang="en-US" b="1" dirty="0" smtClean="0">
                <a:solidFill>
                  <a:srgbClr val="FF0000"/>
                </a:solidFill>
              </a:rPr>
              <a:t>before and/or after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delegating to the object it decorates to do the rest of the job.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1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Decorator Pattern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Decorators in Java I/O classes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Pattern context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You want to attach additional functionality to an (existing) class dynamically…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…without having to resort to sub-classing the existing class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We don’t want a class explosion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want to allow classes to be easily “extended” to incorporate new behavior without modifying existing code.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/>
          </a:bodyPr>
          <a:lstStyle/>
          <a:p>
            <a:fld id="{303CD6DA-E012-43A0-A6CD-A74C247170B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7943449" cy="5491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314974" y="5638800"/>
            <a:ext cx="1819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</a:t>
            </a:r>
            <a:r>
              <a:rPr lang="en-US" dirty="0" err="1" smtClean="0"/>
              <a:t>doMoreStuff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decorators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Decorators </a:t>
            </a:r>
            <a:r>
              <a:rPr lang="en-US" b="1" dirty="0" smtClean="0">
                <a:solidFill>
                  <a:srgbClr val="FF0000"/>
                </a:solidFill>
              </a:rPr>
              <a:t>have the same super-type </a:t>
            </a:r>
            <a:r>
              <a:rPr lang="en-US" dirty="0" smtClean="0"/>
              <a:t>as the objects they decorate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Why is this useful?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One or more </a:t>
            </a:r>
            <a:r>
              <a:rPr lang="en-US" dirty="0" smtClean="0"/>
              <a:t>decorators can be used to wrap an object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Why is this useful?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java.io package contains dozens of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400800" cy="453072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PipedOutputStream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DataOutputStream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ObjectOutputStream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… 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Understanding the associations between them just by reading the </a:t>
            </a:r>
            <a:r>
              <a:rPr lang="en-US" dirty="0" err="1" smtClean="0"/>
              <a:t>Javadoc</a:t>
            </a:r>
            <a:r>
              <a:rPr lang="en-US" dirty="0" smtClean="0"/>
              <a:t> API is difficult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4098" name="Picture 2" descr="C:\Documents and Settings\hornick\Local Settings\Temporary Internet Files\Content.IE5\8GV4S627\MCPE00125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819400"/>
            <a:ext cx="1854799" cy="1810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Knowing that the input stream classes are based on the Decorator pattern can make things easier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7696200" cy="5032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Documents and Settings\hornick\Local Settings\Temporary Internet Files\Content.IE5\YDNS56TQ\MCj039640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5486400"/>
            <a:ext cx="1305757" cy="10863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72104" y="4800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&lt;&lt;deprecated&gt;&gt;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sz="2800" dirty="0" smtClean="0"/>
              <a:t>The Decorator pattern applied to output streams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163061" cy="550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791200" y="539694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Only for error propagation in my Java version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You can create custom stream decorators by extending </a:t>
            </a:r>
            <a:r>
              <a:rPr lang="en-US" sz="2800" dirty="0" err="1" smtClean="0"/>
              <a:t>FilterOutputStream</a:t>
            </a:r>
            <a:r>
              <a:rPr lang="en-US" sz="2800" dirty="0" smtClean="0"/>
              <a:t> and </a:t>
            </a:r>
            <a:r>
              <a:rPr lang="en-US" sz="2800" dirty="0" err="1" smtClean="0"/>
              <a:t>FilterInputStream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Decorator with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988155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11506</TotalTime>
  <Words>250</Words>
  <Application>Microsoft Office PowerPoint</Application>
  <PresentationFormat>On-screen Show (4:3)</PresentationFormat>
  <Paragraphs>62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The Decorator Pattern  Decorators in Java I/O classes</vt:lpstr>
      <vt:lpstr>Decorator Pattern context</vt:lpstr>
      <vt:lpstr>PowerPoint Presentation</vt:lpstr>
      <vt:lpstr>How are decorators useful?</vt:lpstr>
      <vt:lpstr>The java.io package contains dozens of classes</vt:lpstr>
      <vt:lpstr>Knowing that the input stream classes are based on the Decorator pattern can make things easier</vt:lpstr>
      <vt:lpstr>The Decorator pattern applied to output streams</vt:lpstr>
      <vt:lpstr>You can create custom stream decorators by extending FilterOutputStream and FilterInputStream</vt:lpstr>
      <vt:lpstr>Comparison of Decorator with Strategy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884</cp:revision>
  <cp:lastPrinted>1601-01-01T00:00:00Z</cp:lastPrinted>
  <dcterms:created xsi:type="dcterms:W3CDTF">1999-09-06T21:32:20Z</dcterms:created>
  <dcterms:modified xsi:type="dcterms:W3CDTF">2014-01-20T04:43:31Z</dcterms:modified>
</cp:coreProperties>
</file>