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8"/>
  </p:notesMasterIdLst>
  <p:handoutMasterIdLst>
    <p:handoutMasterId r:id="rId9"/>
  </p:handoutMasterIdLst>
  <p:sldIdLst>
    <p:sldId id="320" r:id="rId2"/>
    <p:sldId id="321" r:id="rId3"/>
    <p:sldId id="322" r:id="rId4"/>
    <p:sldId id="323" r:id="rId5"/>
    <p:sldId id="324" r:id="rId6"/>
    <p:sldId id="325" r:id="rId7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73" autoAdjust="0"/>
    <p:restoredTop sz="72804" autoAdjust="0"/>
  </p:normalViewPr>
  <p:slideViewPr>
    <p:cSldViewPr>
      <p:cViewPr>
        <p:scale>
          <a:sx n="41" d="100"/>
          <a:sy n="41" d="100"/>
        </p:scale>
        <p:origin x="-2832" y="-13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27 January 2014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1/27/2014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9358821/should-i-extend-arraylist-to-add-attributes-that-isnt-nul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Full</a:t>
            </a:r>
            <a:r>
              <a:rPr lang="en-US" baseline="0" dirty="0" smtClean="0"/>
              <a:t> agenda: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</a:t>
            </a:r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	Coding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Add real patterns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aseline="0" dirty="0" smtClean="0"/>
              <a:t>		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Java I/O: Students do </a:t>
            </a:r>
            <a:r>
              <a:rPr lang="en-US" dirty="0" smtClean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>
                <a:hlinkClick r:id="rId3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>Week 6, Class 3:</a:t>
            </a:r>
            <a:br>
              <a:rPr lang="en-US" dirty="0" smtClean="0"/>
            </a:br>
            <a:r>
              <a:rPr lang="en-US" dirty="0" smtClean="0"/>
              <a:t>Composite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11662"/>
          </a:xfrm>
        </p:spPr>
        <p:txBody>
          <a:bodyPr/>
          <a:lstStyle/>
          <a:p>
            <a:pPr marL="344487" lvl="1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Swing composites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File </a:t>
            </a:r>
            <a:r>
              <a:rPr lang="en-US" dirty="0" smtClean="0">
                <a:sym typeface="Wingdings" panose="05000000000000000000" pitchFamily="2" charset="2"/>
              </a:rPr>
              <a:t>composites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Computer composites</a:t>
            </a:r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Swing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992" y="1905000"/>
            <a:ext cx="5842000" cy="3592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29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Swing classes (take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00200"/>
            <a:ext cx="7010400" cy="5963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574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Swing classes (take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68466"/>
            <a:ext cx="6324600" cy="5380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46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your team..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a full sheet, draw a class diagram for a file-directory layout using the Composite pattern. Include..</a:t>
            </a:r>
          </a:p>
          <a:p>
            <a:pPr lvl="1"/>
            <a:r>
              <a:rPr lang="en-US" dirty="0" smtClean="0"/>
              <a:t>Key classes </a:t>
            </a:r>
          </a:p>
          <a:p>
            <a:pPr lvl="1"/>
            <a:r>
              <a:rPr lang="en-US" dirty="0" smtClean="0"/>
              <a:t>Key methods</a:t>
            </a:r>
          </a:p>
          <a:p>
            <a:pPr lvl="1"/>
            <a:r>
              <a:rPr lang="en-US" dirty="0" smtClean="0"/>
              <a:t>Key relationships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79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Composites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spiff up our computers…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612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29526</TotalTime>
  <Words>180</Words>
  <Application>Microsoft Office PowerPoint</Application>
  <PresentationFormat>On-screen Show (4:3)</PresentationFormat>
  <Paragraphs>68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2_Network</vt:lpstr>
      <vt:lpstr>Week 6, Class 3: Composite</vt:lpstr>
      <vt:lpstr>Java Swing classes</vt:lpstr>
      <vt:lpstr>Java Swing classes (take 2)</vt:lpstr>
      <vt:lpstr>Java Swing classes (take 3)</vt:lpstr>
      <vt:lpstr>With your team..</vt:lpstr>
      <vt:lpstr>Printing Composites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1018</cp:revision>
  <cp:lastPrinted>2014-01-23T13:55:09Z</cp:lastPrinted>
  <dcterms:created xsi:type="dcterms:W3CDTF">1999-09-06T21:32:20Z</dcterms:created>
  <dcterms:modified xsi:type="dcterms:W3CDTF">2014-01-27T15:28:05Z</dcterms:modified>
</cp:coreProperties>
</file>