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7"/>
  </p:notesMasterIdLst>
  <p:handoutMasterIdLst>
    <p:handoutMasterId r:id="rId8"/>
  </p:handoutMasterIdLst>
  <p:sldIdLst>
    <p:sldId id="320" r:id="rId2"/>
    <p:sldId id="324" r:id="rId3"/>
    <p:sldId id="322" r:id="rId4"/>
    <p:sldId id="321" r:id="rId5"/>
    <p:sldId id="323" r:id="rId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73" autoAdjust="0"/>
    <p:restoredTop sz="72804" autoAdjust="0"/>
  </p:normalViewPr>
  <p:slideViewPr>
    <p:cSldViewPr>
      <p:cViewPr>
        <p:scale>
          <a:sx n="41" d="100"/>
          <a:sy n="41" d="100"/>
        </p:scale>
        <p:origin x="-2832" y="-110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28 January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3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>Week 6, Class 3:</a:t>
            </a:r>
            <a:br>
              <a:rPr lang="en-US" dirty="0" smtClean="0"/>
            </a:br>
            <a:r>
              <a:rPr lang="en-US" dirty="0" smtClean="0"/>
              <a:t>Composite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1662"/>
          </a:xfrm>
        </p:spPr>
        <p:txBody>
          <a:bodyPr/>
          <a:lstStyle/>
          <a:p>
            <a:pPr marL="344487" lvl="1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Bee </a:t>
            </a:r>
            <a:r>
              <a:rPr lang="en-US" dirty="0" smtClean="0">
                <a:sym typeface="Wingdings" panose="05000000000000000000" pitchFamily="2" charset="2"/>
              </a:rPr>
              <a:t>composites</a:t>
            </a:r>
          </a:p>
          <a:p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Get Bees to Move in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00200"/>
            <a:ext cx="4819650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482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502920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889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7620000" cy="447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816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be shared?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406" y="1433513"/>
            <a:ext cx="3581400" cy="595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787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29616</TotalTime>
  <Words>129</Words>
  <Application>Microsoft Office PowerPoint</Application>
  <PresentationFormat>On-screen Show (4:3)</PresentationFormat>
  <Paragraphs>57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2_Network</vt:lpstr>
      <vt:lpstr>Week 6, Class 3: Composite</vt:lpstr>
      <vt:lpstr>Goal: Get Bees to Move in Groups</vt:lpstr>
      <vt:lpstr>Starting implementation</vt:lpstr>
      <vt:lpstr>Goal</vt:lpstr>
      <vt:lpstr>What will be shared?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1022</cp:revision>
  <cp:lastPrinted>2014-01-23T13:55:09Z</cp:lastPrinted>
  <dcterms:created xsi:type="dcterms:W3CDTF">1999-09-06T21:32:20Z</dcterms:created>
  <dcterms:modified xsi:type="dcterms:W3CDTF">2014-01-28T15:13:34Z</dcterms:modified>
</cp:coreProperties>
</file>