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8.xml" ContentType="application/vnd.openxmlformats-officedocument.presentationml.notesSlide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2"/>
  </p:notesMasterIdLst>
  <p:handoutMasterIdLst>
    <p:handoutMasterId r:id="rId13"/>
  </p:handoutMasterIdLst>
  <p:sldIdLst>
    <p:sldId id="320" r:id="rId2"/>
    <p:sldId id="322" r:id="rId3"/>
    <p:sldId id="327" r:id="rId4"/>
    <p:sldId id="326" r:id="rId5"/>
    <p:sldId id="325" r:id="rId6"/>
    <p:sldId id="323" r:id="rId7"/>
    <p:sldId id="330" r:id="rId8"/>
    <p:sldId id="332" r:id="rId9"/>
    <p:sldId id="329" r:id="rId10"/>
    <p:sldId id="331" r:id="rId11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73" autoAdjust="0"/>
    <p:restoredTop sz="68111" autoAdjust="0"/>
  </p:normalViewPr>
  <p:slideViewPr>
    <p:cSldViewPr>
      <p:cViewPr>
        <p:scale>
          <a:sx n="41" d="100"/>
          <a:sy n="41" d="100"/>
        </p:scale>
        <p:origin x="-413" y="-4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30 January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1/30/2014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358821/should-i-extend-arraylist-to-add-attributes-that-isnt-nul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3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you used?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Have you used Poll Everywhere before?
http://www.polleverywhere.com/multiple_choice_polls/R8Onb4M2oET1TKp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9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Composite Bee</a:t>
            </a:r>
          </a:p>
          <a:p>
            <a:r>
              <a:rPr lang="en-US" dirty="0" smtClean="0"/>
              <a:t>V </a:t>
            </a:r>
            <a:r>
              <a:rPr lang="en-US" dirty="0" err="1" smtClean="0"/>
              <a:t>Orig</a:t>
            </a:r>
            <a:endParaRPr lang="en-US" dirty="0" smtClean="0"/>
          </a:p>
          <a:p>
            <a:r>
              <a:rPr lang="en-US" dirty="0" smtClean="0"/>
              <a:t>How</a:t>
            </a:r>
            <a:r>
              <a:rPr lang="en-US" baseline="0" dirty="0" smtClean="0"/>
              <a:t> good?</a:t>
            </a:r>
          </a:p>
          <a:p>
            <a:r>
              <a:rPr lang="en-US" baseline="0" dirty="0" smtClean="0"/>
              <a:t>How not?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Was the Composite Bee example useful?
http://www.polleverywhere.com/multiple_choice_polls/6iQdlj4kyVRBUZg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04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dirty="0" smtClean="0"/>
              <a:t>Composite Bee</a:t>
            </a:r>
          </a:p>
          <a:p>
            <a:r>
              <a:rPr lang="en-US" dirty="0" err="1" smtClean="0"/>
              <a:t>Orig</a:t>
            </a:r>
            <a:endParaRPr lang="en-US" dirty="0" smtClean="0"/>
          </a:p>
          <a:p>
            <a:r>
              <a:rPr lang="en-US" dirty="0" smtClean="0"/>
              <a:t>V How</a:t>
            </a:r>
            <a:r>
              <a:rPr lang="en-US" baseline="0" dirty="0" smtClean="0"/>
              <a:t> good?</a:t>
            </a:r>
          </a:p>
          <a:p>
            <a:r>
              <a:rPr lang="en-US" baseline="0" dirty="0" smtClean="0"/>
              <a:t>How not?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most helpful about it?
http://www.polleverywhere.com/free_text_polls/YVk0pFyFcUW4RR7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821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Composite Bee</a:t>
            </a:r>
          </a:p>
          <a:p>
            <a:r>
              <a:rPr lang="en-US" dirty="0" err="1" smtClean="0"/>
              <a:t>Orig</a:t>
            </a:r>
            <a:endParaRPr lang="en-US" dirty="0" smtClean="0"/>
          </a:p>
          <a:p>
            <a:r>
              <a:rPr lang="en-US" dirty="0" smtClean="0"/>
              <a:t>How</a:t>
            </a:r>
            <a:r>
              <a:rPr lang="en-US" baseline="0" dirty="0" smtClean="0"/>
              <a:t> good?</a:t>
            </a:r>
          </a:p>
          <a:p>
            <a:r>
              <a:rPr lang="en-US" baseline="0" dirty="0" smtClean="0"/>
              <a:t>V How not?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How could it be improved?
http://www.polleverywhere.com/free_text_polls/Teak8AiyXf1uxKz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36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Paper-coding question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20313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Do you think the paper-code example helped you learn the concept of double-locking?
http://www.polleverywhere.com/multiple_choice_polls/anLBgXmSbgL4AHs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482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</a:t>
            </a:r>
            <a:r>
              <a:rPr lang="en-US" baseline="0" dirty="0" smtClean="0"/>
              <a:t> solve?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How would you solve the cohesion problem?
http://www.polleverywhere.com/free_text_polls/Flc090R0MLzjMUJ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759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in future?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Would you like to use this in class in the future?
http://www.polleverywhere.com/multiple_choice_polls/K1aXUDOt8R55o5B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302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>Week 6, Class 3:</a:t>
            </a:r>
            <a:br>
              <a:rPr lang="en-US" dirty="0" smtClean="0"/>
            </a:br>
            <a:r>
              <a:rPr lang="en-US" dirty="0" smtClean="0"/>
              <a:t>A New Pattern…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1662"/>
          </a:xfrm>
        </p:spPr>
        <p:txBody>
          <a:bodyPr/>
          <a:lstStyle/>
          <a:p>
            <a:r>
              <a:rPr lang="en-US" dirty="0" smtClean="0">
                <a:sym typeface="Wingdings" panose="05000000000000000000" pitchFamily="2" charset="2"/>
              </a:rPr>
              <a:t>Questions on Lab?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Quiz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Poll </a:t>
            </a:r>
            <a:r>
              <a:rPr lang="en-US" dirty="0" smtClean="0">
                <a:sym typeface="Wingdings" panose="05000000000000000000" pitchFamily="2" charset="2"/>
              </a:rPr>
              <a:t>Everywhere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 New Pattern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The Remote Control App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How to reduce coupling?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Coding example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General form of pattern</a:t>
            </a: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80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SE-2811</a:t>
            </a:r>
          </a:p>
          <a:p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061C-2967-4E31-80E3-2D9230D10221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23157"/>
            <a:ext cx="5918200" cy="439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1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SE-2811</a:t>
            </a:r>
          </a:p>
          <a:p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061C-2967-4E31-80E3-2D9230D10221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6527800" cy="477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95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SE-2811</a:t>
            </a:r>
          </a:p>
          <a:p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061C-2967-4E31-80E3-2D9230D10221}" type="slidenum">
              <a:rPr lang="en-US" altLang="en-US" smtClean="0"/>
              <a:pPr/>
              <a:t>4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71106"/>
            <a:ext cx="7137400" cy="485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43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SE-2811</a:t>
            </a:r>
          </a:p>
          <a:p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061C-2967-4E31-80E3-2D9230D10221}" type="slidenum">
              <a:rPr lang="en-US" altLang="en-US" smtClean="0"/>
              <a:pPr/>
              <a:t>5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6756400" cy="477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88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SE-2811</a:t>
            </a:r>
          </a:p>
          <a:p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061C-2967-4E31-80E3-2D9230D10221}" type="slidenum">
              <a:rPr lang="en-US" altLang="en-US" smtClean="0"/>
              <a:pPr/>
              <a:t>6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317241"/>
            <a:ext cx="5918200" cy="447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69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Super Remote Control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Demo</a:t>
            </a:r>
          </a:p>
          <a:p>
            <a:r>
              <a:rPr lang="en-US" dirty="0" smtClean="0"/>
              <a:t>How can we reduce coupling?</a:t>
            </a:r>
          </a:p>
          <a:p>
            <a:r>
              <a:rPr lang="en-US" dirty="0" smtClean="0"/>
              <a:t>Write a sketch of your solution</a:t>
            </a:r>
          </a:p>
          <a:p>
            <a:pPr lvl="1"/>
            <a:r>
              <a:rPr lang="en-US" dirty="0" smtClean="0"/>
              <a:t>Can any of our previous design patterns work?</a:t>
            </a:r>
          </a:p>
          <a:p>
            <a:pPr lvl="1"/>
            <a:r>
              <a:rPr lang="en-US" dirty="0" smtClean="0"/>
              <a:t>How would you modify them?</a:t>
            </a:r>
          </a:p>
          <a:p>
            <a:pPr lvl="1"/>
            <a:r>
              <a:rPr lang="en-US" dirty="0" smtClean="0"/>
              <a:t>Consider if UML sketch or code snippet would help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032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78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543800" cy="411162"/>
          </a:xfrm>
        </p:spPr>
        <p:txBody>
          <a:bodyPr/>
          <a:lstStyle/>
          <a:p>
            <a:r>
              <a:rPr lang="en-US" dirty="0" smtClean="0"/>
              <a:t>Command Pattern Example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819" y="1447800"/>
            <a:ext cx="9151819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7102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7a1b5502-af12-47b2-b100-eeed7c661eb8"/>
  <p:tag name="__PE_ORIG_SIZE" val="34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74499d64-8c0b-4d46-ab7f-033bbdf288be"/>
  <p:tag name="__PE_ORIG_SIZE" val="50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d3c34c15-fced-484c-af4f-4cef2cc1a0d3"/>
  <p:tag name="__PE_ORIG_SIZE" val="50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497c886d-264d-4710-a997-6f027609ebef"/>
  <p:tag name="__PE_ORIG_SIZE" val="37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a08f2887-6792-4880-8809-49070bee367c"/>
  <p:tag name="__PE_ORIG_SIZE" val="38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d2f2df5f-ec11-4cd5-8380-a58c12335cbd"/>
  <p:tag name="__PE_ORIG_SIZE" val="37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5c90f56b-d934-496d-83fe-22073e6208cc"/>
  <p:tag name="__PE_ORIG_SIZE" val="352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29760</TotalTime>
  <Words>308</Words>
  <Application>Microsoft Office PowerPoint</Application>
  <PresentationFormat>On-screen Show (4:3)</PresentationFormat>
  <Paragraphs>134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2_Network</vt:lpstr>
      <vt:lpstr>Week 6, Class 3: A New Pattern…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Super Remote Control</vt:lpstr>
      <vt:lpstr>PowerPoint Presentation</vt:lpstr>
      <vt:lpstr>Command Pattern Example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1034</cp:revision>
  <cp:lastPrinted>2014-01-23T13:55:09Z</cp:lastPrinted>
  <dcterms:created xsi:type="dcterms:W3CDTF">1999-09-06T21:32:20Z</dcterms:created>
  <dcterms:modified xsi:type="dcterms:W3CDTF">2014-01-30T15:24:07Z</dcterms:modified>
</cp:coreProperties>
</file>