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9"/>
  </p:notesMasterIdLst>
  <p:handoutMasterIdLst>
    <p:handoutMasterId r:id="rId10"/>
  </p:handoutMasterIdLst>
  <p:sldIdLst>
    <p:sldId id="320" r:id="rId2"/>
    <p:sldId id="321" r:id="rId3"/>
    <p:sldId id="327" r:id="rId4"/>
    <p:sldId id="324" r:id="rId5"/>
    <p:sldId id="325" r:id="rId6"/>
    <p:sldId id="326" r:id="rId7"/>
    <p:sldId id="323" r:id="rId8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71" autoAdjust="0"/>
    <p:restoredTop sz="89668" autoAdjust="0"/>
  </p:normalViewPr>
  <p:slideViewPr>
    <p:cSldViewPr>
      <p:cViewPr varScale="1">
        <p:scale>
          <a:sx n="79" d="100"/>
          <a:sy n="79" d="100"/>
        </p:scale>
        <p:origin x="-176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4 February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3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Both wrapping and extending Car work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10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Insert: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Of course, this is O(n), but Java will not be really using a String to model the document (I assume)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46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>Week 7, Class 1:</a:t>
            </a:r>
            <a:br>
              <a:rPr lang="en-US" dirty="0" smtClean="0"/>
            </a:br>
            <a:r>
              <a:rPr lang="en-US" dirty="0" smtClean="0"/>
              <a:t>The Command Pattern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1662"/>
          </a:xfrm>
        </p:spPr>
        <p:txBody>
          <a:bodyPr/>
          <a:lstStyle/>
          <a:p>
            <a:pPr lvl="1"/>
            <a:r>
              <a:rPr lang="en-US" dirty="0" smtClean="0">
                <a:sym typeface="Wingdings" panose="05000000000000000000" pitchFamily="2" charset="2"/>
              </a:rPr>
              <a:t>Get Ready for Poll Everywhere</a:t>
            </a:r>
          </a:p>
          <a:p>
            <a:pPr lvl="1"/>
            <a:r>
              <a:rPr lang="en-US" sz="2800" dirty="0" smtClean="0"/>
              <a:t>Labs </a:t>
            </a:r>
            <a:r>
              <a:rPr lang="en-US" sz="2800" dirty="0"/>
              <a:t>2 &amp; </a:t>
            </a:r>
            <a:r>
              <a:rPr lang="en-US" sz="2800" dirty="0" smtClean="0"/>
              <a:t>3 returned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Lab 7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due this evening at 11pm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Quiz tomorrow at start of lab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The Command Pattern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Isolating Undo into the Invoker (wrapping up coding example)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Why favor inheritance over composition</a:t>
            </a:r>
            <a:r>
              <a:rPr lang="en-US" dirty="0" smtClean="0">
                <a:sym typeface="Wingdings" panose="05000000000000000000" pitchFamily="2" charset="2"/>
              </a:rPr>
              <a:t>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Coding </a:t>
            </a:r>
            <a:r>
              <a:rPr lang="en-US" dirty="0" smtClean="0">
                <a:sym typeface="Wingdings" panose="05000000000000000000" pitchFamily="2" charset="2"/>
              </a:rPr>
              <a:t>example: Text editor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Macros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 to the Command Pattern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776257"/>
              </p:ext>
            </p:extLst>
          </p:nvPr>
        </p:nvGraphicFramePr>
        <p:xfrm>
          <a:off x="533400" y="1553960"/>
          <a:ext cx="7696200" cy="484981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7696200"/>
              </a:tblGrid>
              <a:tr h="639371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Make a wrapper class to take in user's object using it's constructor</a:t>
                      </a:r>
                      <a:r>
                        <a:rPr lang="en-US" sz="2400" dirty="0" smtClean="0">
                          <a:effectLst/>
                        </a:rPr>
                        <a:t>. </a:t>
                      </a:r>
                      <a:r>
                        <a:rPr lang="en-US" sz="2400" b="1" dirty="0" smtClean="0">
                          <a:effectLst/>
                        </a:rPr>
                        <a:t>(composition, Command pattern)</a:t>
                      </a:r>
                      <a:endParaRPr lang="en-US" sz="2400" b="1" dirty="0">
                        <a:solidFill>
                          <a:srgbClr val="444444"/>
                        </a:solidFill>
                        <a:effectLst/>
                        <a:latin typeface="helvetica neue"/>
                      </a:endParaRPr>
                    </a:p>
                  </a:txBody>
                  <a:tcPr marL="63937" marR="63937" marT="31969" marB="31969"/>
                </a:tc>
              </a:tr>
              <a:tr h="639371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Write a new class that extends 'Car' and implements 'Observer</a:t>
                      </a:r>
                      <a:r>
                        <a:rPr lang="en-US" sz="2400" dirty="0" smtClean="0">
                          <a:effectLst/>
                        </a:rPr>
                        <a:t>'. </a:t>
                      </a:r>
                      <a:r>
                        <a:rPr lang="en-US" sz="2400" b="1" dirty="0" smtClean="0">
                          <a:effectLst/>
                        </a:rPr>
                        <a:t>(inheritance)</a:t>
                      </a:r>
                      <a:endParaRPr lang="en-US" sz="2400" b="1" dirty="0">
                        <a:solidFill>
                          <a:srgbClr val="444444"/>
                        </a:solidFill>
                        <a:effectLst/>
                        <a:latin typeface="helvetica neue"/>
                      </a:endParaRPr>
                    </a:p>
                  </a:txBody>
                  <a:tcPr marL="63937" marR="63937" marT="31969" marB="31969"/>
                </a:tc>
              </a:tr>
              <a:tr h="447560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Make a static class that the client can call</a:t>
                      </a:r>
                      <a:r>
                        <a:rPr lang="en-US" sz="2400" dirty="0" smtClean="0">
                          <a:effectLst/>
                        </a:rPr>
                        <a:t>. </a:t>
                      </a:r>
                      <a:r>
                        <a:rPr lang="en-US" sz="2400" b="1" dirty="0" smtClean="0">
                          <a:effectLst/>
                        </a:rPr>
                        <a:t>(?)</a:t>
                      </a:r>
                      <a:endParaRPr lang="en-US" sz="2400" b="1" dirty="0">
                        <a:solidFill>
                          <a:srgbClr val="444444"/>
                        </a:solidFill>
                        <a:effectLst/>
                        <a:latin typeface="helvetica neue"/>
                      </a:endParaRPr>
                    </a:p>
                  </a:txBody>
                  <a:tcPr marL="63937" marR="63937" marT="31969" marB="31969"/>
                </a:tc>
              </a:tr>
              <a:tr h="831183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Make command the observer instead of the car, and have command call a method within car</a:t>
                      </a:r>
                      <a:r>
                        <a:rPr lang="en-US" sz="2400" dirty="0" smtClean="0">
                          <a:effectLst/>
                        </a:rPr>
                        <a:t>. </a:t>
                      </a:r>
                      <a:r>
                        <a:rPr lang="en-US" sz="2400" b="1" dirty="0" smtClean="0">
                          <a:effectLst/>
                        </a:rPr>
                        <a:t>(Command)</a:t>
                      </a:r>
                      <a:endParaRPr lang="en-US" sz="2400" b="1" dirty="0">
                        <a:solidFill>
                          <a:srgbClr val="444444"/>
                        </a:solidFill>
                        <a:effectLst/>
                        <a:latin typeface="helvetica neue"/>
                      </a:endParaRPr>
                    </a:p>
                  </a:txBody>
                  <a:tcPr marL="63937" marR="63937" marT="31969" marB="31969"/>
                </a:tc>
              </a:tr>
              <a:tr h="453181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Make command the observer </a:t>
                      </a:r>
                      <a:r>
                        <a:rPr lang="en-US" sz="2400" b="1" dirty="0" smtClean="0">
                          <a:effectLst/>
                        </a:rPr>
                        <a:t>(Command)</a:t>
                      </a:r>
                    </a:p>
                  </a:txBody>
                  <a:tcPr marL="63937" marR="63937" marT="31969" marB="31969"/>
                </a:tc>
              </a:tr>
              <a:tr h="1406617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Wrap the functionality of car in a class that implements observer and interprets the command from the UI and translates to the appropriate method in </a:t>
                      </a:r>
                      <a:r>
                        <a:rPr lang="en-US" sz="2400" dirty="0" smtClean="0">
                          <a:effectLst/>
                        </a:rPr>
                        <a:t>car </a:t>
                      </a:r>
                      <a:r>
                        <a:rPr lang="en-US" sz="2400" b="1" dirty="0" smtClean="0">
                          <a:effectLst/>
                        </a:rPr>
                        <a:t>(composition, Command)</a:t>
                      </a:r>
                      <a:endParaRPr lang="en-US" sz="2400" b="1" dirty="0">
                        <a:solidFill>
                          <a:srgbClr val="444444"/>
                        </a:solidFill>
                        <a:effectLst/>
                        <a:latin typeface="helvetica neue"/>
                      </a:endParaRPr>
                    </a:p>
                  </a:txBody>
                  <a:tcPr marL="63937" marR="63937" marT="31969" marB="31969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622550" y="1554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019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favor composition over inheritance?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2237714"/>
            <a:ext cx="4367995" cy="4086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568" y="2237714"/>
            <a:ext cx="4470400" cy="4182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973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Editing [EXAMPLE]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The Command Pattern’s Glory Days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model our document as a String</a:t>
            </a:r>
          </a:p>
          <a:p>
            <a:pPr lvl="1"/>
            <a:r>
              <a:rPr lang="en-US" dirty="0"/>
              <a:t>Insert events insert a string at an index</a:t>
            </a:r>
          </a:p>
          <a:p>
            <a:pPr lvl="1"/>
            <a:r>
              <a:rPr lang="en-US" dirty="0"/>
              <a:t>Delete events delete N characters starting at an index</a:t>
            </a:r>
          </a:p>
          <a:p>
            <a:r>
              <a:rPr lang="en-US" dirty="0" smtClean="0"/>
              <a:t>E.g.</a:t>
            </a:r>
          </a:p>
          <a:p>
            <a:pPr lvl="1"/>
            <a:r>
              <a:rPr lang="en-US" dirty="0" smtClean="0"/>
              <a:t>Every time we type a letter, that inserts a letter into the string.</a:t>
            </a:r>
          </a:p>
          <a:p>
            <a:pPr lvl="1"/>
            <a:r>
              <a:rPr lang="en-US" dirty="0" smtClean="0"/>
              <a:t>When we delete, cut, or copy that removes or adds chunks of text out of the string.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92779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6137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undo &amp; redo inserting text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state will you store in the insert command?</a:t>
            </a:r>
          </a:p>
          <a:p>
            <a:pPr lvl="1"/>
            <a:r>
              <a:rPr lang="en-US" dirty="0" smtClean="0"/>
              <a:t>What actions will you take to accomplish the undo?</a:t>
            </a:r>
          </a:p>
          <a:p>
            <a:pPr lvl="1"/>
            <a:r>
              <a:rPr lang="en-US" dirty="0" smtClean="0"/>
              <a:t>What actions will you take to accomplish the redo? (OPTIONAL)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5192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Undo multiple typed characters in a single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will you detect if a character is typed? (Doesn’t have to be perfect for this example)</a:t>
            </a:r>
          </a:p>
          <a:p>
            <a:r>
              <a:rPr lang="en-US" dirty="0" smtClean="0"/>
              <a:t>How will you combine multiple “keystroke” commands into a single command?</a:t>
            </a:r>
          </a:p>
          <a:p>
            <a:r>
              <a:rPr lang="en-US" dirty="0" smtClean="0"/>
              <a:t>How will you implement undo?</a:t>
            </a:r>
          </a:p>
          <a:p>
            <a:r>
              <a:rPr lang="en-US" dirty="0" smtClean="0"/>
              <a:t>How will you implement redo? (OPTIONAL)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0191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Suppose we didn’t have client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we want to use the observer pattern?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1202767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29845</TotalTime>
  <Words>493</Words>
  <Application>Microsoft Office PowerPoint</Application>
  <PresentationFormat>On-screen Show (4:3)</PresentationFormat>
  <Paragraphs>107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2_Network</vt:lpstr>
      <vt:lpstr>Week 7, Class 1: The Command Pattern (cont.)</vt:lpstr>
      <vt:lpstr>Alternatives to the Command Pattern</vt:lpstr>
      <vt:lpstr>Why do we favor composition over inheritance?</vt:lpstr>
      <vt:lpstr>Text Editing [EXAMPLE] The Command Pattern’s Glory Days</vt:lpstr>
      <vt:lpstr>Questions</vt:lpstr>
      <vt:lpstr>Undo multiple typed characters in a single block</vt:lpstr>
      <vt:lpstr>Suppose we didn’t have client code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1050</cp:revision>
  <cp:lastPrinted>2014-01-23T13:55:09Z</cp:lastPrinted>
  <dcterms:created xsi:type="dcterms:W3CDTF">1999-09-06T21:32:20Z</dcterms:created>
  <dcterms:modified xsi:type="dcterms:W3CDTF">2014-02-04T13:57:09Z</dcterms:modified>
</cp:coreProperties>
</file>