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21" r:id="rId3"/>
    <p:sldId id="327" r:id="rId4"/>
    <p:sldId id="328" r:id="rId5"/>
    <p:sldId id="324" r:id="rId6"/>
    <p:sldId id="325" r:id="rId7"/>
    <p:sldId id="329" r:id="rId8"/>
    <p:sldId id="330" r:id="rId9"/>
    <p:sldId id="331" r:id="rId10"/>
    <p:sldId id="326" r:id="rId11"/>
    <p:sldId id="332" r:id="rId12"/>
    <p:sldId id="333" r:id="rId13"/>
    <p:sldId id="334" r:id="rId14"/>
    <p:sldId id="335" r:id="rId15"/>
    <p:sldId id="323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1" autoAdjust="0"/>
    <p:restoredTop sz="89668" autoAdjust="0"/>
  </p:normalViewPr>
  <p:slideViewPr>
    <p:cSldViewPr>
      <p:cViewPr varScale="1">
        <p:scale>
          <a:sx n="77" d="100"/>
          <a:sy n="77" d="100"/>
        </p:scale>
        <p:origin x="-81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6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How will you implement "Undo?"
http://www.polleverywhere.com/free_text_polls/5wlTXDcKpOfvfPw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06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How will you implement "Redo?"
http://www.polleverywhere.com/free_text_polls/AHbl3pOXBVvBgrU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42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1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Both wrapping and extending Car work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0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favor composition?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Why do we favor composition over inheritance?
http://www.polleverywhere.com/free_text_polls/q3OukTOTB8X5IFk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Of course, this is O(n), but Java will not be really using a String to model the document (I assume)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46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state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state will you store in the insert command (Answer once for each item)
http://www.polleverywhere.com/free_text_polls/MqsJCn15t4a2Odn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28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actions will you take to accomplish the "undo"?
http://www.polleverywhere.com/free_text_polls/k6SWPUs45juqP7X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21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actions will you take to accomplish the "redo"?
http://www.polleverywhere.com/free_text_polls/MUqB096sIgKazwY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33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Detect</a:t>
            </a:r>
            <a:r>
              <a:rPr lang="en-US" baseline="0" dirty="0" smtClean="0"/>
              <a:t> keystroke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How will you detect if a character is typed?
http://www.polleverywhere.com/free_text_polls/r0luSWf0DZbFXsp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85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Combine keystrokes into single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How will you combine multiple "keystrokes"?
http://www.polleverywhere.com/free_text_polls/gUj6BxklNFw7gAi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9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7, Class 1:</a:t>
            </a:r>
            <a:br>
              <a:rPr lang="en-US" dirty="0" smtClean="0"/>
            </a:br>
            <a:r>
              <a:rPr lang="en-US" dirty="0" smtClean="0"/>
              <a:t>The Command Pattern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r>
              <a:rPr lang="en-US" dirty="0" smtClean="0">
                <a:sym typeface="Wingdings" panose="05000000000000000000" pitchFamily="2" charset="2"/>
              </a:rPr>
              <a:t>Get Ready for Poll Everywhere</a:t>
            </a:r>
          </a:p>
          <a:p>
            <a:pPr lvl="1"/>
            <a:r>
              <a:rPr lang="en-US" sz="2800" dirty="0" smtClean="0"/>
              <a:t>Labs </a:t>
            </a:r>
            <a:r>
              <a:rPr lang="en-US" sz="2800" dirty="0"/>
              <a:t>2 &amp; </a:t>
            </a:r>
            <a:r>
              <a:rPr lang="en-US" sz="2800" dirty="0" smtClean="0"/>
              <a:t>3 returned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7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due this evening at 11pm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tomorrow at start of lab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Command Pattern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Isolating Undo into the Invoker (wrapping up coding example)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Why favor inheritance over composition?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Coding example: Text editor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Macros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multiple typed characters in a single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detect if a character is typed? (Doesn’t have to be perfect for this example)</a:t>
            </a:r>
          </a:p>
          <a:p>
            <a:r>
              <a:rPr lang="en-US" dirty="0" smtClean="0"/>
              <a:t>How will you combine multiple “keystroke” commands into a single command?</a:t>
            </a:r>
          </a:p>
          <a:p>
            <a:r>
              <a:rPr lang="en-US" dirty="0" smtClean="0"/>
              <a:t>How will you implement undo?</a:t>
            </a:r>
          </a:p>
          <a:p>
            <a:r>
              <a:rPr lang="en-US" dirty="0" smtClean="0"/>
              <a:t>How will you implement redo? (OPTIONAL)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01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8326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6802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9850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6040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vs.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achieve the open-closed design goal</a:t>
            </a:r>
          </a:p>
          <a:p>
            <a:pPr lvl="1"/>
            <a:r>
              <a:rPr lang="en-US" dirty="0" smtClean="0"/>
              <a:t>How about other goals?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Strategy – only one reference at any given time</a:t>
            </a:r>
          </a:p>
          <a:p>
            <a:r>
              <a:rPr lang="en-US" dirty="0" smtClean="0"/>
              <a:t>Observer – many references (e.g. List&lt;~&gt;)</a:t>
            </a:r>
          </a:p>
          <a:p>
            <a:endParaRPr lang="en-US" dirty="0" smtClean="0"/>
          </a:p>
          <a:p>
            <a:r>
              <a:rPr lang="en-US" dirty="0" smtClean="0"/>
              <a:t>Strategy – no state</a:t>
            </a:r>
          </a:p>
          <a:p>
            <a:r>
              <a:rPr lang="en-US" dirty="0" smtClean="0"/>
              <a:t>Observer – must have state?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248400"/>
            <a:ext cx="52578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Ideas: http</a:t>
            </a:r>
            <a:r>
              <a:rPr lang="en-US" altLang="en-US" dirty="0"/>
              <a:t>://fuchangmiao.blogspot.com/2007/10/strategy-vs-observer.html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12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the Command Pattern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776257"/>
              </p:ext>
            </p:extLst>
          </p:nvPr>
        </p:nvGraphicFramePr>
        <p:xfrm>
          <a:off x="533400" y="1553960"/>
          <a:ext cx="7696200" cy="484981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696200"/>
              </a:tblGrid>
              <a:tr h="639371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Make a wrapper class to take in user's object using it's constructor</a:t>
                      </a:r>
                      <a:r>
                        <a:rPr lang="en-US" sz="2400" dirty="0" smtClean="0">
                          <a:effectLst/>
                        </a:rPr>
                        <a:t>. </a:t>
                      </a:r>
                      <a:r>
                        <a:rPr lang="en-US" sz="2400" b="1" dirty="0" smtClean="0">
                          <a:effectLst/>
                        </a:rPr>
                        <a:t>(composition, Command pattern)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  <a:tr h="639371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Write a new class that extends 'Car' and implements 'Observer</a:t>
                      </a:r>
                      <a:r>
                        <a:rPr lang="en-US" sz="2400" dirty="0" smtClean="0">
                          <a:effectLst/>
                        </a:rPr>
                        <a:t>'. </a:t>
                      </a:r>
                      <a:r>
                        <a:rPr lang="en-US" sz="2400" b="1" dirty="0" smtClean="0">
                          <a:effectLst/>
                        </a:rPr>
                        <a:t>(inheritance)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  <a:tr h="447560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Make a static class that the client can call</a:t>
                      </a:r>
                      <a:r>
                        <a:rPr lang="en-US" sz="2400" dirty="0" smtClean="0">
                          <a:effectLst/>
                        </a:rPr>
                        <a:t>. </a:t>
                      </a:r>
                      <a:r>
                        <a:rPr lang="en-US" sz="2400" b="1" dirty="0" smtClean="0">
                          <a:effectLst/>
                        </a:rPr>
                        <a:t>(?)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  <a:tr h="831183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Make command the observer instead of the car, and have command call a method within car</a:t>
                      </a:r>
                      <a:r>
                        <a:rPr lang="en-US" sz="2400" dirty="0" smtClean="0">
                          <a:effectLst/>
                        </a:rPr>
                        <a:t>. </a:t>
                      </a:r>
                      <a:r>
                        <a:rPr lang="en-US" sz="2400" b="1" dirty="0" smtClean="0">
                          <a:effectLst/>
                        </a:rPr>
                        <a:t>(Command)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  <a:tr h="45318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Make command the observer </a:t>
                      </a:r>
                      <a:r>
                        <a:rPr lang="en-US" sz="2400" b="1" dirty="0" smtClean="0">
                          <a:effectLst/>
                        </a:rPr>
                        <a:t>(Command)</a:t>
                      </a:r>
                    </a:p>
                  </a:txBody>
                  <a:tcPr marL="63937" marR="63937" marT="31969" marB="31969"/>
                </a:tc>
              </a:tr>
              <a:tr h="1406617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Wrap the functionality of car in a class that implements observer and interprets the command from the UI and translates to the appropriate method in </a:t>
                      </a:r>
                      <a:r>
                        <a:rPr lang="en-US" sz="2400" dirty="0" smtClean="0">
                          <a:effectLst/>
                        </a:rPr>
                        <a:t>car </a:t>
                      </a:r>
                      <a:r>
                        <a:rPr lang="en-US" sz="2400" b="1" dirty="0" smtClean="0">
                          <a:effectLst/>
                        </a:rPr>
                        <a:t>(composition, Command)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22550" y="1554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favor composition over inheritance?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237714"/>
            <a:ext cx="4367995" cy="408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568" y="2237714"/>
            <a:ext cx="4470400" cy="4182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7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832600" cy="523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Editing [EXAMPLE]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The Command Pattern’s Glory Days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model our document as a String</a:t>
            </a:r>
          </a:p>
          <a:p>
            <a:pPr lvl="1"/>
            <a:r>
              <a:rPr lang="en-US" dirty="0"/>
              <a:t>Insert events insert a string at an index</a:t>
            </a:r>
          </a:p>
          <a:p>
            <a:pPr lvl="1"/>
            <a:r>
              <a:rPr lang="en-US" dirty="0"/>
              <a:t>Delete events delete N characters starting at an index</a:t>
            </a:r>
          </a:p>
          <a:p>
            <a:r>
              <a:rPr lang="en-US" dirty="0" smtClean="0"/>
              <a:t>E.g.</a:t>
            </a:r>
          </a:p>
          <a:p>
            <a:pPr lvl="1"/>
            <a:r>
              <a:rPr lang="en-US" dirty="0" smtClean="0"/>
              <a:t>Every time we type a letter, that inserts a letter into the string.</a:t>
            </a:r>
          </a:p>
          <a:p>
            <a:pPr lvl="1"/>
            <a:r>
              <a:rPr lang="en-US" dirty="0" smtClean="0"/>
              <a:t>When we delete, cut, or copy that removes or adds chunks of text out of the string.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92779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61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undo &amp; redo inserting text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state will you store in the insert command?</a:t>
            </a:r>
          </a:p>
          <a:p>
            <a:pPr lvl="1"/>
            <a:r>
              <a:rPr lang="en-US" dirty="0" smtClean="0"/>
              <a:t>What actions will you take to accomplish the undo?</a:t>
            </a:r>
          </a:p>
          <a:p>
            <a:pPr lvl="1"/>
            <a:r>
              <a:rPr lang="en-US" dirty="0" smtClean="0"/>
              <a:t>What actions will you take to accomplish the redo? (OPTIONAL)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1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2992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8326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0612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c5cf8dd-63b6-4237-a339-2c4147244dfe"/>
  <p:tag name="__PE_ORIG_SIZE" val="4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0f7643b-8deb-48d0-a295-ae016ee2c302"/>
  <p:tag name="__PE_ORIG_SIZE" val="35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a545ab5-ecec-4562-a25e-e11e9834d103"/>
  <p:tag name="__PE_ORIG_SIZE" val="40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254f9f7-a7a6-46ee-a768-f29fb81171e2"/>
  <p:tag name="__PE_ORIG_SIZE" val="39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660b0b3-7e96-4aa8-ab1c-c7006ba7816d"/>
  <p:tag name="__PE_ORIG_SIZE" val="4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67f85de-7817-4295-972e-88cf74d9ac57"/>
  <p:tag name="__PE_ORIG_SIZE" val="40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d935b23-7096-4c65-9f3d-8bfc028e9d68"/>
  <p:tag name="__PE_ORIG_SIZE" val="40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55ba75f-0043-4aea-83b2-ee4fdb508052"/>
  <p:tag name="__PE_ORIG_SIZE" val="394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29983</TotalTime>
  <Words>653</Words>
  <Application>Microsoft Office PowerPoint</Application>
  <PresentationFormat>On-screen Show (4:3)</PresentationFormat>
  <Paragraphs>191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Week 7, Class 1: The Command Pattern (cont.)</vt:lpstr>
      <vt:lpstr>Alternatives to the Command Pattern</vt:lpstr>
      <vt:lpstr>Why do we favor composition over inheritance?</vt:lpstr>
      <vt:lpstr>PowerPoint Presentation</vt:lpstr>
      <vt:lpstr>Text Editing [EXAMPLE] The Command Pattern’s Glory Days</vt:lpstr>
      <vt:lpstr>Questions</vt:lpstr>
      <vt:lpstr>PowerPoint Presentation</vt:lpstr>
      <vt:lpstr>PowerPoint Presentation</vt:lpstr>
      <vt:lpstr>PowerPoint Presentation</vt:lpstr>
      <vt:lpstr>Undo multiple typed characters in a single block</vt:lpstr>
      <vt:lpstr>PowerPoint Presentation</vt:lpstr>
      <vt:lpstr>PowerPoint Presentation</vt:lpstr>
      <vt:lpstr>PowerPoint Presentation</vt:lpstr>
      <vt:lpstr>PowerPoint Presentation</vt:lpstr>
      <vt:lpstr>Command vs. Strategy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1053</cp:revision>
  <cp:lastPrinted>2014-01-23T13:55:09Z</cp:lastPrinted>
  <dcterms:created xsi:type="dcterms:W3CDTF">1999-09-06T21:32:20Z</dcterms:created>
  <dcterms:modified xsi:type="dcterms:W3CDTF">2014-02-06T15:17:53Z</dcterms:modified>
</cp:coreProperties>
</file>