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7"/>
  </p:notesMasterIdLst>
  <p:handoutMasterIdLst>
    <p:handoutMasterId r:id="rId18"/>
  </p:handoutMasterIdLst>
  <p:sldIdLst>
    <p:sldId id="320" r:id="rId2"/>
    <p:sldId id="336" r:id="rId3"/>
    <p:sldId id="337" r:id="rId4"/>
    <p:sldId id="338" r:id="rId5"/>
    <p:sldId id="339" r:id="rId6"/>
    <p:sldId id="340" r:id="rId7"/>
    <p:sldId id="341" r:id="rId8"/>
    <p:sldId id="342" r:id="rId9"/>
    <p:sldId id="346" r:id="rId10"/>
    <p:sldId id="347" r:id="rId11"/>
    <p:sldId id="344" r:id="rId12"/>
    <p:sldId id="348" r:id="rId13"/>
    <p:sldId id="349" r:id="rId14"/>
    <p:sldId id="350" r:id="rId15"/>
    <p:sldId id="345" r:id="rId16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71" autoAdjust="0"/>
    <p:restoredTop sz="59533" autoAdjust="0"/>
  </p:normalViewPr>
  <p:slideViewPr>
    <p:cSldViewPr>
      <p:cViewPr varScale="1">
        <p:scale>
          <a:sx n="50" d="100"/>
          <a:sy n="50" d="100"/>
        </p:scale>
        <p:origin x="-48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6 February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2/6/2014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358821/should-i-extend-arraylist-to-add-attributes-that-isnt-nul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3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 &amp; others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patterns are implemented between the Model and the other two?
http://www.polleverywhere.com/free_text_polls/Es7h7UyOhZUpI4M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91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Programming</a:t>
            </a:r>
            <a:r>
              <a:rPr lang="en-US" baseline="0" dirty="0" smtClean="0"/>
              <a:t> paradigm (?) popular with GUI layout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19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Model – The data and “business logic” – how it works</a:t>
            </a:r>
          </a:p>
          <a:p>
            <a:r>
              <a:rPr lang="en-US" dirty="0" smtClean="0"/>
              <a:t>View – What the user sees</a:t>
            </a:r>
          </a:p>
          <a:p>
            <a:r>
              <a:rPr lang="en-US" dirty="0" smtClean="0"/>
              <a:t>Controller –</a:t>
            </a:r>
            <a:r>
              <a:rPr lang="en-US" baseline="0" dirty="0" smtClean="0"/>
              <a:t> Strategy for handling events / interface between Model and View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146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43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Which?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design goals do we achieve by separating the view from the controller?
http://www.polleverywhere.com/free_text_polls/yGfoKjGcBABJQd4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03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Name one goal and how is it achieved.
http://www.polleverywhere.com/free_text_polls/257k2MPqmKsAuvc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299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Model – The data and “business logic” – how it works</a:t>
            </a:r>
          </a:p>
          <a:p>
            <a:r>
              <a:rPr lang="en-US" dirty="0" smtClean="0"/>
              <a:t>View – What the user sees</a:t>
            </a:r>
          </a:p>
          <a:p>
            <a:r>
              <a:rPr lang="en-US" dirty="0" smtClean="0"/>
              <a:t>Controller –</a:t>
            </a:r>
            <a:r>
              <a:rPr lang="en-US" baseline="0" dirty="0" smtClean="0"/>
              <a:t> Strategy for handling events / interface between Model and View</a:t>
            </a:r>
          </a:p>
          <a:p>
            <a:endParaRPr lang="en-US" dirty="0" smtClean="0"/>
          </a:p>
          <a:p>
            <a:r>
              <a:rPr lang="en-US" dirty="0" smtClean="0"/>
              <a:t>Observer </a:t>
            </a:r>
          </a:p>
          <a:p>
            <a:r>
              <a:rPr lang="en-US" baseline="0" dirty="0" smtClean="0"/>
              <a:t> - Requires “Subject” to have state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Command</a:t>
            </a:r>
          </a:p>
          <a:p>
            <a:r>
              <a:rPr lang="en-US" baseline="0" dirty="0" smtClean="0"/>
              <a:t> - Certainly appropriate. Not sure if better between View &amp; Controller or Controller &amp; Model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Strategy</a:t>
            </a:r>
          </a:p>
          <a:p>
            <a:r>
              <a:rPr lang="en-US" baseline="0" dirty="0" smtClean="0"/>
              <a:t> - “Stateless” Observer pattern</a:t>
            </a:r>
          </a:p>
          <a:p>
            <a:r>
              <a:rPr lang="en-US" baseline="0" dirty="0" smtClean="0"/>
              <a:t> - Can plug in different controllers (and Models) for the same View</a:t>
            </a:r>
          </a:p>
          <a:p>
            <a:endParaRPr lang="en-US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146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  &amp; C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patterns are implemented between the View and the Controller?
http://www.polleverywhere.com/free_text_polls/ppt0M613KEsSL6W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050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Just V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patterns are implemented within the View?
http://www.polleverywhere.com/free_text_polls/VG20bE8X2jxF5EX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46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>Week </a:t>
            </a:r>
            <a:r>
              <a:rPr lang="en-US" dirty="0" smtClean="0"/>
              <a:t>8, </a:t>
            </a:r>
            <a:r>
              <a:rPr lang="en-US" dirty="0" smtClean="0"/>
              <a:t>Class </a:t>
            </a:r>
            <a:r>
              <a:rPr lang="en-US" dirty="0" smtClean="0"/>
              <a:t>3: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Model-View-Controller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1662"/>
          </a:xfrm>
        </p:spPr>
        <p:txBody>
          <a:bodyPr/>
          <a:lstStyle/>
          <a:p>
            <a:pPr lvl="1"/>
            <a:r>
              <a:rPr lang="en-US" dirty="0" smtClean="0">
                <a:sym typeface="Wingdings" panose="05000000000000000000" pitchFamily="2" charset="2"/>
              </a:rPr>
              <a:t>Get Ready for Poll </a:t>
            </a:r>
            <a:r>
              <a:rPr lang="en-US" dirty="0" smtClean="0">
                <a:sym typeface="Wingdings" panose="05000000000000000000" pitchFamily="2" charset="2"/>
              </a:rPr>
              <a:t>Everywhere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Please start on lab! Last step is tricky!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Model-View-Controller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 Compound Pattern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Isolating Undo into the Invoker (wrapping up coding example)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Why favor inheritance over composition?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Coding example: Text editor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Macros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58420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99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in MVC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2787098" y="2392665"/>
            <a:ext cx="1295400" cy="1078468"/>
            <a:chOff x="838200" y="3493532"/>
            <a:chExt cx="1295400" cy="1078468"/>
          </a:xfrm>
        </p:grpSpPr>
        <p:sp>
          <p:nvSpPr>
            <p:cNvPr id="17" name="Rectangle 16"/>
            <p:cNvSpPr/>
            <p:nvPr/>
          </p:nvSpPr>
          <p:spPr bwMode="auto">
            <a:xfrm>
              <a:off x="838200" y="3493532"/>
              <a:ext cx="1295400" cy="107846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990600" y="3657600"/>
              <a:ext cx="990600" cy="37516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990600" y="4183816"/>
              <a:ext cx="762000" cy="9379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569679" y="3471133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22" name="Regular Pentagon 21"/>
          <p:cNvSpPr/>
          <p:nvPr/>
        </p:nvSpPr>
        <p:spPr bwMode="auto">
          <a:xfrm>
            <a:off x="6705600" y="3509233"/>
            <a:ext cx="1295400" cy="762000"/>
          </a:xfrm>
          <a:prstGeom prst="pent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53200" y="433079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25" name="Folded Corner 24"/>
          <p:cNvSpPr/>
          <p:nvPr/>
        </p:nvSpPr>
        <p:spPr bwMode="auto">
          <a:xfrm>
            <a:off x="4402207" y="4330796"/>
            <a:ext cx="1002195" cy="939248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92437" y="527004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 bwMode="auto">
          <a:xfrm flipH="1">
            <a:off x="5488886" y="4330796"/>
            <a:ext cx="1369114" cy="66295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 flipV="1">
            <a:off x="3742496" y="3719649"/>
            <a:ext cx="609600" cy="6757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5782917" y="5076159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change state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778939" y="3769992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update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4703900" y="2441728"/>
            <a:ext cx="2282273" cy="9114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4842014" y="2097985"/>
            <a:ext cx="1584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</a:t>
            </a:r>
            <a:r>
              <a:rPr lang="en-US" dirty="0" smtClean="0"/>
              <a:t>ser clicked, etc.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 bwMode="auto">
          <a:xfrm flipH="1" flipV="1">
            <a:off x="4572000" y="2556733"/>
            <a:ext cx="2358474" cy="9144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4579454" y="2931899"/>
            <a:ext cx="1584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change         .     .        display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371685" y="3904314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update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 bwMode="auto">
          <a:xfrm flipV="1">
            <a:off x="5540444" y="4146849"/>
            <a:ext cx="1205741" cy="6178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3623538" y="3967118"/>
            <a:ext cx="613119" cy="613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2649918" y="4118365"/>
            <a:ext cx="1757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tate,        .             please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33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6451600" cy="454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61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6756400" cy="469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90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69850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0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Model-View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7902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533400"/>
            <a:ext cx="8857095" cy="5105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19300" y="5927322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James Dempsey live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80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0" y="-21117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646879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http://a.abcnews.com/images/US/ht_oreo_cookie_jef_120301_wmain.jpg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266" y="1295400"/>
            <a:ext cx="6231467" cy="3505200"/>
          </a:xfrm>
          <a:prstGeom prst="rect">
            <a:avLst/>
          </a:prstGeom>
        </p:spPr>
      </p:pic>
      <p:sp>
        <p:nvSpPr>
          <p:cNvPr id="7" name="Line Callout 3 (No Border) 6"/>
          <p:cNvSpPr/>
          <p:nvPr/>
        </p:nvSpPr>
        <p:spPr bwMode="auto">
          <a:xfrm>
            <a:off x="381000" y="1152939"/>
            <a:ext cx="1752600" cy="371061"/>
          </a:xfrm>
          <a:prstGeom prst="callout3">
            <a:avLst>
              <a:gd name="adj1" fmla="val 17120"/>
              <a:gd name="adj2" fmla="val 101686"/>
              <a:gd name="adj3" fmla="val 17120"/>
              <a:gd name="adj4" fmla="val 116036"/>
              <a:gd name="adj5" fmla="val 49457"/>
              <a:gd name="adj6" fmla="val 121140"/>
              <a:gd name="adj7" fmla="val 182256"/>
              <a:gd name="adj8" fmla="val 14195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View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Line Callout 3 (No Border) 8"/>
          <p:cNvSpPr/>
          <p:nvPr/>
        </p:nvSpPr>
        <p:spPr bwMode="auto">
          <a:xfrm>
            <a:off x="5915255" y="5181600"/>
            <a:ext cx="1752600" cy="390939"/>
          </a:xfrm>
          <a:prstGeom prst="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5072"/>
              <a:gd name="adj6" fmla="val -28576"/>
              <a:gd name="adj7" fmla="val -139543"/>
              <a:gd name="adj8" fmla="val -525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Model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Line Callout 3 (No Border) 9"/>
          <p:cNvSpPr/>
          <p:nvPr/>
        </p:nvSpPr>
        <p:spPr bwMode="auto">
          <a:xfrm>
            <a:off x="7179365" y="2514600"/>
            <a:ext cx="1752600" cy="703230"/>
          </a:xfrm>
          <a:prstGeom prst="callout3">
            <a:avLst>
              <a:gd name="adj1" fmla="val 18750"/>
              <a:gd name="adj2" fmla="val -8333"/>
              <a:gd name="adj3" fmla="val 52671"/>
              <a:gd name="adj4" fmla="val -7593"/>
              <a:gd name="adj5" fmla="val 118140"/>
              <a:gd name="adj6" fmla="val -14398"/>
              <a:gd name="adj7" fmla="val 189768"/>
              <a:gd name="adj8" fmla="val -5653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Creamy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Controller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43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Model-View-Controller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grpSp>
        <p:nvGrpSpPr>
          <p:cNvPr id="15" name="Group 14"/>
          <p:cNvGrpSpPr/>
          <p:nvPr/>
        </p:nvGrpSpPr>
        <p:grpSpPr>
          <a:xfrm>
            <a:off x="4227444" y="1828800"/>
            <a:ext cx="496957" cy="1143000"/>
            <a:chOff x="3962400" y="1828800"/>
            <a:chExt cx="762000" cy="1752600"/>
          </a:xfrm>
        </p:grpSpPr>
        <p:sp>
          <p:nvSpPr>
            <p:cNvPr id="6" name="Smiley Face 5"/>
            <p:cNvSpPr/>
            <p:nvPr/>
          </p:nvSpPr>
          <p:spPr bwMode="auto">
            <a:xfrm>
              <a:off x="3962400" y="1828800"/>
              <a:ext cx="685800" cy="609600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305300" y="24384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flipH="1">
              <a:off x="3962400" y="3124200"/>
              <a:ext cx="342900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4305300" y="3124200"/>
              <a:ext cx="419100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3962400" y="2590800"/>
              <a:ext cx="685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6" name="TextBox 15"/>
          <p:cNvSpPr txBox="1"/>
          <p:nvPr/>
        </p:nvSpPr>
        <p:spPr>
          <a:xfrm>
            <a:off x="3329609" y="3124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User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838200" y="3493532"/>
            <a:ext cx="1295400" cy="1078468"/>
            <a:chOff x="838200" y="3493532"/>
            <a:chExt cx="1295400" cy="1078468"/>
          </a:xfrm>
        </p:grpSpPr>
        <p:sp>
          <p:nvSpPr>
            <p:cNvPr id="17" name="Rectangle 16"/>
            <p:cNvSpPr/>
            <p:nvPr/>
          </p:nvSpPr>
          <p:spPr bwMode="auto">
            <a:xfrm>
              <a:off x="838200" y="3493532"/>
              <a:ext cx="1295400" cy="107846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990600" y="3657600"/>
              <a:ext cx="990600" cy="37516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990600" y="4183816"/>
              <a:ext cx="762000" cy="9379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09600" y="4724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22" name="Regular Pentagon 21"/>
          <p:cNvSpPr/>
          <p:nvPr/>
        </p:nvSpPr>
        <p:spPr bwMode="auto">
          <a:xfrm>
            <a:off x="6781800" y="3651766"/>
            <a:ext cx="1295400" cy="762000"/>
          </a:xfrm>
          <a:prstGeom prst="pent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53200" y="4581075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25" name="Folded Corner 24"/>
          <p:cNvSpPr/>
          <p:nvPr/>
        </p:nvSpPr>
        <p:spPr bwMode="auto">
          <a:xfrm>
            <a:off x="4027005" y="4699552"/>
            <a:ext cx="1002195" cy="939248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51802" y="5715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5257800" y="2449995"/>
            <a:ext cx="1752600" cy="10435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H="1">
            <a:off x="5404402" y="4572000"/>
            <a:ext cx="1224998" cy="5217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 flipV="1">
            <a:off x="2362200" y="4765741"/>
            <a:ext cx="1289602" cy="4920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V="1">
            <a:off x="2362200" y="2449995"/>
            <a:ext cx="1664805" cy="8588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5905500" y="223309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click, drag, type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615609" y="4950407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manipulate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956766" y="5169176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872698" y="2488960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display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66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Model-View-Controller (2)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227444" y="1828800"/>
            <a:ext cx="496957" cy="1143000"/>
            <a:chOff x="3962400" y="1828800"/>
            <a:chExt cx="762000" cy="1752600"/>
          </a:xfrm>
        </p:grpSpPr>
        <p:sp>
          <p:nvSpPr>
            <p:cNvPr id="6" name="Smiley Face 5"/>
            <p:cNvSpPr/>
            <p:nvPr/>
          </p:nvSpPr>
          <p:spPr bwMode="auto">
            <a:xfrm>
              <a:off x="3962400" y="1828800"/>
              <a:ext cx="685800" cy="609600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305300" y="24384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flipH="1">
              <a:off x="3962400" y="3124200"/>
              <a:ext cx="342900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4305300" y="3124200"/>
              <a:ext cx="419100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3962400" y="2590800"/>
              <a:ext cx="685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6" name="TextBox 15"/>
          <p:cNvSpPr txBox="1"/>
          <p:nvPr/>
        </p:nvSpPr>
        <p:spPr>
          <a:xfrm>
            <a:off x="4099891" y="2027582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User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1872698" y="3471133"/>
            <a:ext cx="1295400" cy="1078468"/>
            <a:chOff x="838200" y="3493532"/>
            <a:chExt cx="1295400" cy="1078468"/>
          </a:xfrm>
        </p:grpSpPr>
        <p:sp>
          <p:nvSpPr>
            <p:cNvPr id="17" name="Rectangle 16"/>
            <p:cNvSpPr/>
            <p:nvPr/>
          </p:nvSpPr>
          <p:spPr bwMode="auto">
            <a:xfrm>
              <a:off x="838200" y="3493532"/>
              <a:ext cx="1295400" cy="107846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990600" y="3657600"/>
              <a:ext cx="990600" cy="37516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990600" y="4183816"/>
              <a:ext cx="762000" cy="9379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577009" y="4648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22" name="Regular Pentagon 21"/>
          <p:cNvSpPr/>
          <p:nvPr/>
        </p:nvSpPr>
        <p:spPr bwMode="auto">
          <a:xfrm>
            <a:off x="6781800" y="3651766"/>
            <a:ext cx="1295400" cy="762000"/>
          </a:xfrm>
          <a:prstGeom prst="pent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53200" y="4581075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25" name="Folded Corner 24"/>
          <p:cNvSpPr/>
          <p:nvPr/>
        </p:nvSpPr>
        <p:spPr bwMode="auto">
          <a:xfrm>
            <a:off x="4027005" y="4699552"/>
            <a:ext cx="1002195" cy="939248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51802" y="5715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 bwMode="auto">
          <a:xfrm flipH="1">
            <a:off x="3168098" y="2673626"/>
            <a:ext cx="931793" cy="7975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H="1">
            <a:off x="5404402" y="4572000"/>
            <a:ext cx="1224998" cy="5217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 flipV="1">
            <a:off x="3124200" y="4699553"/>
            <a:ext cx="685800" cy="5582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V="1">
            <a:off x="3015698" y="2449996"/>
            <a:ext cx="1011307" cy="8588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3401668" y="3072378"/>
            <a:ext cx="1203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click, drag, type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615609" y="4950407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manipulate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956766" y="5169176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872698" y="2488960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display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3276600" y="4010367"/>
            <a:ext cx="3429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5578750" y="3308866"/>
            <a:ext cx="1203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</a:t>
            </a:r>
            <a:r>
              <a:rPr lang="en-US" dirty="0" smtClean="0"/>
              <a:t>orward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39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Model-View-Controller (3)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2787098" y="2392665"/>
            <a:ext cx="1295400" cy="1078468"/>
            <a:chOff x="838200" y="3493532"/>
            <a:chExt cx="1295400" cy="1078468"/>
          </a:xfrm>
        </p:grpSpPr>
        <p:sp>
          <p:nvSpPr>
            <p:cNvPr id="17" name="Rectangle 16"/>
            <p:cNvSpPr/>
            <p:nvPr/>
          </p:nvSpPr>
          <p:spPr bwMode="auto">
            <a:xfrm>
              <a:off x="838200" y="3493532"/>
              <a:ext cx="1295400" cy="107846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990600" y="3657600"/>
              <a:ext cx="990600" cy="37516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990600" y="4183816"/>
              <a:ext cx="762000" cy="9379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569679" y="3471133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22" name="Regular Pentagon 21"/>
          <p:cNvSpPr/>
          <p:nvPr/>
        </p:nvSpPr>
        <p:spPr bwMode="auto">
          <a:xfrm>
            <a:off x="6705600" y="3509233"/>
            <a:ext cx="1295400" cy="762000"/>
          </a:xfrm>
          <a:prstGeom prst="pent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53200" y="433079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25" name="Folded Corner 24"/>
          <p:cNvSpPr/>
          <p:nvPr/>
        </p:nvSpPr>
        <p:spPr bwMode="auto">
          <a:xfrm>
            <a:off x="4402207" y="4330796"/>
            <a:ext cx="1002195" cy="939248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92437" y="527004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 bwMode="auto">
          <a:xfrm flipH="1">
            <a:off x="5488886" y="4330796"/>
            <a:ext cx="1369114" cy="66295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 flipV="1">
            <a:off x="3742496" y="3719649"/>
            <a:ext cx="609600" cy="6757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5782917" y="5076159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change state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778939" y="3769992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update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4703900" y="2441728"/>
            <a:ext cx="2282273" cy="9114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4842014" y="2097985"/>
            <a:ext cx="1584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</a:t>
            </a:r>
            <a:r>
              <a:rPr lang="en-US" dirty="0" smtClean="0"/>
              <a:t>ser clicked, etc.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 bwMode="auto">
          <a:xfrm flipH="1" flipV="1">
            <a:off x="4572000" y="2556733"/>
            <a:ext cx="2358474" cy="9144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4579454" y="2931899"/>
            <a:ext cx="1584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change         .     .        display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371685" y="3904314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update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 bwMode="auto">
          <a:xfrm flipV="1">
            <a:off x="5540444" y="4146849"/>
            <a:ext cx="1205741" cy="6178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3623538" y="3967118"/>
            <a:ext cx="613119" cy="613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2649918" y="4118365"/>
            <a:ext cx="1757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tate,        .             please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1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Model-View Separation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Increases cohesion by separating:</a:t>
            </a:r>
          </a:p>
          <a:p>
            <a:pPr lvl="1"/>
            <a:r>
              <a:rPr lang="en-US" dirty="0"/>
              <a:t>display elements (e.g. GUI components) </a:t>
            </a:r>
          </a:p>
          <a:p>
            <a:pPr lvl="1"/>
            <a:r>
              <a:rPr lang="en-US" dirty="0"/>
              <a:t>data representation (e.g. Model)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Increases cohesion by separating:</a:t>
            </a:r>
          </a:p>
          <a:p>
            <a:pPr lvl="1"/>
            <a:r>
              <a:rPr lang="en-US" dirty="0" smtClean="0"/>
              <a:t>user interaction logic (e.g. enabling user options)</a:t>
            </a:r>
          </a:p>
          <a:p>
            <a:pPr lvl="1"/>
            <a:r>
              <a:rPr lang="en-US" dirty="0" smtClean="0"/>
              <a:t>data manipulation logic (e.g. modeling growth)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2971800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 smtClean="0"/>
              <a:t>Controller-Model Separation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80505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turn!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View-Controller Separation:</a:t>
            </a:r>
          </a:p>
          <a:p>
            <a:pPr lvl="1"/>
            <a:r>
              <a:rPr lang="en-US" dirty="0" smtClean="0"/>
              <a:t>What design goals do we achieve by separating the view from the controller? (Pick from “the list”)</a:t>
            </a:r>
          </a:p>
          <a:p>
            <a:pPr lvl="1"/>
            <a:r>
              <a:rPr lang="en-US" dirty="0" smtClean="0"/>
              <a:t>Pick one goal: How is it achieved?</a:t>
            </a:r>
          </a:p>
          <a:p>
            <a:pPr lvl="1"/>
            <a:endParaRPr lang="en-US" dirty="0"/>
          </a:p>
          <a:p>
            <a:r>
              <a:rPr lang="en-US" dirty="0" smtClean="0"/>
              <a:t>Reminder</a:t>
            </a:r>
          </a:p>
          <a:p>
            <a:pPr lvl="1"/>
            <a:r>
              <a:rPr lang="en-US" dirty="0"/>
              <a:t>Model – The data and “business logic” </a:t>
            </a:r>
            <a:endParaRPr lang="en-US" dirty="0" smtClean="0"/>
          </a:p>
          <a:p>
            <a:pPr lvl="1"/>
            <a:r>
              <a:rPr lang="en-US" dirty="0" smtClean="0"/>
              <a:t>View </a:t>
            </a:r>
            <a:r>
              <a:rPr lang="en-US" dirty="0"/>
              <a:t>– What the user sees</a:t>
            </a:r>
          </a:p>
          <a:p>
            <a:pPr lvl="1"/>
            <a:r>
              <a:rPr lang="en-US" dirty="0"/>
              <a:t>Controller – Strategy for </a:t>
            </a:r>
            <a:r>
              <a:rPr lang="en-US" dirty="0" smtClean="0"/>
              <a:t>handling events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995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330200"/>
            <a:ext cx="6070600" cy="447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86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046c59bb-3a5f-4e29-bc7c-ac3de31a6f1f"/>
  <p:tag name="__PE_ORIG_SIZE" val="35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f8732ec7-ffa6-4d0a-9527-68327da72f07"/>
  <p:tag name="__PE_ORIG_SIZE" val="34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b2bc41e7-408e-4a26-8b4a-8aae28f96953"/>
  <p:tag name="__PE_ORIG_SIZE" val="35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cb26dbab-3e80-45cb-b449-920af4197375"/>
  <p:tag name="__PE_ORIG_SIZE" val="37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3ce2fc7e-d372-4102-8f4f-e4950ea018fc"/>
  <p:tag name="__PE_ORIG_SIZE" val="400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30153</TotalTime>
  <Words>585</Words>
  <Application>Microsoft Office PowerPoint</Application>
  <PresentationFormat>On-screen Show (4:3)</PresentationFormat>
  <Paragraphs>217</Paragraphs>
  <Slides>15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2_Network</vt:lpstr>
      <vt:lpstr>Week 8, Class 3: Model-View-Controller</vt:lpstr>
      <vt:lpstr>PowerPoint Presentation</vt:lpstr>
      <vt:lpstr>PowerPoint Presentation</vt:lpstr>
      <vt:lpstr>Model-View-Controller</vt:lpstr>
      <vt:lpstr>Model-View-Controller (2)</vt:lpstr>
      <vt:lpstr>Model-View-Controller (3)</vt:lpstr>
      <vt:lpstr>Model-View Separation</vt:lpstr>
      <vt:lpstr>Your turn!</vt:lpstr>
      <vt:lpstr>PowerPoint Presentation</vt:lpstr>
      <vt:lpstr>PowerPoint Presentation</vt:lpstr>
      <vt:lpstr>Patterns in MVC</vt:lpstr>
      <vt:lpstr>PowerPoint Presentation</vt:lpstr>
      <vt:lpstr>PowerPoint Presentation</vt:lpstr>
      <vt:lpstr>PowerPoint Presentation</vt:lpstr>
      <vt:lpstr>Implementing Model-View Control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1066</cp:revision>
  <cp:lastPrinted>2014-02-06T13:55:09Z</cp:lastPrinted>
  <dcterms:created xsi:type="dcterms:W3CDTF">1999-09-06T21:32:20Z</dcterms:created>
  <dcterms:modified xsi:type="dcterms:W3CDTF">2014-02-06T15:30:57Z</dcterms:modified>
</cp:coreProperties>
</file>