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26" r:id="rId3"/>
    <p:sldId id="321" r:id="rId4"/>
    <p:sldId id="323" r:id="rId5"/>
    <p:sldId id="322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59533" autoAdjust="0"/>
  </p:normalViewPr>
  <p:slideViewPr>
    <p:cSldViewPr>
      <p:cViewPr varScale="1">
        <p:scale>
          <a:sx n="40" d="100"/>
          <a:sy n="40" d="100"/>
        </p:scale>
        <p:origin x="-189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8,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Get </a:t>
            </a:r>
            <a:r>
              <a:rPr lang="en-US" dirty="0" smtClean="0">
                <a:sym typeface="Wingdings" panose="05000000000000000000" pitchFamily="2" charset="2"/>
              </a:rPr>
              <a:t>ready </a:t>
            </a:r>
            <a:r>
              <a:rPr lang="en-US" dirty="0" smtClean="0">
                <a:sym typeface="Wingdings" panose="05000000000000000000" pitchFamily="2" charset="2"/>
              </a:rPr>
              <a:t>for </a:t>
            </a:r>
            <a:r>
              <a:rPr lang="en-US" dirty="0" smtClean="0">
                <a:sym typeface="Wingdings" panose="05000000000000000000" pitchFamily="2" charset="2"/>
              </a:rPr>
              <a:t>poll everywhere </a:t>
            </a:r>
            <a:r>
              <a:rPr lang="en-US" b="1" dirty="0" smtClean="0">
                <a:sym typeface="Wingdings" panose="05000000000000000000" pitchFamily="2" charset="2"/>
              </a:rPr>
              <a:t>(everyone)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due today! Any questions?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Model-View-Controller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Example: Barnyard Simon for the Web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Question: Where should we use the command pattern?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Pattern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not use patterns too often?</a:t>
            </a:r>
          </a:p>
          <a:p>
            <a:pPr lvl="1"/>
            <a:r>
              <a:rPr lang="en-US" dirty="0" smtClean="0"/>
              <a:t>What is your goal for the product?</a:t>
            </a:r>
          </a:p>
          <a:p>
            <a:pPr lvl="1"/>
            <a:r>
              <a:rPr lang="en-US" dirty="0" smtClean="0"/>
              <a:t>Consider costs vs. benefits</a:t>
            </a:r>
          </a:p>
          <a:p>
            <a:pPr lvl="2"/>
            <a:r>
              <a:rPr lang="en-US" dirty="0" smtClean="0"/>
              <a:t>Complexity increase</a:t>
            </a:r>
          </a:p>
          <a:p>
            <a:pPr lvl="2"/>
            <a:r>
              <a:rPr lang="en-US" dirty="0" smtClean="0"/>
              <a:t>Cohesion vs. Coupling</a:t>
            </a:r>
          </a:p>
          <a:p>
            <a:pPr lvl="2"/>
            <a:r>
              <a:rPr lang="en-US" dirty="0" smtClean="0"/>
              <a:t>Other design patterns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9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without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73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Make web version of Barnyard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programming – Representational State Transfer</a:t>
            </a:r>
          </a:p>
          <a:p>
            <a:r>
              <a:rPr lang="en-US" dirty="0" smtClean="0"/>
              <a:t>SOAP – Simple Object Access Protocol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475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go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View</a:t>
            </a:r>
            <a:endParaRPr lang="en-US" dirty="0" smtClean="0"/>
          </a:p>
          <a:p>
            <a:r>
              <a:rPr lang="en-US" dirty="0" smtClean="0"/>
              <a:t>Control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5182842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30223</TotalTime>
  <Words>211</Words>
  <Application>Microsoft Office PowerPoint</Application>
  <PresentationFormat>On-screen Show (4:3)</PresentationFormat>
  <Paragraphs>82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Week 8, Class 3: Model-View-Controller</vt:lpstr>
      <vt:lpstr>How to Avoid Pattern Fever</vt:lpstr>
      <vt:lpstr>Simon without MVC</vt:lpstr>
      <vt:lpstr>Goal: Make web version of Barnyard Simon</vt:lpstr>
      <vt:lpstr>What will go where?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1077</cp:revision>
  <cp:lastPrinted>2014-02-10T13:53:35Z</cp:lastPrinted>
  <dcterms:created xsi:type="dcterms:W3CDTF">1999-09-06T21:32:20Z</dcterms:created>
  <dcterms:modified xsi:type="dcterms:W3CDTF">2014-02-10T13:53:38Z</dcterms:modified>
</cp:coreProperties>
</file>