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26" r:id="rId3"/>
    <p:sldId id="321" r:id="rId4"/>
    <p:sldId id="323" r:id="rId5"/>
    <p:sldId id="324" r:id="rId6"/>
    <p:sldId id="325" r:id="rId7"/>
    <p:sldId id="322" r:id="rId8"/>
    <p:sldId id="328" r:id="rId9"/>
    <p:sldId id="329" r:id="rId10"/>
    <p:sldId id="330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18" d="100"/>
          <a:sy n="18" d="100"/>
        </p:scale>
        <p:origin x="-101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RESTful programming
http://www.polleverywhere.com/multiple_choice_polls/3uOIibEELMRVY6O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SOAP
http://www.polleverywhere.com/multiple_choice_polls/Ktx2Dd8dNEsAdhq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will you put in the Model, View and Controller? (Answer in the format "Model: Button responses; View: Sequence, current Position; Control: GUI Stuff, User selects option")
http://www.polleverywhere.com/free_text_polls/jujJc89p9kPyAOc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ready for poll everywhere </a:t>
            </a:r>
            <a:r>
              <a:rPr lang="en-US" b="1" dirty="0" smtClean="0">
                <a:sym typeface="Wingdings" panose="05000000000000000000" pitchFamily="2" charset="2"/>
              </a:rPr>
              <a:t>(everyone)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due today! Any questions?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Example: Barnyard Simon for the Web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Question: Where should we use the command pattern?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division:</a:t>
            </a:r>
          </a:p>
          <a:p>
            <a:pPr lvl="1"/>
            <a:r>
              <a:rPr lang="en-US" dirty="0" smtClean="0"/>
              <a:t>Model - Associate Sounds with buttons</a:t>
            </a:r>
          </a:p>
          <a:p>
            <a:pPr lvl="1"/>
            <a:r>
              <a:rPr lang="en-US" dirty="0" smtClean="0"/>
              <a:t>View - Play Sounds</a:t>
            </a:r>
          </a:p>
          <a:p>
            <a:pPr lvl="1"/>
            <a:r>
              <a:rPr lang="en-US" dirty="0" smtClean="0"/>
              <a:t>Control – Say when sounds should be played</a:t>
            </a:r>
          </a:p>
          <a:p>
            <a:r>
              <a:rPr lang="en-US" dirty="0" smtClean="0"/>
              <a:t>We may want to associate sounds with the view so that we can vary the user presentation. E.g. Windows allows user to vary which sounds get played for a given app.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60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Pattern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not use patterns too often?</a:t>
            </a:r>
          </a:p>
          <a:p>
            <a:pPr lvl="1"/>
            <a:r>
              <a:rPr lang="en-US" dirty="0" smtClean="0"/>
              <a:t>What is your goal for the product?</a:t>
            </a:r>
          </a:p>
          <a:p>
            <a:pPr lvl="1"/>
            <a:r>
              <a:rPr lang="en-US" dirty="0" smtClean="0"/>
              <a:t>Consider costs vs. benefits</a:t>
            </a:r>
          </a:p>
          <a:p>
            <a:pPr lvl="2"/>
            <a:r>
              <a:rPr lang="en-US" dirty="0" smtClean="0"/>
              <a:t>Complexity increase</a:t>
            </a:r>
          </a:p>
          <a:p>
            <a:pPr lvl="2"/>
            <a:r>
              <a:rPr lang="en-US" dirty="0" smtClean="0"/>
              <a:t>Cohesion vs. Coupling</a:t>
            </a:r>
          </a:p>
          <a:p>
            <a:pPr lvl="2"/>
            <a:r>
              <a:rPr lang="en-US" dirty="0" smtClean="0"/>
              <a:t>Other design patterns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without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7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Make web version of Barnyard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programming – Representational State Transfer</a:t>
            </a:r>
          </a:p>
          <a:p>
            <a:r>
              <a:rPr lang="en-US" dirty="0" smtClean="0"/>
              <a:t>SOAP – Simple Object Access Protocol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7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2992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6040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go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View</a:t>
            </a:r>
          </a:p>
          <a:p>
            <a:r>
              <a:rPr lang="en-US" dirty="0" smtClean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51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60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Position: </a:t>
            </a:r>
            <a:br>
              <a:rPr lang="en-US" dirty="0" smtClean="0"/>
            </a:br>
            <a:r>
              <a:rPr lang="en-US" dirty="0" smtClean="0"/>
              <a:t>Where to put it?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</a:t>
            </a:r>
            <a:r>
              <a:rPr lang="en-US" dirty="0" err="1" smtClean="0"/>
              <a:t>everwhere</a:t>
            </a:r>
            <a:endParaRPr lang="en-US" dirty="0" smtClean="0"/>
          </a:p>
          <a:p>
            <a:pPr lvl="1"/>
            <a:r>
              <a:rPr lang="en-US" dirty="0" smtClean="0"/>
              <a:t>Model - Part of state</a:t>
            </a:r>
          </a:p>
          <a:p>
            <a:pPr lvl="1"/>
            <a:r>
              <a:rPr lang="en-US" dirty="0" smtClean="0"/>
              <a:t>View - Needs to be shown in the view</a:t>
            </a:r>
          </a:p>
          <a:p>
            <a:pPr lvl="1"/>
            <a:r>
              <a:rPr lang="en-US" dirty="0" smtClean="0"/>
              <a:t>Control - Needs to change state</a:t>
            </a:r>
          </a:p>
          <a:p>
            <a:r>
              <a:rPr lang="en-US" dirty="0" smtClean="0"/>
              <a:t>But we want only one state</a:t>
            </a:r>
          </a:p>
          <a:p>
            <a:pPr lvl="1"/>
            <a:r>
              <a:rPr lang="en-US" dirty="0" smtClean="0"/>
              <a:t>Simplifies management</a:t>
            </a:r>
          </a:p>
          <a:p>
            <a:r>
              <a:rPr lang="en-US" dirty="0" smtClean="0"/>
              <a:t>So we put the current position in the model and give the others access through</a:t>
            </a:r>
          </a:p>
          <a:p>
            <a:pPr lvl="1"/>
            <a:r>
              <a:rPr lang="en-US" dirty="0" smtClean="0"/>
              <a:t>Method calls – OR --</a:t>
            </a:r>
          </a:p>
          <a:p>
            <a:pPr lvl="1"/>
            <a:r>
              <a:rPr lang="en-US" dirty="0" smtClean="0"/>
              <a:t>Observer state push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04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a61cd88-591d-4695-a721-6d04a3b98db5"/>
  <p:tag name="__PE_ORIG_SIZE" val="3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7663fc3-e4d3-4ddc-824f-3d73161b7213"/>
  <p:tag name="__PE_ORIG_SIZE" val="3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fcf44a6-5073-4390-bb88-8cec61c1a365"/>
  <p:tag name="__PE_ORIG_SIZE" val="4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30305</TotalTime>
  <Words>380</Words>
  <Application>Microsoft Office PowerPoint</Application>
  <PresentationFormat>On-screen Show (4:3)</PresentationFormat>
  <Paragraphs>134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8, Class 3: Model-View-Controller</vt:lpstr>
      <vt:lpstr>How to Avoid Pattern Fever</vt:lpstr>
      <vt:lpstr>Simon without MVC</vt:lpstr>
      <vt:lpstr>Goal: Make web version of Barnyard Simon</vt:lpstr>
      <vt:lpstr>PowerPoint Presentation</vt:lpstr>
      <vt:lpstr>PowerPoint Presentation</vt:lpstr>
      <vt:lpstr>What will go where?</vt:lpstr>
      <vt:lpstr>PowerPoint Presentation</vt:lpstr>
      <vt:lpstr>Current Position:  Where to put it?</vt:lpstr>
      <vt:lpstr>Sounds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1078</cp:revision>
  <cp:lastPrinted>2014-02-06T13:55:09Z</cp:lastPrinted>
  <dcterms:created xsi:type="dcterms:W3CDTF">1999-09-06T21:32:20Z</dcterms:created>
  <dcterms:modified xsi:type="dcterms:W3CDTF">2014-02-10T15:17:28Z</dcterms:modified>
</cp:coreProperties>
</file>