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33" r:id="rId3"/>
    <p:sldId id="334" r:id="rId4"/>
    <p:sldId id="335" r:id="rId5"/>
    <p:sldId id="332" r:id="rId6"/>
    <p:sldId id="336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59533" autoAdjust="0"/>
  </p:normalViewPr>
  <p:slideViewPr>
    <p:cSldViewPr>
      <p:cViewPr varScale="1">
        <p:scale>
          <a:sx n="50" d="100"/>
          <a:sy n="50" d="100"/>
        </p:scale>
        <p:origin x="-149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questions:</a:t>
            </a:r>
          </a:p>
          <a:p>
            <a:endParaRPr lang="en-US" dirty="0" smtClean="0"/>
          </a:p>
          <a:p>
            <a:r>
              <a:rPr lang="en-US" dirty="0" smtClean="0"/>
              <a:t>Where/when</a:t>
            </a:r>
            <a:r>
              <a:rPr lang="en-US" baseline="0" dirty="0" smtClean="0"/>
              <a:t> do we load the image</a:t>
            </a:r>
            <a:r>
              <a:rPr lang="en-US" baseline="0" dirty="0" smtClean="0"/>
              <a:t>?</a:t>
            </a:r>
            <a:endParaRPr lang="en-US" baseline="0" dirty="0" smtClean="0"/>
          </a:p>
          <a:p>
            <a:r>
              <a:rPr lang="en-US" baseline="0" dirty="0" smtClean="0"/>
              <a:t>What do we do while we wait?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 here (or back on previous) until whole project complete.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2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only</a:t>
            </a:r>
            <a:r>
              <a:rPr lang="en-US" baseline="0" dirty="0" smtClean="0"/>
              <a:t> after whole project complete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1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Perhaps spend more time on this – prep</a:t>
            </a:r>
            <a:r>
              <a:rPr lang="en-US" baseline="0" dirty="0" smtClean="0"/>
              <a:t> more, </a:t>
            </a:r>
            <a:r>
              <a:rPr lang="en-US" baseline="0" smtClean="0"/>
              <a:t>do more</a:t>
            </a:r>
          </a:p>
          <a:p>
            <a:endParaRPr lang="en-US" baseline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5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Proxy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	</a:t>
            </a:r>
            <a:r>
              <a:rPr lang="en-US" dirty="0" err="1" smtClean="0">
                <a:sym typeface="Wingdings" panose="05000000000000000000" pitchFamily="2" charset="2"/>
              </a:rPr>
              <a:t>irtual</a:t>
            </a:r>
            <a:r>
              <a:rPr lang="en-US" dirty="0" smtClean="0">
                <a:sym typeface="Wingdings" panose="05000000000000000000" pitchFamily="2" charset="2"/>
              </a:rPr>
              <a:t> Proxy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Remote Proxy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Final:</a:t>
            </a:r>
          </a:p>
          <a:p>
            <a:pPr lvl="1"/>
            <a:r>
              <a:rPr lang="en-US" dirty="0"/>
              <a:t>Monday 8:00 </a:t>
            </a:r>
            <a:r>
              <a:rPr lang="en-US" dirty="0" smtClean="0"/>
              <a:t>- </a:t>
            </a:r>
            <a:r>
              <a:rPr lang="en-US" dirty="0"/>
              <a:t>10:00 </a:t>
            </a:r>
            <a:r>
              <a:rPr lang="en-US" dirty="0" smtClean="0"/>
              <a:t>AM - S359 2014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(Web still wrong)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 in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spirit of Charlie Brown</a:t>
            </a:r>
          </a:p>
          <a:p>
            <a:pPr lvl="1"/>
            <a:r>
              <a:rPr lang="en-US" dirty="0" smtClean="0"/>
              <a:t>Happiness is a warm blanket</a:t>
            </a:r>
          </a:p>
          <a:p>
            <a:pPr lvl="1"/>
            <a:r>
              <a:rPr lang="en-US" dirty="0" smtClean="0"/>
              <a:t>Model state is what you save to a file</a:t>
            </a:r>
          </a:p>
          <a:p>
            <a:pPr lvl="1"/>
            <a:r>
              <a:rPr lang="en-US" dirty="0" smtClean="0"/>
              <a:t>Model logic is what you undo</a:t>
            </a:r>
          </a:p>
          <a:p>
            <a:r>
              <a:rPr lang="en-US" dirty="0" smtClean="0"/>
              <a:t>Everything else is Control…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77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 … [SEE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275513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1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image loads slowly!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fix this problem!</a:t>
            </a:r>
          </a:p>
          <a:p>
            <a:r>
              <a:rPr lang="en-US" dirty="0" smtClean="0"/>
              <a:t>How can we modify the class structure?</a:t>
            </a:r>
          </a:p>
          <a:p>
            <a:r>
              <a:rPr lang="en-US" dirty="0" smtClean="0"/>
              <a:t>Draw a diagram</a:t>
            </a:r>
          </a:p>
          <a:p>
            <a:pPr lvl="1"/>
            <a:r>
              <a:rPr lang="en-US" dirty="0" smtClean="0"/>
              <a:t>Include all methods needed</a:t>
            </a:r>
          </a:p>
          <a:p>
            <a:pPr lvl="1"/>
            <a:r>
              <a:rPr lang="en-US" dirty="0" smtClean="0"/>
              <a:t>Include all instance variables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70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90181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4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17320"/>
            <a:ext cx="8686800" cy="445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7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30576</TotalTime>
  <Words>246</Words>
  <Application>Microsoft Office PowerPoint</Application>
  <PresentationFormat>On-screen Show (4:3)</PresentationFormat>
  <Paragraphs>95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Week 8, Class 3: Model-View-Controller</vt:lpstr>
      <vt:lpstr>What we learned in lab</vt:lpstr>
      <vt:lpstr>A problem … [SEE CODE]</vt:lpstr>
      <vt:lpstr>The image loads slowly!</vt:lpstr>
      <vt:lpstr>Virtual Proxy</vt:lpstr>
      <vt:lpstr>Remote Proxy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1097</cp:revision>
  <cp:lastPrinted>2014-02-13T13:56:15Z</cp:lastPrinted>
  <dcterms:created xsi:type="dcterms:W3CDTF">1999-09-06T21:32:20Z</dcterms:created>
  <dcterms:modified xsi:type="dcterms:W3CDTF">2014-02-13T15:24:31Z</dcterms:modified>
</cp:coreProperties>
</file>