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21" r:id="rId3"/>
    <p:sldId id="328" r:id="rId4"/>
    <p:sldId id="327" r:id="rId5"/>
    <p:sldId id="323" r:id="rId6"/>
    <p:sldId id="324" r:id="rId7"/>
    <p:sldId id="326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006600"/>
    <a:srgbClr val="9A0075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May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Adapter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3200" dirty="0" smtClean="0"/>
              <a:t>Scenario</a:t>
            </a:r>
            <a:r>
              <a:rPr lang="en-US" sz="3200" b="0" dirty="0" smtClean="0"/>
              <a:t>: An Existing System (your client code) interfaces to a Vendor Class library you purchased and incorporated into an application your company is currently selling</a:t>
            </a:r>
            <a:endParaRPr lang="en-US" sz="3200" b="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6195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7432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958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24100" y="293370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3622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105400" y="358140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44958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038600" y="2895601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148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2004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57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Vendor1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533400" y="5257800"/>
            <a:ext cx="7543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Vendor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goes out of business; what do you do???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800600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Vendor1 interface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2743200" y="4191000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352800" y="3733800"/>
            <a:ext cx="1219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60140"/>
            <a:ext cx="6381932" cy="344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144780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ClientApp</a:t>
            </a:r>
            <a:r>
              <a:rPr lang="en-US" dirty="0" smtClean="0"/>
              <a:t> is written</a:t>
            </a:r>
            <a:br>
              <a:rPr lang="en-US" dirty="0" smtClean="0"/>
            </a:br>
            <a:r>
              <a:rPr lang="en-US" dirty="0" smtClean="0"/>
              <a:t>such that it is heavily dependent</a:t>
            </a:r>
            <a:br>
              <a:rPr lang="en-US" dirty="0" smtClean="0"/>
            </a:br>
            <a:r>
              <a:rPr lang="en-US" dirty="0" smtClean="0"/>
              <a:t>on the functionality implemented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ServiceProvider</a:t>
            </a:r>
            <a:r>
              <a:rPr lang="en-US" dirty="0" smtClean="0"/>
              <a:t>, and is loaded</a:t>
            </a:r>
            <a:br>
              <a:rPr lang="en-US" dirty="0" smtClean="0"/>
            </a:br>
            <a:r>
              <a:rPr lang="en-US" dirty="0" smtClean="0"/>
              <a:t>with calls to various </a:t>
            </a:r>
            <a:r>
              <a:rPr lang="en-US" dirty="0" err="1" smtClean="0"/>
              <a:t>ServiceProvider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ServiceProvider</a:t>
            </a:r>
            <a:r>
              <a:rPr lang="en-US" dirty="0" smtClean="0"/>
              <a:t> may implement</a:t>
            </a:r>
            <a:br>
              <a:rPr lang="en-US" dirty="0" smtClean="0"/>
            </a:br>
            <a:r>
              <a:rPr lang="en-US" dirty="0" smtClean="0"/>
              <a:t>numerous methods in a real situation;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only the few methods shown here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20574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50292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(Wrapper) Pattern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00" y="2552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6764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4290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19300" y="1866900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7400" y="2743200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1676400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800600" y="2514600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4290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1000" y="1981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445000" y="23114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</p:cNvCxnSpPr>
          <p:nvPr/>
        </p:nvCxnSpPr>
        <p:spPr>
          <a:xfrm>
            <a:off x="4445000" y="2832100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5094" y="498951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1394" y="41132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1394" y="58658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096294" y="430371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4394" y="518001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48994" y="4113211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877594" y="495141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572794" y="5865811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267994" y="4418011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521994" y="4748211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4521994" y="5268911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933700" y="4305300"/>
            <a:ext cx="9144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971800" y="5181600"/>
            <a:ext cx="8382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556000" y="4495800"/>
            <a:ext cx="6858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810000" y="48260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2"/>
          </p:cNvCxnSpPr>
          <p:nvPr/>
        </p:nvCxnSpPr>
        <p:spPr>
          <a:xfrm>
            <a:off x="3810000" y="5346700"/>
            <a:ext cx="50800" cy="5969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4114800"/>
            <a:ext cx="8382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24200" y="5867400"/>
            <a:ext cx="7620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2133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495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668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0400" y="6248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4114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Implements the interface your classes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And talks to the vendor interface to service your requests.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Adapter configuration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82441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class is obsolete and discarded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46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An </a:t>
            </a:r>
            <a:r>
              <a:rPr lang="en-US" b="1" dirty="0" smtClean="0"/>
              <a:t>interface</a:t>
            </a:r>
            <a:r>
              <a:rPr lang="en-US" dirty="0" smtClean="0"/>
              <a:t> declaring the same methods</a:t>
            </a:r>
            <a:br>
              <a:rPr lang="en-US" dirty="0" smtClean="0"/>
            </a:br>
            <a:r>
              <a:rPr lang="en-US" dirty="0" smtClean="0"/>
              <a:t>as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is created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2493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 replacement class</a:t>
            </a:r>
            <a:br>
              <a:rPr lang="en-US" dirty="0" smtClean="0"/>
            </a:br>
            <a:r>
              <a:rPr lang="en-US" dirty="0" smtClean="0"/>
              <a:t>for the original</a:t>
            </a:r>
          </a:p>
          <a:p>
            <a:r>
              <a:rPr lang="en-US" dirty="0" err="1" smtClean="0"/>
              <a:t>ServiceProvider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found that provides</a:t>
            </a:r>
            <a:br>
              <a:rPr lang="en-US" dirty="0" smtClean="0"/>
            </a:br>
            <a:r>
              <a:rPr lang="en-US" dirty="0" smtClean="0"/>
              <a:t>similar functionality,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with a different</a:t>
            </a:r>
            <a:br>
              <a:rPr lang="en-US" dirty="0" smtClean="0"/>
            </a:br>
            <a:r>
              <a:rPr lang="en-US" dirty="0" smtClean="0"/>
              <a:t>set of methods: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/>
              <a:t>adaptee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0" y="5657671"/>
            <a:ext cx="317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An </a:t>
            </a:r>
            <a:r>
              <a:rPr lang="en-US" b="1" dirty="0" smtClean="0"/>
              <a:t>adapter</a:t>
            </a:r>
            <a:r>
              <a:rPr lang="en-US" dirty="0" smtClean="0"/>
              <a:t> class is written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maps calls from the </a:t>
            </a:r>
            <a:br>
              <a:rPr lang="en-US" dirty="0" smtClean="0"/>
            </a:br>
            <a:r>
              <a:rPr lang="en-US" dirty="0" smtClean="0"/>
              <a:t>original methods to the </a:t>
            </a:r>
            <a:br>
              <a:rPr lang="en-US" dirty="0" smtClean="0"/>
            </a:br>
            <a:r>
              <a:rPr lang="en-US" dirty="0" smtClean="0"/>
              <a:t>new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The Adapter Pattern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162800" cy="4411662"/>
          </a:xfrm>
        </p:spPr>
        <p:txBody>
          <a:bodyPr/>
          <a:lstStyle/>
          <a:p>
            <a:r>
              <a:rPr lang="en-US" sz="2000" dirty="0" smtClean="0"/>
              <a:t>The client makes a request to 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by calling a method on </a:t>
            </a:r>
            <a:r>
              <a:rPr lang="en-US" sz="2000" dirty="0" smtClean="0"/>
              <a:t>it by continuing to program to the </a:t>
            </a:r>
            <a:r>
              <a:rPr lang="en-US" sz="2000" b="1" dirty="0" smtClean="0"/>
              <a:t>interface</a:t>
            </a:r>
            <a:r>
              <a:rPr lang="en-US" sz="2000" dirty="0" smtClean="0"/>
              <a:t> that mimics the methods of the original class.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translates the request into one or more calls on the </a:t>
            </a:r>
            <a:r>
              <a:rPr lang="en-US" sz="2000" b="1" dirty="0" err="1" smtClean="0"/>
              <a:t>adaptee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The amount of code is usually </a:t>
            </a:r>
            <a:r>
              <a:rPr lang="en-US" sz="1800" dirty="0" smtClean="0">
                <a:solidFill>
                  <a:srgbClr val="0070C0"/>
                </a:solidFill>
              </a:rPr>
              <a:t>small, but may be complex due to indirect mappings from the original methods to the new methods.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transforms data or results from the </a:t>
            </a:r>
            <a:r>
              <a:rPr lang="en-US" sz="2000" b="1" dirty="0" err="1" smtClean="0"/>
              <a:t>adaptee</a:t>
            </a:r>
            <a:r>
              <a:rPr lang="en-US" sz="2000" dirty="0" smtClean="0"/>
              <a:t> into the form expected by the client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The client receives the results of the call and </a:t>
            </a:r>
            <a:r>
              <a:rPr lang="en-US" sz="1800" dirty="0" smtClean="0">
                <a:solidFill>
                  <a:srgbClr val="00B050"/>
                </a:solidFill>
              </a:rPr>
              <a:t>doesn’t care that </a:t>
            </a:r>
            <a:r>
              <a:rPr lang="en-US" sz="1800" dirty="0" smtClean="0">
                <a:solidFill>
                  <a:srgbClr val="00B050"/>
                </a:solidFill>
              </a:rPr>
              <a:t>there is an adapter doing the translation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only change to the client is that it must create 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instance of the adapter rather than the original vendor class.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YDNS56TQ\MCj03316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05400"/>
            <a:ext cx="1211969" cy="123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to use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code exists that interfaces to a class library that has changed</a:t>
            </a:r>
          </a:p>
          <a:p>
            <a:pPr lvl="1"/>
            <a:r>
              <a:rPr lang="en-US" dirty="0" smtClean="0"/>
              <a:t>Revision change</a:t>
            </a:r>
          </a:p>
          <a:p>
            <a:pPr lvl="1"/>
            <a:r>
              <a:rPr lang="en-US" dirty="0" smtClean="0"/>
              <a:t>Vendor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application is being developed that will have to interface to a class library that has yet to be defined</a:t>
            </a:r>
          </a:p>
          <a:p>
            <a:pPr lvl="1"/>
            <a:r>
              <a:rPr lang="en-US" dirty="0" smtClean="0"/>
              <a:t>Define an interface and write the adapter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15761</TotalTime>
  <Words>301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The  Adapter Pattern</vt:lpstr>
      <vt:lpstr>Scenario: An Existing System (your client code) interfaces to a Vendor Class library you purchased and incorporated into an application your company is currently selling</vt:lpstr>
      <vt:lpstr>The original configuration</vt:lpstr>
      <vt:lpstr>Adapter (Wrapper) Pattern</vt:lpstr>
      <vt:lpstr>The Adapter configuration</vt:lpstr>
      <vt:lpstr>The Adapter Pattern features</vt:lpstr>
      <vt:lpstr>Cases to use Adapter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906</cp:revision>
  <cp:lastPrinted>1601-01-01T00:00:00Z</cp:lastPrinted>
  <dcterms:created xsi:type="dcterms:W3CDTF">1999-09-06T21:32:20Z</dcterms:created>
  <dcterms:modified xsi:type="dcterms:W3CDTF">2012-05-15T01:03:31Z</dcterms:modified>
</cp:coreProperties>
</file>