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6"/>
  </p:notesMasterIdLst>
  <p:handoutMasterIdLst>
    <p:handoutMasterId r:id="rId7"/>
  </p:handoutMasterIdLst>
  <p:sldIdLst>
    <p:sldId id="320" r:id="rId2"/>
    <p:sldId id="321" r:id="rId3"/>
    <p:sldId id="322" r:id="rId4"/>
    <p:sldId id="323" r:id="rId5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05" autoAdjust="0"/>
    <p:restoredTop sz="59533" autoAdjust="0"/>
  </p:normalViewPr>
  <p:slideViewPr>
    <p:cSldViewPr>
      <p:cViewPr varScale="1">
        <p:scale>
          <a:sx n="51" d="100"/>
          <a:sy n="51" d="100"/>
        </p:scale>
        <p:origin x="-2424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18 February 2014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2/18/2014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9358821/should-i-extend-arraylist-to-add-attributes-that-isnt-nul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Full</a:t>
            </a:r>
            <a:r>
              <a:rPr lang="en-US" baseline="0" dirty="0" smtClean="0"/>
              <a:t> agenda: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</a:t>
            </a:r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	Coding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Add real patterns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aseline="0" dirty="0" smtClean="0"/>
              <a:t>		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Java I/O: Students do </a:t>
            </a:r>
            <a:r>
              <a:rPr lang="en-US" dirty="0" smtClean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>
                <a:hlinkClick r:id="rId3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>Week </a:t>
            </a:r>
            <a:r>
              <a:rPr lang="en-US" dirty="0" smtClean="0"/>
              <a:t>10, </a:t>
            </a:r>
            <a:r>
              <a:rPr lang="en-US" dirty="0" smtClean="0"/>
              <a:t>Class </a:t>
            </a:r>
            <a:r>
              <a:rPr lang="en-US" dirty="0" smtClean="0"/>
              <a:t>2: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Patterns in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11662"/>
          </a:xfrm>
        </p:spPr>
        <p:txBody>
          <a:bodyPr/>
          <a:lstStyle/>
          <a:p>
            <a:r>
              <a:rPr lang="en-US" dirty="0" smtClean="0">
                <a:sym typeface="Wingdings" panose="05000000000000000000" pitchFamily="2" charset="2"/>
              </a:rPr>
              <a:t>The Pattern Categories (from Head First)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Final:</a:t>
            </a:r>
          </a:p>
          <a:p>
            <a:pPr lvl="1"/>
            <a:r>
              <a:rPr lang="en-US" dirty="0"/>
              <a:t>Monday 8:00 </a:t>
            </a:r>
            <a:r>
              <a:rPr lang="en-US" dirty="0" smtClean="0"/>
              <a:t>- </a:t>
            </a:r>
            <a:r>
              <a:rPr lang="en-US" dirty="0"/>
              <a:t>10:00 </a:t>
            </a:r>
            <a:r>
              <a:rPr lang="en-US" dirty="0" smtClean="0"/>
              <a:t>AM - S359 2014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(Web </a:t>
            </a:r>
            <a:r>
              <a:rPr lang="en-US" dirty="0" smtClean="0">
                <a:sym typeface="Wingdings" panose="05000000000000000000" pitchFamily="2" charset="2"/>
              </a:rPr>
              <a:t>is right!)</a:t>
            </a: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Creational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Involve object instantiation and all provide a way to decouple a client from the objects it needs to instantiate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43998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Behavioral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Are concerned with how classes and objects interact and distribute responsibility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7969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you compose classes or objects into larger structures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89092862"/>
      </p:ext>
    </p:extLst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30613</TotalTime>
  <Words>156</Words>
  <Application>Microsoft Office PowerPoint</Application>
  <PresentationFormat>On-screen Show (4:3)</PresentationFormat>
  <Paragraphs>59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2_Network</vt:lpstr>
      <vt:lpstr>Week 10, Class 2: Patterns in Review</vt:lpstr>
      <vt:lpstr>Creational Patterns</vt:lpstr>
      <vt:lpstr>Behavioral Patterns</vt:lpstr>
      <vt:lpstr>Structural Patterns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1099</cp:revision>
  <cp:lastPrinted>2014-02-13T13:56:15Z</cp:lastPrinted>
  <dcterms:created xsi:type="dcterms:W3CDTF">1999-09-06T21:32:20Z</dcterms:created>
  <dcterms:modified xsi:type="dcterms:W3CDTF">2014-02-18T13:53:54Z</dcterms:modified>
</cp:coreProperties>
</file>