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5"/>
  </p:notesMasterIdLst>
  <p:handoutMasterIdLst>
    <p:handoutMasterId r:id="rId6"/>
  </p:handoutMasterIdLst>
  <p:sldIdLst>
    <p:sldId id="320" r:id="rId2"/>
    <p:sldId id="322" r:id="rId3"/>
    <p:sldId id="321" r:id="rId4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05" autoAdjust="0"/>
    <p:restoredTop sz="59533" autoAdjust="0"/>
  </p:normalViewPr>
  <p:slideViewPr>
    <p:cSldViewPr>
      <p:cViewPr varScale="1">
        <p:scale>
          <a:sx n="51" d="100"/>
          <a:sy n="51" d="100"/>
        </p:scale>
        <p:origin x="-2424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20 February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2/20/2014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3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04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Design_Pattern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11292109/why-is-singleton-considered-an-anti-pattern-in-java-world-sometim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>Week 10</a:t>
            </a:r>
            <a:r>
              <a:rPr lang="en-US" dirty="0"/>
              <a:t> </a:t>
            </a:r>
            <a:r>
              <a:rPr lang="en-US" dirty="0" smtClean="0"/>
              <a:t>Class 3</a:t>
            </a:r>
            <a:br>
              <a:rPr lang="en-US" dirty="0" smtClean="0"/>
            </a:br>
            <a:r>
              <a:rPr lang="en-US" dirty="0" smtClean="0"/>
              <a:t>Patterns in Review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1662"/>
          </a:xfrm>
        </p:spPr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Instructor evaluations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(You should have received a link via email)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Patterns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Final:</a:t>
            </a:r>
          </a:p>
          <a:p>
            <a:pPr lvl="1"/>
            <a:r>
              <a:rPr lang="en-US" dirty="0"/>
              <a:t>Monday 8:00 </a:t>
            </a:r>
            <a:r>
              <a:rPr lang="en-US" dirty="0" smtClean="0"/>
              <a:t>- </a:t>
            </a:r>
            <a:r>
              <a:rPr lang="en-US" dirty="0"/>
              <a:t>10:00 </a:t>
            </a:r>
            <a:r>
              <a:rPr lang="en-US" dirty="0" smtClean="0"/>
              <a:t>AM - S359 2014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Design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 overview of the </a:t>
            </a:r>
            <a:r>
              <a:rPr lang="en-US" dirty="0" smtClean="0">
                <a:hlinkClick r:id="rId2"/>
              </a:rPr>
              <a:t>Gang Of Four</a:t>
            </a:r>
            <a:endParaRPr lang="en-US" dirty="0" smtClean="0"/>
          </a:p>
          <a:p>
            <a:r>
              <a:rPr lang="en-US" dirty="0" smtClean="0"/>
              <a:t>Relative Usage Frequency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4972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Singleton “anti-pattern(s)”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Makes testing difficult</a:t>
            </a:r>
          </a:p>
          <a:p>
            <a:r>
              <a:rPr lang="en-US" dirty="0" smtClean="0"/>
              <a:t>Essentially a public instance variable (global)</a:t>
            </a:r>
          </a:p>
          <a:p>
            <a:pPr lvl="1"/>
            <a:r>
              <a:rPr lang="en-US" dirty="0" smtClean="0"/>
              <a:t>…but more complicated (multithreading thought needed)</a:t>
            </a:r>
          </a:p>
          <a:p>
            <a:r>
              <a:rPr lang="en-US" dirty="0" smtClean="0"/>
              <a:t>Hard to reuse, if needed</a:t>
            </a:r>
          </a:p>
          <a:p>
            <a:r>
              <a:rPr lang="en-US" dirty="0" smtClean="0"/>
              <a:t>Constructor arguments challenge</a:t>
            </a:r>
          </a:p>
          <a:p>
            <a:r>
              <a:rPr lang="en-US" dirty="0" smtClean="0"/>
              <a:t>Can’t destruct</a:t>
            </a:r>
            <a:endParaRPr lang="en-US" dirty="0" smtClean="0">
              <a:hlinkClick r:id="rId3"/>
            </a:endParaRP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http://stackoverflow.com/questions/11292109/why-is-singleton-considered-an-anti-pattern-in-java-world-sometimes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1611274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30668</TotalTime>
  <Words>167</Words>
  <Application>Microsoft Office PowerPoint</Application>
  <PresentationFormat>On-screen Show (4:3)</PresentationFormat>
  <Paragraphs>68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2_Network</vt:lpstr>
      <vt:lpstr>Week 10 Class 3 Patterns in Review (2)</vt:lpstr>
      <vt:lpstr>Other Design Patterns</vt:lpstr>
      <vt:lpstr>The Singleton “anti-pattern(s)”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1105</cp:revision>
  <cp:lastPrinted>2014-02-13T13:56:15Z</cp:lastPrinted>
  <dcterms:created xsi:type="dcterms:W3CDTF">1999-09-06T21:32:20Z</dcterms:created>
  <dcterms:modified xsi:type="dcterms:W3CDTF">2014-02-20T13:56:24Z</dcterms:modified>
</cp:coreProperties>
</file>