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43" r:id="rId3"/>
    <p:sldId id="327" r:id="rId4"/>
    <p:sldId id="328" r:id="rId5"/>
    <p:sldId id="329" r:id="rId6"/>
    <p:sldId id="330" r:id="rId7"/>
    <p:sldId id="331" r:id="rId8"/>
    <p:sldId id="332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18" d="100"/>
          <a:sy n="18" d="100"/>
        </p:scale>
        <p:origin x="-75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10</a:t>
            </a:r>
            <a:r>
              <a:rPr lang="en-US" dirty="0" smtClean="0"/>
              <a:t>, </a:t>
            </a:r>
            <a:r>
              <a:rPr lang="en-US" dirty="0" smtClean="0"/>
              <a:t>Class </a:t>
            </a:r>
            <a:r>
              <a:rPr lang="en-US" dirty="0" smtClean="0"/>
              <a:t>2: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Choose a pattern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Refactor code to meet a design goal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Discuss how code/pattern meets a design goal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Adapter and Façade Patterns (high-level)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Synchronization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Presentation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Adapter?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Tomorrow: Presentations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Friday: Review for Final &amp; Class Climate evaluations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Adapter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468562"/>
          </a:xfrm>
        </p:spPr>
        <p:txBody>
          <a:bodyPr/>
          <a:lstStyle/>
          <a:p>
            <a:r>
              <a:rPr lang="en-US" sz="3200" dirty="0" smtClean="0"/>
              <a:t>Scenario</a:t>
            </a:r>
            <a:r>
              <a:rPr lang="en-US" sz="3200" b="0" dirty="0" smtClean="0"/>
              <a:t>: An Existing System (your client code) interfaces to a Vendor Class library you purchased and incorporated into an application your company is currently selling</a:t>
            </a:r>
            <a:endParaRPr lang="en-US" sz="3200" b="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42900" y="36195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7432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4958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324100" y="293370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3622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91000" y="27432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105400" y="358140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267200" y="44958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038600" y="2895601"/>
            <a:ext cx="9144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1148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200401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365760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Vendor1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 bwMode="auto">
          <a:xfrm>
            <a:off x="533400" y="5257800"/>
            <a:ext cx="75438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Vendor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goes out of business; what do you do???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4800600"/>
            <a:ext cx="1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Vendor1 interface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2743200" y="4191000"/>
            <a:ext cx="914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352800" y="3733800"/>
            <a:ext cx="1219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2279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60140"/>
            <a:ext cx="6381932" cy="344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19600" y="1447800"/>
            <a:ext cx="38779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ClientApp</a:t>
            </a:r>
            <a:r>
              <a:rPr lang="en-US" dirty="0" smtClean="0"/>
              <a:t> is written</a:t>
            </a:r>
            <a:br>
              <a:rPr lang="en-US" dirty="0" smtClean="0"/>
            </a:br>
            <a:r>
              <a:rPr lang="en-US" dirty="0" smtClean="0"/>
              <a:t>such that it is heavily dependent</a:t>
            </a:r>
            <a:br>
              <a:rPr lang="en-US" dirty="0" smtClean="0"/>
            </a:br>
            <a:r>
              <a:rPr lang="en-US" dirty="0" smtClean="0"/>
              <a:t>on the functionality implemented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ServiceProvider</a:t>
            </a:r>
            <a:r>
              <a:rPr lang="en-US" dirty="0" smtClean="0"/>
              <a:t>, and is loaded</a:t>
            </a:r>
            <a:br>
              <a:rPr lang="en-US" dirty="0" smtClean="0"/>
            </a:br>
            <a:r>
              <a:rPr lang="en-US" dirty="0" smtClean="0"/>
              <a:t>with calls to various </a:t>
            </a:r>
            <a:r>
              <a:rPr lang="en-US" dirty="0" err="1" smtClean="0"/>
              <a:t>ServiceProvider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029200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ServiceProvider</a:t>
            </a:r>
            <a:r>
              <a:rPr lang="en-US" dirty="0" smtClean="0"/>
              <a:t> may implement</a:t>
            </a:r>
            <a:br>
              <a:rPr lang="en-US" dirty="0" smtClean="0"/>
            </a:br>
            <a:r>
              <a:rPr lang="en-US" dirty="0" smtClean="0"/>
              <a:t>numerous methods in a real situation;</a:t>
            </a:r>
            <a:br>
              <a:rPr lang="en-US" dirty="0" smtClean="0"/>
            </a:br>
            <a:r>
              <a:rPr lang="en-US" dirty="0" smtClean="0"/>
              <a:t>not only the few methods shown here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276600" y="2057400"/>
            <a:ext cx="1066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105400" y="5029200"/>
            <a:ext cx="1066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008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(Wrapper) Pattern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100" y="25527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16764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4290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019300" y="1866900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57400" y="2743200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1676400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800600" y="2514600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495800" y="34290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191000" y="1981200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445000" y="23114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2"/>
          </p:cNvCxnSpPr>
          <p:nvPr/>
        </p:nvCxnSpPr>
        <p:spPr>
          <a:xfrm>
            <a:off x="4445000" y="2832100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15094" y="498951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1394" y="41132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1394" y="58658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2096294" y="430371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134394" y="518001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48994" y="4113211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877594" y="495141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4572794" y="5865811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267994" y="4418011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4521994" y="4748211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4521994" y="5268911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2933700" y="4305300"/>
            <a:ext cx="9144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971800" y="5181600"/>
            <a:ext cx="8382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556000" y="4495800"/>
            <a:ext cx="6858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810000" y="48260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2" idx="2"/>
          </p:cNvCxnSpPr>
          <p:nvPr/>
        </p:nvCxnSpPr>
        <p:spPr>
          <a:xfrm>
            <a:off x="3810000" y="5346700"/>
            <a:ext cx="50800" cy="5969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24200" y="4114800"/>
            <a:ext cx="8382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124200" y="5867400"/>
            <a:ext cx="7620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0600" y="2133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0" y="2590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4400" y="495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66800" y="4572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00400" y="624840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Adapter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41148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Implements the interface your classes expect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And talks to the vendor interface to service your requests.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 animBg="1"/>
      <p:bldP spid="42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Adapter configuration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782441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5715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class is obsolete and discarded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447800"/>
            <a:ext cx="4698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An </a:t>
            </a:r>
            <a:r>
              <a:rPr lang="en-US" b="1" dirty="0" smtClean="0"/>
              <a:t>interface</a:t>
            </a:r>
            <a:r>
              <a:rPr lang="en-US" dirty="0" smtClean="0"/>
              <a:t> declaring the same methods</a:t>
            </a:r>
            <a:br>
              <a:rPr lang="en-US" dirty="0" smtClean="0"/>
            </a:br>
            <a:r>
              <a:rPr lang="en-US" dirty="0" smtClean="0"/>
              <a:t>as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is created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4419600"/>
            <a:ext cx="2493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A replacement class</a:t>
            </a:r>
            <a:br>
              <a:rPr lang="en-US" dirty="0" smtClean="0"/>
            </a:br>
            <a:r>
              <a:rPr lang="en-US" dirty="0" smtClean="0"/>
              <a:t>for the original</a:t>
            </a:r>
          </a:p>
          <a:p>
            <a:r>
              <a:rPr lang="en-US" dirty="0" err="1" smtClean="0"/>
              <a:t>ServiceProvider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found that provides</a:t>
            </a:r>
            <a:br>
              <a:rPr lang="en-US" dirty="0" smtClean="0"/>
            </a:br>
            <a:r>
              <a:rPr lang="en-US" dirty="0" smtClean="0"/>
              <a:t>similar functionality,</a:t>
            </a:r>
            <a:br>
              <a:rPr lang="en-US" dirty="0" smtClean="0"/>
            </a:br>
            <a:r>
              <a:rPr lang="en-US" dirty="0" smtClean="0"/>
              <a:t>but with a different</a:t>
            </a:r>
            <a:br>
              <a:rPr lang="en-US" dirty="0" smtClean="0"/>
            </a:br>
            <a:r>
              <a:rPr lang="en-US" dirty="0" smtClean="0"/>
              <a:t>set of methods: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err="1" smtClean="0"/>
              <a:t>adaptee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352800" y="5657671"/>
            <a:ext cx="3172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An </a:t>
            </a:r>
            <a:r>
              <a:rPr lang="en-US" b="1" dirty="0" smtClean="0"/>
              <a:t>adapter</a:t>
            </a:r>
            <a:r>
              <a:rPr lang="en-US" dirty="0" smtClean="0"/>
              <a:t> class is written</a:t>
            </a:r>
            <a:br>
              <a:rPr lang="en-US" dirty="0" smtClean="0"/>
            </a:br>
            <a:r>
              <a:rPr lang="en-US" dirty="0" smtClean="0"/>
              <a:t>which maps calls from the </a:t>
            </a:r>
            <a:br>
              <a:rPr lang="en-US" dirty="0" smtClean="0"/>
            </a:br>
            <a:r>
              <a:rPr lang="en-US" dirty="0" smtClean="0"/>
              <a:t>original methods to the </a:t>
            </a:r>
            <a:br>
              <a:rPr lang="en-US" dirty="0" smtClean="0"/>
            </a:br>
            <a:r>
              <a:rPr lang="en-US" dirty="0" smtClean="0"/>
              <a:t>new methods</a:t>
            </a:r>
          </a:p>
        </p:txBody>
      </p:sp>
    </p:spTree>
    <p:extLst>
      <p:ext uri="{BB962C8B-B14F-4D97-AF65-F5344CB8AC3E}">
        <p14:creationId xmlns:p14="http://schemas.microsoft.com/office/powerpoint/2010/main" val="28148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The Adapter Pattern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162800" cy="4411662"/>
          </a:xfrm>
        </p:spPr>
        <p:txBody>
          <a:bodyPr/>
          <a:lstStyle/>
          <a:p>
            <a:r>
              <a:rPr lang="en-US" sz="2000" dirty="0" smtClean="0"/>
              <a:t>The client makes a request to 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by calling a method on it by continuing to program to the </a:t>
            </a:r>
            <a:r>
              <a:rPr lang="en-US" sz="2000" b="1" dirty="0" smtClean="0"/>
              <a:t>interface</a:t>
            </a:r>
            <a:r>
              <a:rPr lang="en-US" sz="2000" dirty="0" smtClean="0"/>
              <a:t> that mimics the methods of the original class.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translates the request into one or more calls on the </a:t>
            </a:r>
            <a:r>
              <a:rPr lang="en-US" sz="2000" b="1" dirty="0" err="1" smtClean="0"/>
              <a:t>adaptee</a:t>
            </a:r>
            <a:endParaRPr lang="en-US" sz="2000" dirty="0" smtClean="0"/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The amount of code is usually small, but may be complex due to indirect mappings from the original methods to the new methods.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transforms data or results from the </a:t>
            </a:r>
            <a:r>
              <a:rPr lang="en-US" sz="2000" b="1" dirty="0" err="1" smtClean="0"/>
              <a:t>adaptee</a:t>
            </a:r>
            <a:r>
              <a:rPr lang="en-US" sz="2000" dirty="0" smtClean="0"/>
              <a:t> into the form expected by the client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The client receives the results of the call and doesn’t care that there is an adapter doing the translation.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 only change to the client is that it must create an instance of the adapter rather than the original vendor class.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YDNS56TQ\MCj03316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105400"/>
            <a:ext cx="1211969" cy="1231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48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to use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code exists that interfaces to a class library that has changed</a:t>
            </a:r>
          </a:p>
          <a:p>
            <a:pPr lvl="1"/>
            <a:r>
              <a:rPr lang="en-US" dirty="0" smtClean="0"/>
              <a:t>Revision change</a:t>
            </a:r>
          </a:p>
          <a:p>
            <a:pPr lvl="1"/>
            <a:r>
              <a:rPr lang="en-US" dirty="0" smtClean="0"/>
              <a:t>Vendor change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New application is being developed that will have to interface to a class library that has yet to be defined</a:t>
            </a:r>
          </a:p>
          <a:p>
            <a:pPr lvl="1"/>
            <a:r>
              <a:rPr lang="en-US" dirty="0" smtClean="0"/>
              <a:t>Define an interface and write the adapter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31901</TotalTime>
  <Words>422</Words>
  <Application>Microsoft Office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2_Network</vt:lpstr>
      <vt:lpstr>Week 10, Class 2: </vt:lpstr>
      <vt:lpstr>The  Adapter Pattern</vt:lpstr>
      <vt:lpstr>Scenario: An Existing System (your client code) interfaces to a Vendor Class library you purchased and incorporated into an application your company is currently selling</vt:lpstr>
      <vt:lpstr>The original configuration</vt:lpstr>
      <vt:lpstr>Adapter (Wrapper) Pattern</vt:lpstr>
      <vt:lpstr>The Adapter configuration</vt:lpstr>
      <vt:lpstr>The Adapter Pattern features</vt:lpstr>
      <vt:lpstr>Cases to use Adapter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1174</cp:revision>
  <cp:lastPrinted>2015-02-16T14:45:14Z</cp:lastPrinted>
  <dcterms:created xsi:type="dcterms:W3CDTF">1999-09-06T21:32:20Z</dcterms:created>
  <dcterms:modified xsi:type="dcterms:W3CDTF">2015-02-18T23:19:06Z</dcterms:modified>
</cp:coreProperties>
</file>