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5"/>
  </p:notesMasterIdLst>
  <p:handoutMasterIdLst>
    <p:handoutMasterId r:id="rId6"/>
  </p:handoutMasterIdLst>
  <p:sldIdLst>
    <p:sldId id="320" r:id="rId2"/>
    <p:sldId id="321" r:id="rId3"/>
    <p:sldId id="322" r:id="rId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59533" autoAdjust="0"/>
  </p:normalViewPr>
  <p:slideViewPr>
    <p:cSldViewPr>
      <p:cViewPr varScale="1">
        <p:scale>
          <a:sx n="29" d="100"/>
          <a:sy n="29" d="100"/>
        </p:scale>
        <p:origin x="-51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20 February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2/20/2015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10, Class </a:t>
            </a:r>
            <a:r>
              <a:rPr lang="en-US" dirty="0" smtClean="0"/>
              <a:t>3: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Climate Evaluations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Course Review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New patterns (summary of key points)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45/200 </a:t>
            </a:r>
            <a:r>
              <a:rPr lang="en-US" dirty="0" err="1" smtClean="0">
                <a:sym typeface="Wingdings" panose="05000000000000000000" pitchFamily="2" charset="2"/>
              </a:rPr>
              <a:t>pt</a:t>
            </a:r>
            <a:r>
              <a:rPr lang="en-US" dirty="0" smtClean="0">
                <a:sym typeface="Wingdings" panose="05000000000000000000" pitchFamily="2" charset="2"/>
              </a:rPr>
              <a:t> exam problem from last time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Yesterday’s patterns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753190"/>
              </p:ext>
            </p:extLst>
          </p:nvPr>
        </p:nvGraphicFramePr>
        <p:xfrm>
          <a:off x="228600" y="1447799"/>
          <a:ext cx="8077200" cy="52609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77200"/>
              </a:tblGrid>
              <a:tr h="9085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Iterator:</a:t>
                      </a:r>
                      <a:r>
                        <a:rPr lang="en-US" sz="2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 smtClean="0">
                          <a:effectLst/>
                        </a:rPr>
                        <a:t>Behavioral</a:t>
                      </a:r>
                      <a:r>
                        <a:rPr lang="en-US" sz="2400" u="none" strike="noStrike" dirty="0">
                          <a:effectLst/>
                        </a:rPr>
                        <a:t>. Can modify collection without knowing internals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845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Visitor: </a:t>
                      </a:r>
                      <a:r>
                        <a:rPr lang="en-US" sz="2400" u="none" strike="noStrike" dirty="0" smtClean="0">
                          <a:effectLst/>
                        </a:rPr>
                        <a:t>Behavioral</a:t>
                      </a:r>
                      <a:r>
                        <a:rPr lang="en-US" sz="2400" u="none" strike="noStrike" dirty="0">
                          <a:effectLst/>
                        </a:rPr>
                        <a:t>, can increase coupling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1190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Builder: </a:t>
                      </a:r>
                      <a:r>
                        <a:rPr lang="en-US" sz="2400" u="none" strike="noStrike" dirty="0" smtClean="0">
                          <a:effectLst/>
                        </a:rPr>
                        <a:t>Good </a:t>
                      </a:r>
                      <a:r>
                        <a:rPr lang="en-US" sz="2400" u="none" strike="noStrike" dirty="0">
                          <a:effectLst/>
                        </a:rPr>
                        <a:t>at making composites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9691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Chain</a:t>
                      </a:r>
                      <a:r>
                        <a:rPr lang="en-US" sz="2400" b="1" u="none" strike="noStrike" baseline="0" dirty="0" smtClean="0">
                          <a:effectLst/>
                        </a:rPr>
                        <a:t> of Responsibility: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 smtClean="0">
                          <a:effectLst/>
                        </a:rPr>
                        <a:t>Passes </a:t>
                      </a:r>
                      <a:r>
                        <a:rPr lang="en-US" sz="2400" u="none" strike="noStrike" dirty="0">
                          <a:effectLst/>
                        </a:rPr>
                        <a:t>requests down a chain, handers decide whether to process based on priority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548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Memento: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 smtClean="0">
                          <a:effectLst/>
                        </a:rPr>
                        <a:t>Behavioral</a:t>
                      </a:r>
                      <a:r>
                        <a:rPr lang="en-US" sz="2400" u="none" strike="noStrike" dirty="0">
                          <a:effectLst/>
                        </a:rPr>
                        <a:t>, stores state so it can be reused later.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845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Proxy:</a:t>
                      </a:r>
                      <a:r>
                        <a:rPr lang="en-US" sz="2400" u="none" strike="noStrike" dirty="0" smtClean="0">
                          <a:effectLst/>
                        </a:rPr>
                        <a:t> Structural</a:t>
                      </a:r>
                      <a:r>
                        <a:rPr lang="en-US" sz="2400" u="none" strike="noStrike" dirty="0">
                          <a:effectLst/>
                        </a:rPr>
                        <a:t>, proxy acts as middleman with same interface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90853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Object</a:t>
                      </a:r>
                      <a:r>
                        <a:rPr lang="en-US" sz="2400" b="1" u="none" strike="noStrike" baseline="0" dirty="0" smtClean="0">
                          <a:effectLst/>
                        </a:rPr>
                        <a:t> Pool: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 smtClean="0">
                          <a:effectLst/>
                        </a:rPr>
                        <a:t>Creational</a:t>
                      </a:r>
                      <a:r>
                        <a:rPr lang="en-US" sz="2400" u="none" strike="noStrike" dirty="0">
                          <a:effectLst/>
                        </a:rPr>
                        <a:t>, useful for managing expensive-to-create objects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7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Lambda expressions</a:t>
            </a:r>
          </a:p>
          <a:p>
            <a:r>
              <a:rPr lang="en-US" dirty="0" smtClean="0"/>
              <a:t>Multithreading</a:t>
            </a:r>
          </a:p>
          <a:p>
            <a:r>
              <a:rPr lang="en-US" dirty="0" smtClean="0"/>
              <a:t>Coupling &amp; Cohesion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47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32005</TotalTime>
  <Words>191</Words>
  <Application>Microsoft Office PowerPoint</Application>
  <PresentationFormat>On-screen Show (4:3)</PresentationFormat>
  <Paragraphs>62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2_Network</vt:lpstr>
      <vt:lpstr>Week 10, Class 3: </vt:lpstr>
      <vt:lpstr>Yesterday’s patterns</vt:lpstr>
      <vt:lpstr>Other topics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1180</cp:revision>
  <cp:lastPrinted>2015-02-16T14:45:14Z</cp:lastPrinted>
  <dcterms:created xsi:type="dcterms:W3CDTF">1999-09-06T21:32:20Z</dcterms:created>
  <dcterms:modified xsi:type="dcterms:W3CDTF">2015-02-20T16:37:31Z</dcterms:modified>
</cp:coreProperties>
</file>